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95"/>
  </p:notesMasterIdLst>
  <p:sldIdLst>
    <p:sldId id="258" r:id="rId4"/>
    <p:sldId id="259" r:id="rId5"/>
    <p:sldId id="261" r:id="rId6"/>
    <p:sldId id="457" r:id="rId7"/>
    <p:sldId id="458" r:id="rId8"/>
    <p:sldId id="459" r:id="rId9"/>
    <p:sldId id="460"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440"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438" r:id="rId62"/>
    <p:sldId id="439" r:id="rId63"/>
    <p:sldId id="319" r:id="rId64"/>
    <p:sldId id="320" r:id="rId65"/>
    <p:sldId id="321" r:id="rId66"/>
    <p:sldId id="322" r:id="rId67"/>
    <p:sldId id="323" r:id="rId68"/>
    <p:sldId id="324" r:id="rId69"/>
    <p:sldId id="325" r:id="rId70"/>
    <p:sldId id="326" r:id="rId71"/>
    <p:sldId id="327" r:id="rId72"/>
    <p:sldId id="328" r:id="rId73"/>
    <p:sldId id="329" r:id="rId74"/>
    <p:sldId id="331" r:id="rId75"/>
    <p:sldId id="332" r:id="rId76"/>
    <p:sldId id="333" r:id="rId77"/>
    <p:sldId id="334" r:id="rId78"/>
    <p:sldId id="335" r:id="rId79"/>
    <p:sldId id="336" r:id="rId80"/>
    <p:sldId id="337" r:id="rId81"/>
    <p:sldId id="338" r:id="rId82"/>
    <p:sldId id="339" r:id="rId83"/>
    <p:sldId id="340" r:id="rId84"/>
    <p:sldId id="341"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8" r:id="rId121"/>
    <p:sldId id="379" r:id="rId122"/>
    <p:sldId id="380" r:id="rId123"/>
    <p:sldId id="381" r:id="rId124"/>
    <p:sldId id="382" r:id="rId125"/>
    <p:sldId id="383" r:id="rId126"/>
    <p:sldId id="384" r:id="rId127"/>
    <p:sldId id="385" r:id="rId128"/>
    <p:sldId id="386" r:id="rId129"/>
    <p:sldId id="387" r:id="rId130"/>
    <p:sldId id="388" r:id="rId131"/>
    <p:sldId id="389" r:id="rId132"/>
    <p:sldId id="390" r:id="rId133"/>
    <p:sldId id="391" r:id="rId134"/>
    <p:sldId id="392" r:id="rId135"/>
    <p:sldId id="393" r:id="rId136"/>
    <p:sldId id="394" r:id="rId137"/>
    <p:sldId id="395" r:id="rId138"/>
    <p:sldId id="396" r:id="rId139"/>
    <p:sldId id="397" r:id="rId140"/>
    <p:sldId id="398" r:id="rId141"/>
    <p:sldId id="399" r:id="rId142"/>
    <p:sldId id="400" r:id="rId143"/>
    <p:sldId id="401" r:id="rId144"/>
    <p:sldId id="402" r:id="rId145"/>
    <p:sldId id="403" r:id="rId146"/>
    <p:sldId id="404" r:id="rId147"/>
    <p:sldId id="405" r:id="rId148"/>
    <p:sldId id="406" r:id="rId149"/>
    <p:sldId id="407" r:id="rId150"/>
    <p:sldId id="408" r:id="rId151"/>
    <p:sldId id="409" r:id="rId152"/>
    <p:sldId id="410" r:id="rId153"/>
    <p:sldId id="411" r:id="rId154"/>
    <p:sldId id="412" r:id="rId155"/>
    <p:sldId id="413" r:id="rId156"/>
    <p:sldId id="414" r:id="rId157"/>
    <p:sldId id="415" r:id="rId158"/>
    <p:sldId id="416" r:id="rId159"/>
    <p:sldId id="417" r:id="rId160"/>
    <p:sldId id="418" r:id="rId161"/>
    <p:sldId id="419" r:id="rId162"/>
    <p:sldId id="420" r:id="rId163"/>
    <p:sldId id="421" r:id="rId164"/>
    <p:sldId id="422" r:id="rId165"/>
    <p:sldId id="423" r:id="rId166"/>
    <p:sldId id="424" r:id="rId167"/>
    <p:sldId id="425" r:id="rId168"/>
    <p:sldId id="426" r:id="rId169"/>
    <p:sldId id="427" r:id="rId170"/>
    <p:sldId id="428" r:id="rId171"/>
    <p:sldId id="429" r:id="rId172"/>
    <p:sldId id="430" r:id="rId173"/>
    <p:sldId id="431" r:id="rId174"/>
    <p:sldId id="432" r:id="rId175"/>
    <p:sldId id="433" r:id="rId176"/>
    <p:sldId id="434" r:id="rId177"/>
    <p:sldId id="435" r:id="rId178"/>
    <p:sldId id="436" r:id="rId179"/>
    <p:sldId id="437" r:id="rId180"/>
    <p:sldId id="441" r:id="rId181"/>
    <p:sldId id="442" r:id="rId182"/>
    <p:sldId id="443" r:id="rId183"/>
    <p:sldId id="448" r:id="rId184"/>
    <p:sldId id="444" r:id="rId185"/>
    <p:sldId id="445" r:id="rId186"/>
    <p:sldId id="446" r:id="rId187"/>
    <p:sldId id="447" r:id="rId188"/>
    <p:sldId id="450" r:id="rId189"/>
    <p:sldId id="452" r:id="rId190"/>
    <p:sldId id="453" r:id="rId191"/>
    <p:sldId id="454" r:id="rId192"/>
    <p:sldId id="455" r:id="rId193"/>
    <p:sldId id="456" r:id="rId1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196"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viewProps" Target="view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theme" Target="theme/theme1.xml"/><Relationship Id="rId172" Type="http://schemas.openxmlformats.org/officeDocument/2006/relationships/slide" Target="slides/slide169.xml"/><Relationship Id="rId193" Type="http://schemas.openxmlformats.org/officeDocument/2006/relationships/slide" Target="slides/slide190.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notesMaster" Target="notesMasters/notesMaster1.xml"/><Relationship Id="rId190" Type="http://schemas.openxmlformats.org/officeDocument/2006/relationships/slide" Target="slides/slide187.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A9F02-E24B-42B9-942B-E9CC83DAA172}" type="datetimeFigureOut">
              <a:rPr lang="en-US" smtClean="0"/>
              <a:t>9/30/2020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4BBDD-88C3-49BC-9C1F-D1D2CC095092}" type="slidenum">
              <a:rPr lang="en-US" smtClean="0"/>
              <a:t>‹#›</a:t>
            </a:fld>
            <a:endParaRPr lang="en-US"/>
          </a:p>
        </p:txBody>
      </p:sp>
    </p:spTree>
    <p:extLst>
      <p:ext uri="{BB962C8B-B14F-4D97-AF65-F5344CB8AC3E}">
        <p14:creationId xmlns:p14="http://schemas.microsoft.com/office/powerpoint/2010/main" val="299104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FAC22-0285-41DD-BF0F-9E20E7CB159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736239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22</a:t>
            </a:fld>
            <a:endParaRPr lang="en-US"/>
          </a:p>
        </p:txBody>
      </p:sp>
    </p:spTree>
    <p:extLst>
      <p:ext uri="{BB962C8B-B14F-4D97-AF65-F5344CB8AC3E}">
        <p14:creationId xmlns:p14="http://schemas.microsoft.com/office/powerpoint/2010/main" val="1641097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23</a:t>
            </a:fld>
            <a:endParaRPr lang="en-US"/>
          </a:p>
        </p:txBody>
      </p:sp>
    </p:spTree>
    <p:extLst>
      <p:ext uri="{BB962C8B-B14F-4D97-AF65-F5344CB8AC3E}">
        <p14:creationId xmlns:p14="http://schemas.microsoft.com/office/powerpoint/2010/main" val="2010377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26</a:t>
            </a:fld>
            <a:endParaRPr lang="en-US"/>
          </a:p>
        </p:txBody>
      </p:sp>
    </p:spTree>
    <p:extLst>
      <p:ext uri="{BB962C8B-B14F-4D97-AF65-F5344CB8AC3E}">
        <p14:creationId xmlns:p14="http://schemas.microsoft.com/office/powerpoint/2010/main" val="3944789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27</a:t>
            </a:fld>
            <a:endParaRPr lang="en-US"/>
          </a:p>
        </p:txBody>
      </p:sp>
    </p:spTree>
    <p:extLst>
      <p:ext uri="{BB962C8B-B14F-4D97-AF65-F5344CB8AC3E}">
        <p14:creationId xmlns:p14="http://schemas.microsoft.com/office/powerpoint/2010/main" val="239758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28</a:t>
            </a:fld>
            <a:endParaRPr lang="en-US"/>
          </a:p>
        </p:txBody>
      </p:sp>
    </p:spTree>
    <p:extLst>
      <p:ext uri="{BB962C8B-B14F-4D97-AF65-F5344CB8AC3E}">
        <p14:creationId xmlns:p14="http://schemas.microsoft.com/office/powerpoint/2010/main" val="2973576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29</a:t>
            </a:fld>
            <a:endParaRPr lang="en-US"/>
          </a:p>
        </p:txBody>
      </p:sp>
    </p:spTree>
    <p:extLst>
      <p:ext uri="{BB962C8B-B14F-4D97-AF65-F5344CB8AC3E}">
        <p14:creationId xmlns:p14="http://schemas.microsoft.com/office/powerpoint/2010/main" val="2693852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39</a:t>
            </a:fld>
            <a:endParaRPr lang="en-US"/>
          </a:p>
        </p:txBody>
      </p:sp>
    </p:spTree>
    <p:extLst>
      <p:ext uri="{BB962C8B-B14F-4D97-AF65-F5344CB8AC3E}">
        <p14:creationId xmlns:p14="http://schemas.microsoft.com/office/powerpoint/2010/main" val="2822271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45</a:t>
            </a:fld>
            <a:endParaRPr lang="en-US"/>
          </a:p>
        </p:txBody>
      </p:sp>
    </p:spTree>
    <p:extLst>
      <p:ext uri="{BB962C8B-B14F-4D97-AF65-F5344CB8AC3E}">
        <p14:creationId xmlns:p14="http://schemas.microsoft.com/office/powerpoint/2010/main" val="4131057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46</a:t>
            </a:fld>
            <a:endParaRPr lang="en-US"/>
          </a:p>
        </p:txBody>
      </p:sp>
    </p:spTree>
    <p:extLst>
      <p:ext uri="{BB962C8B-B14F-4D97-AF65-F5344CB8AC3E}">
        <p14:creationId xmlns:p14="http://schemas.microsoft.com/office/powerpoint/2010/main" val="2709725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48</a:t>
            </a:fld>
            <a:endParaRPr lang="en-US"/>
          </a:p>
        </p:txBody>
      </p:sp>
    </p:spTree>
    <p:extLst>
      <p:ext uri="{BB962C8B-B14F-4D97-AF65-F5344CB8AC3E}">
        <p14:creationId xmlns:p14="http://schemas.microsoft.com/office/powerpoint/2010/main" val="1013085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FAC22-0285-41DD-BF0F-9E20E7CB159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970406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7C6CE0E5-3777-4731-ACA0-3A0BD987F878}" type="slidenum">
              <a:rPr lang="en-US" smtClean="0"/>
              <a:t>50</a:t>
            </a:fld>
            <a:endParaRPr lang="en-US"/>
          </a:p>
        </p:txBody>
      </p:sp>
    </p:spTree>
    <p:extLst>
      <p:ext uri="{BB962C8B-B14F-4D97-AF65-F5344CB8AC3E}">
        <p14:creationId xmlns:p14="http://schemas.microsoft.com/office/powerpoint/2010/main" val="2757949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54</a:t>
            </a:fld>
            <a:endParaRPr lang="en-US"/>
          </a:p>
        </p:txBody>
      </p:sp>
    </p:spTree>
    <p:extLst>
      <p:ext uri="{BB962C8B-B14F-4D97-AF65-F5344CB8AC3E}">
        <p14:creationId xmlns:p14="http://schemas.microsoft.com/office/powerpoint/2010/main" val="3949631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58</a:t>
            </a:fld>
            <a:endParaRPr lang="en-US"/>
          </a:p>
        </p:txBody>
      </p:sp>
    </p:spTree>
    <p:extLst>
      <p:ext uri="{BB962C8B-B14F-4D97-AF65-F5344CB8AC3E}">
        <p14:creationId xmlns:p14="http://schemas.microsoft.com/office/powerpoint/2010/main" val="3142888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61</a:t>
            </a:fld>
            <a:endParaRPr lang="en-US"/>
          </a:p>
        </p:txBody>
      </p:sp>
    </p:spTree>
    <p:extLst>
      <p:ext uri="{BB962C8B-B14F-4D97-AF65-F5344CB8AC3E}">
        <p14:creationId xmlns:p14="http://schemas.microsoft.com/office/powerpoint/2010/main" val="2676961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64</a:t>
            </a:fld>
            <a:endParaRPr lang="en-US"/>
          </a:p>
        </p:txBody>
      </p:sp>
    </p:spTree>
    <p:extLst>
      <p:ext uri="{BB962C8B-B14F-4D97-AF65-F5344CB8AC3E}">
        <p14:creationId xmlns:p14="http://schemas.microsoft.com/office/powerpoint/2010/main" val="3457361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7C6CE0E5-3777-4731-ACA0-3A0BD987F878}" type="slidenum">
              <a:rPr lang="en-US" smtClean="0"/>
              <a:t>65</a:t>
            </a:fld>
            <a:endParaRPr lang="en-US"/>
          </a:p>
        </p:txBody>
      </p:sp>
    </p:spTree>
    <p:extLst>
      <p:ext uri="{BB962C8B-B14F-4D97-AF65-F5344CB8AC3E}">
        <p14:creationId xmlns:p14="http://schemas.microsoft.com/office/powerpoint/2010/main" val="2565446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68</a:t>
            </a:fld>
            <a:endParaRPr lang="en-US"/>
          </a:p>
        </p:txBody>
      </p:sp>
    </p:spTree>
    <p:extLst>
      <p:ext uri="{BB962C8B-B14F-4D97-AF65-F5344CB8AC3E}">
        <p14:creationId xmlns:p14="http://schemas.microsoft.com/office/powerpoint/2010/main" val="3024543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6C7DB-9FA5-45C7-9FC8-254C3812EECC}" type="slidenum">
              <a:rPr lang="en-US" smtClean="0"/>
              <a:t>72</a:t>
            </a:fld>
            <a:endParaRPr lang="en-US"/>
          </a:p>
        </p:txBody>
      </p:sp>
    </p:spTree>
    <p:extLst>
      <p:ext uri="{BB962C8B-B14F-4D97-AF65-F5344CB8AC3E}">
        <p14:creationId xmlns:p14="http://schemas.microsoft.com/office/powerpoint/2010/main" val="2869083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73</a:t>
            </a:fld>
            <a:endParaRPr lang="en-US"/>
          </a:p>
        </p:txBody>
      </p:sp>
    </p:spTree>
    <p:extLst>
      <p:ext uri="{BB962C8B-B14F-4D97-AF65-F5344CB8AC3E}">
        <p14:creationId xmlns:p14="http://schemas.microsoft.com/office/powerpoint/2010/main" val="3249680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74</a:t>
            </a:fld>
            <a:endParaRPr lang="en-US"/>
          </a:p>
        </p:txBody>
      </p:sp>
    </p:spTree>
    <p:extLst>
      <p:ext uri="{BB962C8B-B14F-4D97-AF65-F5344CB8AC3E}">
        <p14:creationId xmlns:p14="http://schemas.microsoft.com/office/powerpoint/2010/main" val="1559987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FAC22-0285-41DD-BF0F-9E20E7CB159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211188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81</a:t>
            </a:fld>
            <a:endParaRPr lang="en-US"/>
          </a:p>
        </p:txBody>
      </p:sp>
    </p:spTree>
    <p:extLst>
      <p:ext uri="{BB962C8B-B14F-4D97-AF65-F5344CB8AC3E}">
        <p14:creationId xmlns:p14="http://schemas.microsoft.com/office/powerpoint/2010/main" val="3048126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83</a:t>
            </a:fld>
            <a:endParaRPr lang="en-US"/>
          </a:p>
        </p:txBody>
      </p:sp>
    </p:spTree>
    <p:extLst>
      <p:ext uri="{BB962C8B-B14F-4D97-AF65-F5344CB8AC3E}">
        <p14:creationId xmlns:p14="http://schemas.microsoft.com/office/powerpoint/2010/main" val="192610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95</a:t>
            </a:fld>
            <a:endParaRPr lang="en-US"/>
          </a:p>
        </p:txBody>
      </p:sp>
    </p:spTree>
    <p:extLst>
      <p:ext uri="{BB962C8B-B14F-4D97-AF65-F5344CB8AC3E}">
        <p14:creationId xmlns:p14="http://schemas.microsoft.com/office/powerpoint/2010/main" val="3750582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106</a:t>
            </a:fld>
            <a:endParaRPr lang="en-US"/>
          </a:p>
        </p:txBody>
      </p:sp>
    </p:spTree>
    <p:extLst>
      <p:ext uri="{BB962C8B-B14F-4D97-AF65-F5344CB8AC3E}">
        <p14:creationId xmlns:p14="http://schemas.microsoft.com/office/powerpoint/2010/main" val="2717741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108</a:t>
            </a:fld>
            <a:endParaRPr lang="en-US"/>
          </a:p>
        </p:txBody>
      </p:sp>
    </p:spTree>
    <p:extLst>
      <p:ext uri="{BB962C8B-B14F-4D97-AF65-F5344CB8AC3E}">
        <p14:creationId xmlns:p14="http://schemas.microsoft.com/office/powerpoint/2010/main" val="2198900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112</a:t>
            </a:fld>
            <a:endParaRPr lang="en-US"/>
          </a:p>
        </p:txBody>
      </p:sp>
    </p:spTree>
    <p:extLst>
      <p:ext uri="{BB962C8B-B14F-4D97-AF65-F5344CB8AC3E}">
        <p14:creationId xmlns:p14="http://schemas.microsoft.com/office/powerpoint/2010/main" val="548101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114</a:t>
            </a:fld>
            <a:endParaRPr lang="en-US"/>
          </a:p>
        </p:txBody>
      </p:sp>
    </p:spTree>
    <p:extLst>
      <p:ext uri="{BB962C8B-B14F-4D97-AF65-F5344CB8AC3E}">
        <p14:creationId xmlns:p14="http://schemas.microsoft.com/office/powerpoint/2010/main" val="1495475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118</a:t>
            </a:fld>
            <a:endParaRPr lang="en-US"/>
          </a:p>
        </p:txBody>
      </p:sp>
    </p:spTree>
    <p:extLst>
      <p:ext uri="{BB962C8B-B14F-4D97-AF65-F5344CB8AC3E}">
        <p14:creationId xmlns:p14="http://schemas.microsoft.com/office/powerpoint/2010/main" val="1664904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120</a:t>
            </a:fld>
            <a:endParaRPr lang="en-US"/>
          </a:p>
        </p:txBody>
      </p:sp>
    </p:spTree>
    <p:extLst>
      <p:ext uri="{BB962C8B-B14F-4D97-AF65-F5344CB8AC3E}">
        <p14:creationId xmlns:p14="http://schemas.microsoft.com/office/powerpoint/2010/main" val="3458604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6C7DB-9FA5-45C7-9FC8-254C3812EECC}" type="slidenum">
              <a:rPr lang="en-US" smtClean="0"/>
              <a:t>121</a:t>
            </a:fld>
            <a:endParaRPr lang="en-US"/>
          </a:p>
        </p:txBody>
      </p:sp>
    </p:spTree>
    <p:extLst>
      <p:ext uri="{BB962C8B-B14F-4D97-AF65-F5344CB8AC3E}">
        <p14:creationId xmlns:p14="http://schemas.microsoft.com/office/powerpoint/2010/main" val="424638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FAC22-0285-41DD-BF0F-9E20E7CB159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985458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130</a:t>
            </a:fld>
            <a:endParaRPr lang="en-US"/>
          </a:p>
        </p:txBody>
      </p:sp>
    </p:spTree>
    <p:extLst>
      <p:ext uri="{BB962C8B-B14F-4D97-AF65-F5344CB8AC3E}">
        <p14:creationId xmlns:p14="http://schemas.microsoft.com/office/powerpoint/2010/main" val="2256602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132</a:t>
            </a:fld>
            <a:endParaRPr lang="en-US"/>
          </a:p>
        </p:txBody>
      </p:sp>
    </p:spTree>
    <p:extLst>
      <p:ext uri="{BB962C8B-B14F-4D97-AF65-F5344CB8AC3E}">
        <p14:creationId xmlns:p14="http://schemas.microsoft.com/office/powerpoint/2010/main" val="33597071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133</a:t>
            </a:fld>
            <a:endParaRPr lang="en-US"/>
          </a:p>
        </p:txBody>
      </p:sp>
    </p:spTree>
    <p:extLst>
      <p:ext uri="{BB962C8B-B14F-4D97-AF65-F5344CB8AC3E}">
        <p14:creationId xmlns:p14="http://schemas.microsoft.com/office/powerpoint/2010/main" val="3590215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134</a:t>
            </a:fld>
            <a:endParaRPr lang="en-US"/>
          </a:p>
        </p:txBody>
      </p:sp>
    </p:spTree>
    <p:extLst>
      <p:ext uri="{BB962C8B-B14F-4D97-AF65-F5344CB8AC3E}">
        <p14:creationId xmlns:p14="http://schemas.microsoft.com/office/powerpoint/2010/main" val="3069712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135</a:t>
            </a:fld>
            <a:endParaRPr lang="en-US"/>
          </a:p>
        </p:txBody>
      </p:sp>
    </p:spTree>
    <p:extLst>
      <p:ext uri="{BB962C8B-B14F-4D97-AF65-F5344CB8AC3E}">
        <p14:creationId xmlns:p14="http://schemas.microsoft.com/office/powerpoint/2010/main" val="835133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140</a:t>
            </a:fld>
            <a:endParaRPr lang="en-US"/>
          </a:p>
        </p:txBody>
      </p:sp>
    </p:spTree>
    <p:extLst>
      <p:ext uri="{BB962C8B-B14F-4D97-AF65-F5344CB8AC3E}">
        <p14:creationId xmlns:p14="http://schemas.microsoft.com/office/powerpoint/2010/main" val="821278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141</a:t>
            </a:fld>
            <a:endParaRPr lang="en-US"/>
          </a:p>
        </p:txBody>
      </p:sp>
    </p:spTree>
    <p:extLst>
      <p:ext uri="{BB962C8B-B14F-4D97-AF65-F5344CB8AC3E}">
        <p14:creationId xmlns:p14="http://schemas.microsoft.com/office/powerpoint/2010/main" val="36311440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146</a:t>
            </a:fld>
            <a:endParaRPr lang="en-US"/>
          </a:p>
        </p:txBody>
      </p:sp>
    </p:spTree>
    <p:extLst>
      <p:ext uri="{BB962C8B-B14F-4D97-AF65-F5344CB8AC3E}">
        <p14:creationId xmlns:p14="http://schemas.microsoft.com/office/powerpoint/2010/main" val="5407299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147</a:t>
            </a:fld>
            <a:endParaRPr lang="en-US"/>
          </a:p>
        </p:txBody>
      </p:sp>
    </p:spTree>
    <p:extLst>
      <p:ext uri="{BB962C8B-B14F-4D97-AF65-F5344CB8AC3E}">
        <p14:creationId xmlns:p14="http://schemas.microsoft.com/office/powerpoint/2010/main" val="1879197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6C7DB-9FA5-45C7-9FC8-254C3812EECC}" type="slidenum">
              <a:rPr lang="en-US" smtClean="0"/>
              <a:t>148</a:t>
            </a:fld>
            <a:endParaRPr lang="en-US"/>
          </a:p>
        </p:txBody>
      </p:sp>
    </p:spTree>
    <p:extLst>
      <p:ext uri="{BB962C8B-B14F-4D97-AF65-F5344CB8AC3E}">
        <p14:creationId xmlns:p14="http://schemas.microsoft.com/office/powerpoint/2010/main" val="3076989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FAC22-0285-41DD-BF0F-9E20E7CB159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361422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172</a:t>
            </a:fld>
            <a:endParaRPr lang="en-US"/>
          </a:p>
        </p:txBody>
      </p:sp>
    </p:spTree>
    <p:extLst>
      <p:ext uri="{BB962C8B-B14F-4D97-AF65-F5344CB8AC3E}">
        <p14:creationId xmlns:p14="http://schemas.microsoft.com/office/powerpoint/2010/main" val="1436238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FAC22-0285-41DD-BF0F-9E20E7CB159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157765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6C7DB-9FA5-45C7-9FC8-254C3812EECC}" type="slidenum">
              <a:rPr lang="en-US" smtClean="0"/>
              <a:t>8</a:t>
            </a:fld>
            <a:endParaRPr lang="en-US"/>
          </a:p>
        </p:txBody>
      </p:sp>
    </p:spTree>
    <p:extLst>
      <p:ext uri="{BB962C8B-B14F-4D97-AF65-F5344CB8AC3E}">
        <p14:creationId xmlns:p14="http://schemas.microsoft.com/office/powerpoint/2010/main" val="3777846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7C6CE0E5-3777-4731-ACA0-3A0BD987F878}" type="slidenum">
              <a:rPr lang="en-US" smtClean="0"/>
              <a:t>10</a:t>
            </a:fld>
            <a:endParaRPr lang="en-US"/>
          </a:p>
        </p:txBody>
      </p:sp>
    </p:spTree>
    <p:extLst>
      <p:ext uri="{BB962C8B-B14F-4D97-AF65-F5344CB8AC3E}">
        <p14:creationId xmlns:p14="http://schemas.microsoft.com/office/powerpoint/2010/main" val="1840200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CE0E5-3777-4731-ACA0-3A0BD987F878}" type="slidenum">
              <a:rPr lang="en-US" smtClean="0"/>
              <a:t>16</a:t>
            </a:fld>
            <a:endParaRPr lang="en-US"/>
          </a:p>
        </p:txBody>
      </p:sp>
    </p:spTree>
    <p:extLst>
      <p:ext uri="{BB962C8B-B14F-4D97-AF65-F5344CB8AC3E}">
        <p14:creationId xmlns:p14="http://schemas.microsoft.com/office/powerpoint/2010/main" val="3087613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063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A5C7DFCD-11B8-4651-B130-A51D02BE4B44}" type="datetime1">
              <a:rPr lang="en-US">
                <a:solidFill>
                  <a:prstClr val="black"/>
                </a:solidFill>
              </a:rPr>
              <a:pPr/>
              <a:t>9/30/2020</a:t>
            </a:fld>
            <a:endParaRPr lang="en-US">
              <a:solidFill>
                <a:prstClr val="black"/>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523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FF758E3-E80A-46A0-BDAC-F04439D9C7F2}" type="datetime1">
              <a:rPr lang="en-US">
                <a:solidFill>
                  <a:prstClr val="black"/>
                </a:solidFill>
              </a:rPr>
              <a:pPr/>
              <a:t>9/30/2020</a:t>
            </a:fld>
            <a:endParaRPr lang="en-US">
              <a:solidFill>
                <a:prstClr val="black"/>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15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739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F7F56A4-55D3-4254-8F38-DAFB665067A7}" type="datetime1">
              <a:rPr lang="en-US">
                <a:solidFill>
                  <a:prstClr val="black"/>
                </a:solidFill>
              </a:rPr>
              <a:pPr/>
              <a:t>9/30/2020</a:t>
            </a:fld>
            <a:endParaRPr lang="en-US">
              <a:solidFill>
                <a:prstClr val="black"/>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653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74386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243678"/>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74067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AE2BFE1D-02FA-4684-8D25-92EC49782C1D}" type="datetime1">
              <a:rPr lang="en-US">
                <a:solidFill>
                  <a:prstClr val="black"/>
                </a:solidFill>
              </a:rPr>
              <a:pPr/>
              <a:t>9/30/2020</a:t>
            </a:fld>
            <a:endParaRPr lang="en-US">
              <a:solidFill>
                <a:prstClr val="black"/>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31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24F203ED-DF6B-4FB1-A6BE-D37FF47E74CD}" type="datetime1">
              <a:rPr lang="en-US">
                <a:solidFill>
                  <a:prstClr val="black"/>
                </a:solidFill>
              </a:rPr>
              <a:pPr/>
              <a:t>9/30/2020</a:t>
            </a:fld>
            <a:endParaRPr lang="en-US">
              <a:solidFill>
                <a:prstClr val="black"/>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329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664C5E22-C8BC-4A33-A09F-769250710ADD}" type="datetime1">
              <a:rPr lang="en-US">
                <a:solidFill>
                  <a:prstClr val="black"/>
                </a:solidFill>
              </a:rPr>
              <a:pPr/>
              <a:t>9/30/2020</a:t>
            </a:fld>
            <a:endParaRPr lang="en-US">
              <a:solidFill>
                <a:prstClr val="black"/>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160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50D8A8E2-3F4F-4A05-93F9-9A4BEDCD4895}" type="datetime1">
              <a:rPr lang="en-US">
                <a:solidFill>
                  <a:prstClr val="black"/>
                </a:solidFill>
              </a:rPr>
              <a:pPr/>
              <a:t>9/30/2020</a:t>
            </a:fld>
            <a:endParaRPr lang="en-US">
              <a:solidFill>
                <a:prstClr val="black"/>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651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C903864C-99A1-4894-BEAF-DFDE564F96A4}" type="datetime1">
              <a:rPr lang="en-US">
                <a:solidFill>
                  <a:prstClr val="black"/>
                </a:solidFill>
              </a:rPr>
              <a:pPr/>
              <a:t>9/30/2020</a:t>
            </a:fld>
            <a:endParaRPr lang="en-US">
              <a:solidFill>
                <a:prstClr val="black"/>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374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F7F56A4-55D3-4254-8F38-DAFB665067A7}" type="datetime1">
              <a:rPr lang="en-US">
                <a:solidFill>
                  <a:prstClr val="black"/>
                </a:solidFill>
              </a:rPr>
              <a:pPr/>
              <a:t>9/30/2020</a:t>
            </a:fld>
            <a:endParaRPr lang="en-US">
              <a:solidFill>
                <a:prstClr val="black"/>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953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235B6796-6C48-4447-B840-8BDF38210813}" type="datetime1">
              <a:rPr lang="en-US">
                <a:solidFill>
                  <a:prstClr val="black"/>
                </a:solidFill>
              </a:rPr>
              <a:pPr/>
              <a:t>9/30/2020</a:t>
            </a:fld>
            <a:endParaRPr lang="en-US">
              <a:solidFill>
                <a:prstClr val="black"/>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363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A5C7DFCD-11B8-4651-B130-A51D02BE4B44}" type="datetime1">
              <a:rPr lang="en-US">
                <a:solidFill>
                  <a:prstClr val="black"/>
                </a:solidFill>
              </a:rPr>
              <a:pPr/>
              <a:t>9/30/2020</a:t>
            </a:fld>
            <a:endParaRPr lang="en-US">
              <a:solidFill>
                <a:prstClr val="black"/>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648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FF758E3-E80A-46A0-BDAC-F04439D9C7F2}" type="datetime1">
              <a:rPr lang="en-US">
                <a:solidFill>
                  <a:prstClr val="black"/>
                </a:solidFill>
              </a:rPr>
              <a:pPr/>
              <a:t>9/30/2020</a:t>
            </a:fld>
            <a:endParaRPr lang="en-US">
              <a:solidFill>
                <a:prstClr val="black"/>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31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279" y="304800"/>
            <a:ext cx="7489397" cy="1066800"/>
          </a:xfrm>
        </p:spPr>
        <p:txBody>
          <a:bodyPr>
            <a:noAutofit/>
          </a:bodyPr>
          <a:lstStyle>
            <a:lvl1pPr algn="l">
              <a:defRPr sz="2800" b="1">
                <a:solidFill>
                  <a:schemeClr val="accent3"/>
                </a:solidFill>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63AEA1E-9F20-A841-A7ED-9BE19167CE15}" type="datetime1">
              <a:rPr lang="en-US" smtClean="0"/>
              <a:t>9/30/2020</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C31C545-715C-4A5F-BD81-8BBEB32D3747}" type="slidenum">
              <a:rPr lang="en-US" smtClean="0"/>
              <a:t>‹#›</a:t>
            </a:fld>
            <a:endParaRPr lang="en-US"/>
          </a:p>
        </p:txBody>
      </p:sp>
      <p:sp>
        <p:nvSpPr>
          <p:cNvPr id="8" name="Content Placeholder 2"/>
          <p:cNvSpPr>
            <a:spLocks noGrp="1"/>
          </p:cNvSpPr>
          <p:nvPr>
            <p:ph idx="1"/>
          </p:nvPr>
        </p:nvSpPr>
        <p:spPr>
          <a:xfrm>
            <a:off x="609600" y="1905000"/>
            <a:ext cx="10668000" cy="4851400"/>
          </a:xfrm>
        </p:spPr>
        <p:txBody>
          <a:bodyPr>
            <a:normAutofit/>
          </a:bodyPr>
          <a:lstStyle>
            <a:lvl1pPr>
              <a:defRPr sz="2800">
                <a:solidFill>
                  <a:schemeClr val="bg1">
                    <a:lumMod val="65000"/>
                  </a:schemeClr>
                </a:solidFill>
              </a:defRPr>
            </a:lvl1pPr>
            <a:lvl2pPr>
              <a:defRPr sz="2400">
                <a:solidFill>
                  <a:schemeClr val="bg1">
                    <a:lumMod val="65000"/>
                  </a:schemeClr>
                </a:solidFill>
              </a:defRPr>
            </a:lvl2pPr>
            <a:lvl3pPr>
              <a:defRPr sz="20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027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2A9383-FAAF-49A0-8232-619F84C93F69}" type="datetimeFigureOut">
              <a:rPr lang="en-US" smtClean="0">
                <a:solidFill>
                  <a:prstClr val="black">
                    <a:tint val="75000"/>
                  </a:prstClr>
                </a:solidFill>
              </a:rPr>
              <a:pPr/>
              <a:t>9/30/2020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4E338A-B7B0-475D-B4B5-521013CB6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211002"/>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A9383-FAAF-49A0-8232-619F84C93F69}" type="datetimeFigureOut">
              <a:rPr lang="en-US" smtClean="0">
                <a:solidFill>
                  <a:prstClr val="black">
                    <a:tint val="75000"/>
                  </a:prstClr>
                </a:solidFill>
              </a:rPr>
              <a:pPr/>
              <a:t>9/30/2020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4E338A-B7B0-475D-B4B5-521013CB6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49037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2A9383-FAAF-49A0-8232-619F84C93F69}" type="datetimeFigureOut">
              <a:rPr lang="en-US" smtClean="0">
                <a:solidFill>
                  <a:prstClr val="black">
                    <a:tint val="75000"/>
                  </a:prstClr>
                </a:solidFill>
              </a:rPr>
              <a:pPr/>
              <a:t>9/30/2020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4E338A-B7B0-475D-B4B5-521013CB6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35427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2A9383-FAAF-49A0-8232-619F84C93F69}" type="datetimeFigureOut">
              <a:rPr lang="en-US" smtClean="0">
                <a:solidFill>
                  <a:prstClr val="black">
                    <a:tint val="75000"/>
                  </a:prstClr>
                </a:solidFill>
              </a:rPr>
              <a:pPr/>
              <a:t>9/30/2020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4E338A-B7B0-475D-B4B5-521013CB6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2101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2A9383-FAAF-49A0-8232-619F84C93F69}" type="datetimeFigureOut">
              <a:rPr lang="en-US" smtClean="0">
                <a:solidFill>
                  <a:prstClr val="black">
                    <a:tint val="75000"/>
                  </a:prstClr>
                </a:solidFill>
              </a:rPr>
              <a:pPr/>
              <a:t>9/30/2020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4E338A-B7B0-475D-B4B5-521013CB6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71462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2A9383-FAAF-49A0-8232-619F84C93F69}" type="datetimeFigureOut">
              <a:rPr lang="en-US" smtClean="0">
                <a:solidFill>
                  <a:prstClr val="black">
                    <a:tint val="75000"/>
                  </a:prstClr>
                </a:solidFill>
              </a:rPr>
              <a:pPr/>
              <a:t>9/30/2020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4E338A-B7B0-475D-B4B5-521013CB6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86883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74386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243678"/>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469894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A9383-FAAF-49A0-8232-619F84C93F69}" type="datetimeFigureOut">
              <a:rPr lang="en-US" smtClean="0">
                <a:solidFill>
                  <a:prstClr val="black">
                    <a:tint val="75000"/>
                  </a:prstClr>
                </a:solidFill>
              </a:rPr>
              <a:pPr/>
              <a:t>9/30/2020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4E338A-B7B0-475D-B4B5-521013CB6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920230"/>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2A9383-FAAF-49A0-8232-619F84C93F69}" type="datetimeFigureOut">
              <a:rPr lang="en-US" smtClean="0">
                <a:solidFill>
                  <a:prstClr val="black">
                    <a:tint val="75000"/>
                  </a:prstClr>
                </a:solidFill>
              </a:rPr>
              <a:pPr/>
              <a:t>9/30/2020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4E338A-B7B0-475D-B4B5-521013CB6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459769"/>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2A9383-FAAF-49A0-8232-619F84C93F69}" type="datetimeFigureOut">
              <a:rPr lang="en-US" smtClean="0">
                <a:solidFill>
                  <a:prstClr val="black">
                    <a:tint val="75000"/>
                  </a:prstClr>
                </a:solidFill>
              </a:rPr>
              <a:pPr/>
              <a:t>9/30/2020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4E338A-B7B0-475D-B4B5-521013CB6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18964"/>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A9383-FAAF-49A0-8232-619F84C93F69}" type="datetimeFigureOut">
              <a:rPr lang="en-US" smtClean="0">
                <a:solidFill>
                  <a:prstClr val="black">
                    <a:tint val="75000"/>
                  </a:prstClr>
                </a:solidFill>
              </a:rPr>
              <a:pPr/>
              <a:t>9/30/2020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4E338A-B7B0-475D-B4B5-521013CB6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715056"/>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A9383-FAAF-49A0-8232-619F84C93F69}" type="datetimeFigureOut">
              <a:rPr lang="en-US" smtClean="0">
                <a:solidFill>
                  <a:prstClr val="black">
                    <a:tint val="75000"/>
                  </a:prstClr>
                </a:solidFill>
              </a:rPr>
              <a:pPr/>
              <a:t>9/30/2020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4E338A-B7B0-475D-B4B5-521013CB6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880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279" y="304800"/>
            <a:ext cx="7489397" cy="1066800"/>
          </a:xfrm>
        </p:spPr>
        <p:txBody>
          <a:bodyPr>
            <a:noAutofit/>
          </a:bodyPr>
          <a:lstStyle>
            <a:lvl1pPr algn="l">
              <a:defRPr sz="2800" b="1">
                <a:solidFill>
                  <a:schemeClr val="accent3"/>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F63AEA1E-9F20-A841-A7ED-9BE19167CE15}" type="datetime1">
              <a:rPr lang="en-US" smtClean="0">
                <a:solidFill>
                  <a:prstClr val="black">
                    <a:tint val="75000"/>
                  </a:prstClr>
                </a:solidFill>
              </a:rPr>
              <a:pPr/>
              <a:t>9/30/2020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31C545-715C-4A5F-BD81-8BBEB32D3747}"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
          </p:nvPr>
        </p:nvSpPr>
        <p:spPr>
          <a:xfrm>
            <a:off x="609600" y="1905000"/>
            <a:ext cx="10668000" cy="4851400"/>
          </a:xfrm>
        </p:spPr>
        <p:txBody>
          <a:bodyPr>
            <a:normAutofit/>
          </a:bodyPr>
          <a:lstStyle>
            <a:lvl1pPr>
              <a:defRPr sz="2800">
                <a:solidFill>
                  <a:schemeClr val="bg1">
                    <a:lumMod val="65000"/>
                  </a:schemeClr>
                </a:solidFill>
              </a:defRPr>
            </a:lvl1pPr>
            <a:lvl2pPr>
              <a:defRPr sz="2400">
                <a:solidFill>
                  <a:schemeClr val="bg1">
                    <a:lumMod val="65000"/>
                  </a:schemeClr>
                </a:solidFill>
              </a:defRPr>
            </a:lvl2pPr>
            <a:lvl3pPr>
              <a:defRPr sz="20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8697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AE2BFE1D-02FA-4684-8D25-92EC49782C1D}" type="datetime1">
              <a:rPr lang="en-US">
                <a:solidFill>
                  <a:prstClr val="black"/>
                </a:solidFill>
              </a:rPr>
              <a:pPr/>
              <a:t>9/30/2020</a:t>
            </a:fld>
            <a:endParaRPr lang="en-US">
              <a:solidFill>
                <a:prstClr val="black"/>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282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24F203ED-DF6B-4FB1-A6BE-D37FF47E74CD}" type="datetime1">
              <a:rPr lang="en-US">
                <a:solidFill>
                  <a:prstClr val="black"/>
                </a:solidFill>
              </a:rPr>
              <a:pPr/>
              <a:t>9/30/2020</a:t>
            </a:fld>
            <a:endParaRPr lang="en-US">
              <a:solidFill>
                <a:prstClr val="black"/>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09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664C5E22-C8BC-4A33-A09F-769250710ADD}" type="datetime1">
              <a:rPr lang="en-US">
                <a:solidFill>
                  <a:prstClr val="black"/>
                </a:solidFill>
              </a:rPr>
              <a:pPr/>
              <a:t>9/30/2020</a:t>
            </a:fld>
            <a:endParaRPr lang="en-US">
              <a:solidFill>
                <a:prstClr val="black"/>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101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50D8A8E2-3F4F-4A05-93F9-9A4BEDCD4895}" type="datetime1">
              <a:rPr lang="en-US">
                <a:solidFill>
                  <a:prstClr val="black"/>
                </a:solidFill>
              </a:rPr>
              <a:pPr/>
              <a:t>9/30/2020</a:t>
            </a:fld>
            <a:endParaRPr lang="en-US">
              <a:solidFill>
                <a:prstClr val="black"/>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035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C903864C-99A1-4894-BEAF-DFDE564F96A4}" type="datetime1">
              <a:rPr lang="en-US">
                <a:solidFill>
                  <a:prstClr val="black"/>
                </a:solidFill>
              </a:rPr>
              <a:pPr/>
              <a:t>9/30/2020</a:t>
            </a:fld>
            <a:endParaRPr lang="en-US">
              <a:solidFill>
                <a:prstClr val="black"/>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0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235B6796-6C48-4447-B840-8BDF38210813}" type="datetime1">
              <a:rPr lang="en-US">
                <a:solidFill>
                  <a:prstClr val="black"/>
                </a:solidFill>
              </a:rPr>
              <a:pPr/>
              <a:t>9/30/2020</a:t>
            </a:fld>
            <a:endParaRPr lang="en-US">
              <a:solidFill>
                <a:prstClr val="black"/>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674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77362"/>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755650"/>
            <a:ext cx="10972801" cy="43705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031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77362"/>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755650"/>
            <a:ext cx="10972801" cy="43705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91827-5D66-44C4-AA53-6A38FB98C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4705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000"/>
            <a:lum/>
          </a:blip>
          <a:srcRect/>
          <a:stretch>
            <a:fillRect t="-20000" r="-1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A9383-FAAF-49A0-8232-619F84C93F69}" type="datetimeFigureOut">
              <a:rPr lang="en-US" smtClean="0">
                <a:solidFill>
                  <a:prstClr val="black">
                    <a:tint val="75000"/>
                  </a:prstClr>
                </a:solidFill>
              </a:rPr>
              <a:pPr/>
              <a:t>9/30/2020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4E338A-B7B0-475D-B4B5-521013CB6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460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_rels/slide11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1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1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1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1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160.xml"/><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5.emf"/><Relationship Id="rId5" Type="http://schemas.openxmlformats.org/officeDocument/2006/relationships/slide" Target="slide170.xml"/><Relationship Id="rId4" Type="http://schemas.openxmlformats.org/officeDocument/2006/relationships/image" Target="../media/image76.png"/></Relationships>
</file>

<file path=ppt/slides/_rels/slide15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160.xml"/><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5.emf"/><Relationship Id="rId5" Type="http://schemas.openxmlformats.org/officeDocument/2006/relationships/slide" Target="slide171.xml"/><Relationship Id="rId4" Type="http://schemas.openxmlformats.org/officeDocument/2006/relationships/image" Target="../media/image76.png"/></Relationships>
</file>

<file path=ppt/slides/_rels/slide152.xml.rels><?xml version="1.0" encoding="UTF-8" standalone="yes"?>
<Relationships xmlns="http://schemas.openxmlformats.org/package/2006/relationships"><Relationship Id="rId8" Type="http://schemas.openxmlformats.org/officeDocument/2006/relationships/slide" Target="slide160.xml"/><Relationship Id="rId3" Type="http://schemas.openxmlformats.org/officeDocument/2006/relationships/image" Target="../media/image7.png"/><Relationship Id="rId7" Type="http://schemas.openxmlformats.org/officeDocument/2006/relationships/image" Target="../media/image15.emf"/><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 Target="slide173.xml"/><Relationship Id="rId5" Type="http://schemas.openxmlformats.org/officeDocument/2006/relationships/slide" Target="slide172.xml"/><Relationship Id="rId4" Type="http://schemas.openxmlformats.org/officeDocument/2006/relationships/image" Target="../media/image76.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106.png"/><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5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108.png"/><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59.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109.png"/><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112.png"/><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6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image" Target="../media/image114.png"/><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image" Target="../media/image116.png"/><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6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image" Target="../media/image119.png"/><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slide" Target="slide174.xml"/><Relationship Id="rId4" Type="http://schemas.openxmlformats.org/officeDocument/2006/relationships/slide" Target="slide160.xml"/></Relationships>
</file>

<file path=ppt/slides/_rels/slide170.xml.rels><?xml version="1.0" encoding="UTF-8" standalone="yes"?>
<Relationships xmlns="http://schemas.openxmlformats.org/package/2006/relationships"><Relationship Id="rId3" Type="http://schemas.openxmlformats.org/officeDocument/2006/relationships/slide" Target="slide150.xml"/><Relationship Id="rId2" Type="http://schemas.openxmlformats.org/officeDocument/2006/relationships/image" Target="../media/image120.png"/><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71.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image" Target="../media/image121.png"/><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15.emf"/><Relationship Id="rId4" Type="http://schemas.openxmlformats.org/officeDocument/2006/relationships/slide" Target="slide152.xml"/></Relationships>
</file>

<file path=ppt/slides/_rels/slide173.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image" Target="../media/image123.png"/><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3.xml"/><Relationship Id="rId5" Type="http://schemas.openxmlformats.org/officeDocument/2006/relationships/image" Target="../media/image15.emf"/><Relationship Id="rId4" Type="http://schemas.openxmlformats.org/officeDocument/2006/relationships/slide" Target="slide17.xml"/></Relationships>
</file>

<file path=ppt/slides/_rels/slide1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 Target="slide26.xml"/><Relationship Id="rId1" Type="http://schemas.openxmlformats.org/officeDocument/2006/relationships/slideLayout" Target="../slideLayouts/slideLayout13.xml"/><Relationship Id="rId5" Type="http://schemas.openxmlformats.org/officeDocument/2006/relationships/image" Target="../media/image15.emf"/><Relationship Id="rId4" Type="http://schemas.openxmlformats.org/officeDocument/2006/relationships/image" Target="../media/image127.png"/></Relationships>
</file>

<file path=ppt/slides/_rels/slide1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 Id="rId5" Type="http://schemas.openxmlformats.org/officeDocument/2006/relationships/image" Target="../media/image15.emf"/><Relationship Id="rId4" Type="http://schemas.openxmlformats.org/officeDocument/2006/relationships/slide" Target="slide26.xml"/></Relationships>
</file>

<file path=ppt/slides/_rels/slide17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 Target="slide26.xml"/><Relationship Id="rId1" Type="http://schemas.openxmlformats.org/officeDocument/2006/relationships/slideLayout" Target="../slideLayouts/slideLayout13.xml"/><Relationship Id="rId5" Type="http://schemas.openxmlformats.org/officeDocument/2006/relationships/image" Target="../media/image15.emf"/><Relationship Id="rId4" Type="http://schemas.openxmlformats.org/officeDocument/2006/relationships/image" Target="../media/image131.png"/></Relationships>
</file>

<file path=ppt/slides/_rels/slide1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3.xml"/><Relationship Id="rId6" Type="http://schemas.openxmlformats.org/officeDocument/2006/relationships/slide" Target="slide26.xml"/><Relationship Id="rId5" Type="http://schemas.openxmlformats.org/officeDocument/2006/relationships/image" Target="../media/image15.emf"/><Relationship Id="rId4" Type="http://schemas.openxmlformats.org/officeDocument/2006/relationships/slide" Target="slide21.xml"/></Relationships>
</file>

<file path=ppt/slides/_rels/slide17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 Target="slide59.xml"/><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slide" Target="slide2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 Target="slide59.xml"/><Relationship Id="rId1" Type="http://schemas.openxmlformats.org/officeDocument/2006/relationships/slideLayout" Target="../slideLayouts/slideLayout13.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slide" Target="slide26.xml"/></Relationships>
</file>

<file path=ppt/slides/_rels/slide1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 Target="slide59.xml"/><Relationship Id="rId1" Type="http://schemas.openxmlformats.org/officeDocument/2006/relationships/slideLayout" Target="../slideLayouts/slideLayout13.xml"/><Relationship Id="rId5" Type="http://schemas.openxmlformats.org/officeDocument/2006/relationships/image" Target="../media/image140.png"/><Relationship Id="rId4" Type="http://schemas.openxmlformats.org/officeDocument/2006/relationships/image" Target="../media/image139.png"/></Relationships>
</file>

<file path=ppt/slides/_rels/slide18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 Target="slide59.xml"/><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slide" Target="slide26.xml"/></Relationships>
</file>

<file path=ppt/slides/_rels/slide18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 Target="slide60.xml"/><Relationship Id="rId1" Type="http://schemas.openxmlformats.org/officeDocument/2006/relationships/slideLayout" Target="../slideLayouts/slideLayout13.xml"/><Relationship Id="rId5" Type="http://schemas.openxmlformats.org/officeDocument/2006/relationships/image" Target="../media/image143.png"/><Relationship Id="rId4" Type="http://schemas.openxmlformats.org/officeDocument/2006/relationships/slide" Target="slide26.xml"/></Relationships>
</file>

<file path=ppt/slides/_rels/slide1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 Target="slide21.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3.xml"/><Relationship Id="rId5" Type="http://schemas.openxmlformats.org/officeDocument/2006/relationships/image" Target="../media/image147.png"/><Relationship Id="rId4" Type="http://schemas.openxmlformats.org/officeDocument/2006/relationships/slide" Target="slide21.xml"/></Relationships>
</file>

<file path=ppt/slides/_rels/slide1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47.xml"/><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187.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 Target="slide184.xml"/><Relationship Id="rId2" Type="http://schemas.openxmlformats.org/officeDocument/2006/relationships/slide" Target="slide178.xml"/><Relationship Id="rId1" Type="http://schemas.openxmlformats.org/officeDocument/2006/relationships/slideLayout" Target="../slideLayouts/slideLayout13.xml"/><Relationship Id="rId4" Type="http://schemas.openxmlformats.org/officeDocument/2006/relationships/slide" Target="slide185.xml"/></Relationships>
</file>

<file path=ppt/slides/_rels/slide2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slide" Target="slide160.xml"/></Relationships>
</file>

<file path=ppt/slides/_rels/slide2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5.emf"/><Relationship Id="rId4" Type="http://schemas.openxmlformats.org/officeDocument/2006/relationships/slide" Target="slide160.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slide" Target="slide160.xml"/><Relationship Id="rId5" Type="http://schemas.openxmlformats.org/officeDocument/2006/relationships/image" Target="../media/image15.emf"/><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slide" Target="slide187.xml"/><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slide" Target="slide186.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6.png"/><Relationship Id="rId7" Type="http://schemas.openxmlformats.org/officeDocument/2006/relationships/slide" Target="slide159.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slide" Target="slide157.xml"/><Relationship Id="rId5" Type="http://schemas.openxmlformats.org/officeDocument/2006/relationships/image" Target="../media/image7.png"/><Relationship Id="rId4" Type="http://schemas.openxmlformats.org/officeDocument/2006/relationships/slide" Target="slide155.xml"/><Relationship Id="rId9" Type="http://schemas.openxmlformats.org/officeDocument/2006/relationships/slide" Target="slide160.xml"/></Relationships>
</file>

<file path=ppt/slides/_rels/slide59.xml.rels><?xml version="1.0" encoding="UTF-8" standalone="yes"?>
<Relationships xmlns="http://schemas.openxmlformats.org/package/2006/relationships"><Relationship Id="rId3" Type="http://schemas.openxmlformats.org/officeDocument/2006/relationships/slide" Target="slide180.xml"/><Relationship Id="rId2" Type="http://schemas.openxmlformats.org/officeDocument/2006/relationships/slide" Target="slide179.xml"/><Relationship Id="rId1" Type="http://schemas.openxmlformats.org/officeDocument/2006/relationships/slideLayout" Target="../slideLayouts/slideLayout13.xml"/><Relationship Id="rId4" Type="http://schemas.openxmlformats.org/officeDocument/2006/relationships/slide" Target="slide18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slide" Target="slide183.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slide" Target="slide163.xml"/><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slide" Target="slide160.xml"/><Relationship Id="rId4" Type="http://schemas.openxmlformats.org/officeDocument/2006/relationships/image" Target="../media/image15.emf"/></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slide" Target="slide165.xml"/><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slide" Target="slide160.xml"/><Relationship Id="rId4" Type="http://schemas.openxmlformats.org/officeDocument/2006/relationships/image" Target="../media/image15.emf"/></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slide" Target="slide167.xml"/><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slide" Target="slide160.xml"/><Relationship Id="rId4" Type="http://schemas.openxmlformats.org/officeDocument/2006/relationships/image" Target="../media/image15.emf"/></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724634" y="2404044"/>
            <a:ext cx="10952018" cy="1544834"/>
          </a:xfrm>
          <a:prstGeom prst="rect">
            <a:avLst/>
          </a:prstGeom>
        </p:spPr>
        <p:txBody>
          <a:bodyPr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prstClr val="black"/>
                </a:solidFill>
                <a:latin typeface="Arial" panose="020B0604020202020204" pitchFamily="34" charset="0"/>
                <a:ea typeface="Arial Unicode MS" panose="020B0604020202020204" pitchFamily="34" charset="-128"/>
                <a:cs typeface="Arial" panose="020B0604020202020204" pitchFamily="34" charset="0"/>
              </a:rPr>
              <a:t>MODUL SEBUT HARGA </a:t>
            </a:r>
          </a:p>
          <a:p>
            <a:r>
              <a:rPr lang="en-US" b="1" dirty="0" smtClean="0">
                <a:solidFill>
                  <a:prstClr val="black"/>
                </a:solidFill>
                <a:latin typeface="Arial" panose="020B0604020202020204" pitchFamily="34" charset="0"/>
                <a:ea typeface="Arial Unicode MS" panose="020B0604020202020204" pitchFamily="34" charset="-128"/>
                <a:cs typeface="Arial" panose="020B0604020202020204" pitchFamily="34" charset="0"/>
              </a:rPr>
              <a:t>DAN TENDER</a:t>
            </a:r>
          </a:p>
          <a:p>
            <a:endParaRPr lang="en-US" b="1" dirty="0" smtClean="0">
              <a:solidFill>
                <a:prstClr val="black"/>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5" name="Rectangle 4"/>
          <p:cNvSpPr/>
          <p:nvPr/>
        </p:nvSpPr>
        <p:spPr>
          <a:xfrm>
            <a:off x="3306657" y="3948878"/>
            <a:ext cx="5787973" cy="584775"/>
          </a:xfrm>
          <a:prstGeom prst="rect">
            <a:avLst/>
          </a:prstGeom>
        </p:spPr>
        <p:txBody>
          <a:bodyPr wrap="square">
            <a:spAutoFit/>
          </a:bodyPr>
          <a:lstStyle/>
          <a:p>
            <a:pPr algn="ctr"/>
            <a:r>
              <a:rPr lang="en-US" sz="3200" b="1" dirty="0" err="1" smtClean="0">
                <a:solidFill>
                  <a:prstClr val="black"/>
                </a:solidFill>
                <a:latin typeface="Arial" panose="020B0604020202020204" pitchFamily="34" charset="0"/>
                <a:cs typeface="Arial" panose="020B0604020202020204" pitchFamily="34" charset="0"/>
              </a:rPr>
              <a:t>Edisi</a:t>
            </a:r>
            <a:r>
              <a:rPr lang="en-US" sz="3200" b="1" dirty="0" smtClean="0">
                <a:solidFill>
                  <a:prstClr val="black"/>
                </a:solidFill>
                <a:latin typeface="Arial" panose="020B0604020202020204" pitchFamily="34" charset="0"/>
                <a:cs typeface="Arial" panose="020B0604020202020204" pitchFamily="34" charset="0"/>
              </a:rPr>
              <a:t> </a:t>
            </a:r>
            <a:r>
              <a:rPr lang="en-US" sz="3200" b="1" dirty="0" err="1" smtClean="0">
                <a:solidFill>
                  <a:prstClr val="black"/>
                </a:solidFill>
                <a:latin typeface="Arial" panose="020B0604020202020204" pitchFamily="34" charset="0"/>
                <a:cs typeface="Arial" panose="020B0604020202020204" pitchFamily="34" charset="0"/>
              </a:rPr>
              <a:t>Pengguna</a:t>
            </a:r>
            <a:r>
              <a:rPr lang="en-US" sz="3200" b="1" dirty="0" smtClean="0">
                <a:solidFill>
                  <a:prstClr val="black"/>
                </a:solidFill>
                <a:latin typeface="Arial" panose="020B0604020202020204" pitchFamily="34" charset="0"/>
                <a:cs typeface="Arial" panose="020B0604020202020204" pitchFamily="34" charset="0"/>
              </a:rPr>
              <a:t> </a:t>
            </a:r>
            <a:r>
              <a:rPr lang="en-US" sz="3200" b="1" dirty="0" err="1" smtClean="0">
                <a:solidFill>
                  <a:prstClr val="black"/>
                </a:solidFill>
                <a:latin typeface="Arial" panose="020B0604020202020204" pitchFamily="34" charset="0"/>
                <a:cs typeface="Arial" panose="020B0604020202020204" pitchFamily="34" charset="0"/>
              </a:rPr>
              <a:t>Kerajaan</a:t>
            </a:r>
            <a:endParaRPr lang="en-MY"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9477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42531" y="342247"/>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475583"/>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1790277" y="1097956"/>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418893" y="418876"/>
            <a:ext cx="9948389" cy="99778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anose="020B0604020202020204" pitchFamily="34" charset="0"/>
                <a:ea typeface="Arial Unicode MS" panose="020B0604020202020204" pitchFamily="34" charset="-128"/>
                <a:cs typeface="Arial" panose="020B0604020202020204" pitchFamily="34" charset="0"/>
              </a:rPr>
              <a:t>Penciptaan</a:t>
            </a:r>
            <a:r>
              <a:rPr lang="en-US" sz="2000" b="1" dirty="0">
                <a:latin typeface="Arial" panose="020B0604020202020204" pitchFamily="34" charset="0"/>
                <a:ea typeface="Arial Unicode MS" panose="020B0604020202020204" pitchFamily="34" charset="-128"/>
                <a:cs typeface="Arial" panose="020B0604020202020204" pitchFamily="34" charset="0"/>
              </a:rPr>
              <a:t> </a:t>
            </a:r>
            <a:r>
              <a:rPr lang="en-US" sz="2000" b="1" dirty="0" err="1">
                <a:latin typeface="Arial" panose="020B0604020202020204" pitchFamily="34" charset="0"/>
                <a:ea typeface="Arial Unicode MS" panose="020B0604020202020204" pitchFamily="34" charset="-128"/>
                <a:cs typeface="Arial" panose="020B0604020202020204" pitchFamily="34" charset="0"/>
              </a:rPr>
              <a:t>Sebut</a:t>
            </a:r>
            <a:r>
              <a:rPr lang="en-US" sz="2000" b="1" dirty="0">
                <a:latin typeface="Arial" panose="020B0604020202020204" pitchFamily="34" charset="0"/>
                <a:ea typeface="Arial Unicode MS" panose="020B0604020202020204" pitchFamily="34" charset="-128"/>
                <a:cs typeface="Arial" panose="020B0604020202020204" pitchFamily="34" charset="0"/>
              </a:rPr>
              <a:t> </a:t>
            </a:r>
            <a:r>
              <a:rPr lang="en-US" sz="2000" b="1" dirty="0" err="1">
                <a:latin typeface="Arial" panose="020B0604020202020204" pitchFamily="34" charset="0"/>
                <a:ea typeface="Arial Unicode MS" panose="020B0604020202020204" pitchFamily="34" charset="-128"/>
                <a:cs typeface="Arial" panose="020B0604020202020204" pitchFamily="34" charset="0"/>
              </a:rPr>
              <a:t>harga</a:t>
            </a:r>
            <a:r>
              <a:rPr lang="en-US" sz="2000" b="1" dirty="0">
                <a:latin typeface="Arial" panose="020B0604020202020204" pitchFamily="34" charset="0"/>
                <a:ea typeface="Arial Unicode MS" panose="020B0604020202020204" pitchFamily="34" charset="-128"/>
                <a:cs typeface="Arial" panose="020B0604020202020204" pitchFamily="34" charset="0"/>
              </a:rPr>
              <a:t>/Tender </a:t>
            </a:r>
            <a:r>
              <a:rPr lang="en-US" sz="2000" b="1" dirty="0" err="1">
                <a:latin typeface="Arial" panose="020B0604020202020204" pitchFamily="34" charset="0"/>
                <a:ea typeface="Arial Unicode MS" panose="020B0604020202020204" pitchFamily="34" charset="-128"/>
                <a:cs typeface="Arial" panose="020B0604020202020204" pitchFamily="34" charset="0"/>
              </a:rPr>
              <a:t>dan</a:t>
            </a:r>
            <a:r>
              <a:rPr lang="en-US" sz="2000" b="1" dirty="0">
                <a:latin typeface="Arial" panose="020B0604020202020204" pitchFamily="34" charset="0"/>
                <a:ea typeface="Arial Unicode MS" panose="020B0604020202020204" pitchFamily="34" charset="-128"/>
                <a:cs typeface="Arial" panose="020B0604020202020204" pitchFamily="34" charset="0"/>
              </a:rPr>
              <a:t> </a:t>
            </a:r>
            <a:r>
              <a:rPr lang="en-US" sz="2000" b="1" dirty="0" err="1">
                <a:latin typeface="Arial" panose="020B0604020202020204" pitchFamily="34" charset="0"/>
                <a:ea typeface="Arial Unicode MS" panose="020B0604020202020204" pitchFamily="34" charset="-128"/>
                <a:cs typeface="Arial" panose="020B0604020202020204" pitchFamily="34" charset="0"/>
              </a:rPr>
              <a:t>Pembentukan</a:t>
            </a:r>
            <a:r>
              <a:rPr lang="en-US" sz="2000" b="1" dirty="0">
                <a:latin typeface="Arial" panose="020B0604020202020204" pitchFamily="34" charset="0"/>
                <a:ea typeface="Arial Unicode MS" panose="020B0604020202020204" pitchFamily="34" charset="-128"/>
                <a:cs typeface="Arial" panose="020B0604020202020204" pitchFamily="34" charset="0"/>
              </a:rPr>
              <a:t> </a:t>
            </a:r>
            <a:r>
              <a:rPr lang="en-US" sz="2000" b="1" dirty="0" err="1">
                <a:latin typeface="Arial" panose="020B0604020202020204" pitchFamily="34" charset="0"/>
                <a:ea typeface="Arial Unicode MS" panose="020B0604020202020204" pitchFamily="34" charset="-128"/>
                <a:cs typeface="Arial" panose="020B0604020202020204" pitchFamily="34" charset="0"/>
              </a:rPr>
              <a:t>Jawatan</a:t>
            </a:r>
            <a:r>
              <a:rPr lang="en-US" sz="2000" b="1" dirty="0">
                <a:latin typeface="Arial" panose="020B0604020202020204" pitchFamily="34" charset="0"/>
                <a:ea typeface="Arial Unicode MS" panose="020B0604020202020204" pitchFamily="34" charset="-128"/>
                <a:cs typeface="Arial" panose="020B0604020202020204" pitchFamily="34" charset="0"/>
              </a:rPr>
              <a:t> </a:t>
            </a:r>
            <a:r>
              <a:rPr lang="en-US" sz="2000" b="1" dirty="0" err="1">
                <a:latin typeface="Arial" panose="020B0604020202020204" pitchFamily="34" charset="0"/>
                <a:ea typeface="Arial Unicode MS" panose="020B0604020202020204" pitchFamily="34" charset="-128"/>
                <a:cs typeface="Arial" panose="020B0604020202020204" pitchFamily="34" charset="0"/>
              </a:rPr>
              <a:t>kuasa</a:t>
            </a:r>
            <a:r>
              <a:rPr lang="en-US" sz="2000" b="1" dirty="0">
                <a:latin typeface="Arial" panose="020B0604020202020204" pitchFamily="34" charset="0"/>
                <a:ea typeface="Arial Unicode MS" panose="020B0604020202020204" pitchFamily="34" charset="-128"/>
                <a:cs typeface="Arial" panose="020B0604020202020204" pitchFamily="34" charset="0"/>
              </a:rPr>
              <a:t> </a:t>
            </a:r>
            <a:r>
              <a:rPr lang="en-US" sz="2000" b="1" dirty="0" err="1">
                <a:latin typeface="Arial" panose="020B0604020202020204" pitchFamily="34" charset="0"/>
                <a:ea typeface="Arial Unicode MS" panose="020B0604020202020204" pitchFamily="34" charset="-128"/>
                <a:cs typeface="Arial" panose="020B0604020202020204" pitchFamily="34" charset="0"/>
              </a:rPr>
              <a:t>Spesifikasi</a:t>
            </a:r>
            <a:endParaRPr lang="en-US" sz="2000" b="1" dirty="0">
              <a:latin typeface="Arial" panose="020B0604020202020204" pitchFamily="34" charset="0"/>
              <a:cs typeface="Arial" panose="020B0604020202020204" pitchFamily="34" charset="0"/>
            </a:endParaRPr>
          </a:p>
        </p:txBody>
      </p:sp>
      <p:sp>
        <p:nvSpPr>
          <p:cNvPr id="9" name="Rectangle 8"/>
          <p:cNvSpPr/>
          <p:nvPr/>
        </p:nvSpPr>
        <p:spPr>
          <a:xfrm>
            <a:off x="2015291" y="1136875"/>
            <a:ext cx="9736981" cy="3970318"/>
          </a:xfrm>
          <a:prstGeom prst="rect">
            <a:avLst/>
          </a:prstGeom>
        </p:spPr>
        <p:txBody>
          <a:bodyPr wrap="square">
            <a:spAutoFit/>
          </a:bodyPr>
          <a:lstStyle/>
          <a:p>
            <a:pPr marL="463550"/>
            <a:endParaRPr lang="en-US" dirty="0">
              <a:latin typeface="Arial" panose="020B0604020202020204" pitchFamily="34" charset="0"/>
              <a:cs typeface="Arial" panose="020B0604020202020204" pitchFamily="34" charset="0"/>
            </a:endParaRPr>
          </a:p>
          <a:p>
            <a:pPr marL="914400" indent="-450850">
              <a:buFont typeface="Wingdings" panose="05000000000000000000" pitchFamily="2" charset="2"/>
              <a:buChar char="ü"/>
            </a:pPr>
            <a:r>
              <a:rPr lang="en-US" b="1" dirty="0" err="1">
                <a:latin typeface="Arial" panose="020B0604020202020204" pitchFamily="34" charset="0"/>
                <a:cs typeface="Arial" panose="020B0604020202020204" pitchFamily="34" charset="0"/>
              </a:rPr>
              <a:t>Kategori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Jenis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Perolehan</a:t>
            </a:r>
            <a:r>
              <a:rPr lang="en-US" b="1"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samada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Bekalan</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Perkhidmatan</a:t>
            </a:r>
            <a:endParaRPr lang="en-US" dirty="0">
              <a:latin typeface="Arial" panose="020B0604020202020204" pitchFamily="34" charset="0"/>
              <a:cs typeface="Arial" panose="020B0604020202020204" pitchFamily="34" charset="0"/>
            </a:endParaRPr>
          </a:p>
          <a:p>
            <a:pPr marL="914400" indent="-4508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914400" indent="-450850">
              <a:buFont typeface="Wingdings" panose="05000000000000000000" pitchFamily="2" charset="2"/>
              <a:buChar char="ü"/>
            </a:pPr>
            <a:r>
              <a:rPr lang="en-US" b="1" dirty="0" err="1">
                <a:latin typeface="Arial" panose="020B0604020202020204" pitchFamily="34" charset="0"/>
                <a:cs typeface="Arial" panose="020B0604020202020204" pitchFamily="34" charset="0"/>
              </a:rPr>
              <a:t>Kategori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Perolehan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cth</a:t>
            </a:r>
            <a:r>
              <a:rPr lang="en-US" dirty="0">
                <a:latin typeface="Arial" panose="020B0604020202020204" pitchFamily="34" charset="0"/>
                <a:cs typeface="Arial" panose="020B0604020202020204" pitchFamily="34" charset="0"/>
              </a:rPr>
              <a:t> : ICT, </a:t>
            </a:r>
            <a:r>
              <a:rPr lang="en-US" dirty="0" err="1">
                <a:latin typeface="Arial" panose="020B0604020202020204" pitchFamily="34" charset="0"/>
                <a:cs typeface="Arial" panose="020B0604020202020204" pitchFamily="34" charset="0"/>
              </a:rPr>
              <a:t>Kawalan</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Keselamatan</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dll</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tujuan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penyediaan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senarai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semak</a:t>
            </a:r>
            <a:endParaRPr lang="en-US" dirty="0">
              <a:latin typeface="Arial" panose="020B0604020202020204" pitchFamily="34" charset="0"/>
              <a:cs typeface="Arial" panose="020B0604020202020204" pitchFamily="34" charset="0"/>
            </a:endParaRPr>
          </a:p>
          <a:p>
            <a:pPr marL="914400" indent="-4508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914400" indent="-450850">
              <a:buFont typeface="Wingdings" panose="05000000000000000000" pitchFamily="2" charset="2"/>
              <a:buChar char="ü"/>
            </a:pPr>
            <a:r>
              <a:rPr lang="en-US" b="1" dirty="0" err="1">
                <a:latin typeface="Arial" panose="020B0604020202020204" pitchFamily="34" charset="0"/>
                <a:cs typeface="Arial" panose="020B0604020202020204" pitchFamily="34" charset="0"/>
              </a:rPr>
              <a:t>Jenis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Pemenuhan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samada</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one –off </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bermasa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berjadual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atau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bermasa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perlu</a:t>
            </a:r>
            <a:r>
              <a:rPr lang="en-US" dirty="0">
                <a:latin typeface="Arial" panose="020B0604020202020204" pitchFamily="34" charset="0"/>
                <a:cs typeface="Arial" panose="020B0604020202020204" pitchFamily="34" charset="0"/>
              </a:rPr>
              <a:t>)</a:t>
            </a:r>
          </a:p>
          <a:p>
            <a:pPr marL="463550"/>
            <a:endParaRPr lang="en-US" dirty="0">
              <a:latin typeface="Arial" panose="020B0604020202020204" pitchFamily="34" charset="0"/>
              <a:cs typeface="Arial" panose="020B0604020202020204" pitchFamily="34" charset="0"/>
            </a:endParaRPr>
          </a:p>
          <a:p>
            <a:pPr marL="292100" indent="-292100">
              <a:buFont typeface="Wingdings" panose="05000000000000000000" pitchFamily="2" charset="2"/>
              <a:buChar char="§"/>
            </a:pPr>
            <a:r>
              <a:rPr lang="en-US" b="1" dirty="0" err="1">
                <a:latin typeface="Arial" panose="020B0604020202020204" pitchFamily="34" charset="0"/>
                <a:cs typeface="Arial" panose="020B0604020202020204" pitchFamily="34" charset="0"/>
              </a:rPr>
              <a:t>Kod</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Bidang</a:t>
            </a:r>
            <a:r>
              <a:rPr lang="en-US" b="1"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pembekal</a:t>
            </a:r>
            <a:r>
              <a:rPr lang="en-US" dirty="0">
                <a:latin typeface="Arial" panose="020B0604020202020204" pitchFamily="34" charset="0"/>
                <a:cs typeface="Arial" panose="020B0604020202020204" pitchFamily="34" charset="0"/>
              </a:rPr>
              <a:t> (menu </a:t>
            </a:r>
            <a:r>
              <a:rPr lang="en-US" dirty="0" err="1">
                <a:latin typeface="Arial" panose="020B0604020202020204" pitchFamily="34" charset="0"/>
                <a:cs typeface="Arial" panose="020B0604020202020204" pitchFamily="34" charset="0"/>
              </a:rPr>
              <a:t>Kriteria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Kelayakan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Pembekal</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err="1">
                <a:latin typeface="Arial" panose="020B0604020202020204" pitchFamily="34" charset="0"/>
                <a:cs typeface="Arial" panose="020B0604020202020204" pitchFamily="34" charset="0"/>
              </a:rPr>
              <a:t>Pembentukkan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keahlian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Jawatankuasa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Spesifikasi</a:t>
            </a:r>
            <a:r>
              <a:rPr lang="en-US" dirty="0">
                <a:latin typeface="Arial" panose="020B0604020202020204" pitchFamily="34" charset="0"/>
                <a:cs typeface="Arial" panose="020B0604020202020204" pitchFamily="34" charset="0"/>
              </a:rPr>
              <a:t> (menu </a:t>
            </a:r>
            <a:r>
              <a:rPr lang="en-US" dirty="0" err="1">
                <a:latin typeface="Arial" panose="020B0604020202020204" pitchFamily="34" charset="0"/>
                <a:cs typeface="Arial" panose="020B0604020202020204" pitchFamily="34" charset="0"/>
              </a:rPr>
              <a:t>Pelantikan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Jawatankuasa</a:t>
            </a:r>
            <a:r>
              <a:rPr lang="en-US"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err="1">
                <a:latin typeface="Arial" panose="020B0604020202020204" pitchFamily="34" charset="0"/>
                <a:cs typeface="Arial" panose="020B0604020202020204" pitchFamily="34" charset="0"/>
              </a:rPr>
              <a:t>Pelulus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Keahlian</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Jawatankuasa</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memuat</a:t>
            </a:r>
            <a:r>
              <a:rPr lang="en-US" dirty="0">
                <a:latin typeface="Arial" panose="020B0604020202020204" pitchFamily="34" charset="0"/>
                <a:cs typeface="Arial" panose="020B0604020202020204" pitchFamily="34" charset="0"/>
              </a:rPr>
              <a:t> naik </a:t>
            </a:r>
            <a:r>
              <a:rPr lang="en-US" dirty="0" err="1">
                <a:latin typeface="Arial" panose="020B0604020202020204" pitchFamily="34" charset="0"/>
                <a:cs typeface="Arial" panose="020B0604020202020204" pitchFamily="34" charset="0"/>
              </a:rPr>
              <a:t>dokumen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sokongan</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melaksanakan</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perolehan</a:t>
            </a:r>
            <a:r>
              <a:rPr lang="en-US" dirty="0">
                <a:latin typeface="Arial" panose="020B0604020202020204" pitchFamily="34" charset="0"/>
                <a:cs typeface="Arial" panose="020B0604020202020204" pitchFamily="34" charset="0"/>
              </a:rPr>
              <a:t> (menu </a:t>
            </a:r>
            <a:r>
              <a:rPr lang="en-US" dirty="0" err="1">
                <a:latin typeface="Arial" panose="020B0604020202020204" pitchFamily="34" charset="0"/>
                <a:cs typeface="Arial" panose="020B0604020202020204" pitchFamily="34" charset="0"/>
              </a:rPr>
              <a:t>Kelulusan</a:t>
            </a:r>
            <a:r>
              <a:rPr lang="en-US" dirty="0">
                <a:latin typeface="Arial" panose="020B0604020202020204" pitchFamily="34" charset="0"/>
                <a:cs typeface="Arial" panose="020B0604020202020204" pitchFamily="34" charset="0"/>
              </a:rPr>
              <a:t>)</a:t>
            </a:r>
          </a:p>
        </p:txBody>
      </p:sp>
      <p:grpSp>
        <p:nvGrpSpPr>
          <p:cNvPr id="19" name="Group 18"/>
          <p:cNvGrpSpPr/>
          <p:nvPr/>
        </p:nvGrpSpPr>
        <p:grpSpPr>
          <a:xfrm>
            <a:off x="174173" y="2419662"/>
            <a:ext cx="1628922" cy="1509621"/>
            <a:chOff x="2669042" y="3159478"/>
            <a:chExt cx="2182744" cy="1439812"/>
          </a:xfrm>
        </p:grpSpPr>
        <p:sp>
          <p:nvSpPr>
            <p:cNvPr id="20" name="Rectangle 19"/>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21"/>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Urusetia</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031210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1844" t="7650" r="3114" b="4044"/>
          <a:stretch/>
        </p:blipFill>
        <p:spPr>
          <a:xfrm>
            <a:off x="179881" y="164896"/>
            <a:ext cx="11795760" cy="6583680"/>
          </a:xfrm>
          <a:prstGeom prst="rect">
            <a:avLst/>
          </a:prstGeom>
        </p:spPr>
      </p:pic>
      <p:sp>
        <p:nvSpPr>
          <p:cNvPr id="6" name="Rectangle 5"/>
          <p:cNvSpPr/>
          <p:nvPr/>
        </p:nvSpPr>
        <p:spPr>
          <a:xfrm>
            <a:off x="353310" y="3522688"/>
            <a:ext cx="11391900" cy="11092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5943600" y="1257300"/>
            <a:ext cx="5969000" cy="1639824"/>
          </a:xfrm>
          <a:prstGeom prst="wedgeRectCallout">
            <a:avLst>
              <a:gd name="adj1" fmla="val -34157"/>
              <a:gd name="adj2" fmla="val 88135"/>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Kewangan</a:t>
            </a:r>
            <a:r>
              <a:rPr lang="en-US" dirty="0">
                <a:solidFill>
                  <a:schemeClr val="tx1"/>
                </a:solidFill>
              </a:rPr>
              <a:t> – </a:t>
            </a:r>
            <a:r>
              <a:rPr lang="en-US" dirty="0" err="1">
                <a:solidFill>
                  <a:schemeClr val="tx1"/>
                </a:solidFill>
              </a:rPr>
              <a:t>Tawaran</a:t>
            </a:r>
            <a:r>
              <a:rPr lang="en-US" dirty="0">
                <a:solidFill>
                  <a:schemeClr val="tx1"/>
                </a:solidFill>
              </a:rPr>
              <a:t> </a:t>
            </a:r>
            <a:r>
              <a:rPr lang="en-US" dirty="0" err="1">
                <a:solidFill>
                  <a:schemeClr val="tx1"/>
                </a:solidFill>
              </a:rPr>
              <a:t>harga</a:t>
            </a:r>
            <a:r>
              <a:rPr lang="en-US" dirty="0">
                <a:solidFill>
                  <a:schemeClr val="tx1"/>
                </a:solidFill>
              </a:rPr>
              <a:t> </a:t>
            </a:r>
            <a:r>
              <a:rPr lang="en-US" dirty="0" err="1">
                <a:solidFill>
                  <a:schemeClr val="tx1"/>
                </a:solidFill>
              </a:rPr>
              <a:t>pakej</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Sistem</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menentukan</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tawaran</a:t>
            </a:r>
            <a:r>
              <a:rPr lang="en-US" dirty="0">
                <a:solidFill>
                  <a:schemeClr val="tx1"/>
                </a:solidFill>
              </a:rPr>
              <a:t> </a:t>
            </a:r>
            <a:r>
              <a:rPr lang="en-US" dirty="0" err="1">
                <a:solidFill>
                  <a:schemeClr val="tx1"/>
                </a:solidFill>
              </a:rPr>
              <a:t>harga</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berpandu</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varian</a:t>
            </a:r>
            <a:r>
              <a:rPr lang="en-US" dirty="0">
                <a:solidFill>
                  <a:schemeClr val="tx1"/>
                </a:solidFill>
              </a:rPr>
              <a:t> yang </a:t>
            </a:r>
            <a:r>
              <a:rPr lang="en-US" dirty="0" err="1">
                <a:solidFill>
                  <a:schemeClr val="tx1"/>
                </a:solidFill>
              </a:rPr>
              <a:t>telah</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Spesifikasi</a:t>
            </a:r>
            <a:endParaRPr lang="en-US" dirty="0">
              <a:solidFill>
                <a:schemeClr val="tx1"/>
              </a:solidFill>
            </a:endParaRPr>
          </a:p>
        </p:txBody>
      </p:sp>
      <p:sp>
        <p:nvSpPr>
          <p:cNvPr id="8" name="Rectangular Callout 7"/>
          <p:cNvSpPr/>
          <p:nvPr/>
        </p:nvSpPr>
        <p:spPr>
          <a:xfrm>
            <a:off x="368300" y="965200"/>
            <a:ext cx="4191000" cy="1525524"/>
          </a:xfrm>
          <a:prstGeom prst="wedgeRectCallout">
            <a:avLst>
              <a:gd name="adj1" fmla="val 2375"/>
              <a:gd name="adj2" fmla="val 218802"/>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Kewangan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Petunjuk</a:t>
            </a:r>
            <a:r>
              <a:rPr lang="en-US" dirty="0">
                <a:solidFill>
                  <a:schemeClr val="tx1"/>
                </a:solidFill>
              </a:rPr>
              <a:t> </a:t>
            </a:r>
            <a:r>
              <a:rPr lang="en-US" dirty="0" err="1">
                <a:solidFill>
                  <a:schemeClr val="tx1"/>
                </a:solidFill>
              </a:rPr>
              <a:t>kepada</a:t>
            </a:r>
            <a:r>
              <a:rPr lang="en-US" dirty="0">
                <a:solidFill>
                  <a:schemeClr val="tx1"/>
                </a:solidFill>
              </a:rPr>
              <a:t> </a:t>
            </a:r>
            <a:r>
              <a:rPr lang="en-US" dirty="0" err="1" smtClean="0">
                <a:solidFill>
                  <a:schemeClr val="tx1"/>
                </a:solidFill>
              </a:rPr>
              <a:t>jumlah</a:t>
            </a:r>
            <a:r>
              <a:rPr lang="en-US" dirty="0" smtClean="0">
                <a:solidFill>
                  <a:schemeClr val="tx1"/>
                </a:solidFill>
              </a:rPr>
              <a:t> </a:t>
            </a:r>
            <a:r>
              <a:rPr lang="en-US" dirty="0" err="1" smtClean="0">
                <a:solidFill>
                  <a:schemeClr val="tx1"/>
                </a:solidFill>
              </a:rPr>
              <a:t>harga</a:t>
            </a:r>
            <a:r>
              <a:rPr lang="en-US" dirty="0" smtClean="0">
                <a:solidFill>
                  <a:schemeClr val="tx1"/>
                </a:solidFill>
              </a:rPr>
              <a:t> </a:t>
            </a:r>
            <a:r>
              <a:rPr lang="en-US" dirty="0" err="1" smtClean="0">
                <a:solidFill>
                  <a:schemeClr val="tx1"/>
                </a:solidFill>
              </a:rPr>
              <a:t>indikatif</a:t>
            </a:r>
            <a:r>
              <a:rPr lang="en-US" dirty="0" smtClean="0">
                <a:solidFill>
                  <a:schemeClr val="tx1"/>
                </a:solidFill>
              </a:rPr>
              <a:t> </a:t>
            </a:r>
            <a:r>
              <a:rPr lang="en-US" dirty="0" err="1" smtClean="0">
                <a:solidFill>
                  <a:schemeClr val="tx1"/>
                </a:solidFill>
              </a:rPr>
              <a:t>sebenar</a:t>
            </a:r>
            <a:r>
              <a:rPr lang="en-US" dirty="0" smtClean="0">
                <a:solidFill>
                  <a:schemeClr val="tx1"/>
                </a:solidFill>
              </a:rPr>
              <a:t>, </a:t>
            </a:r>
            <a:r>
              <a:rPr lang="en-US" dirty="0" err="1" smtClean="0">
                <a:solidFill>
                  <a:schemeClr val="tx1"/>
                </a:solidFill>
              </a:rPr>
              <a:t>varian</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skor</a:t>
            </a:r>
            <a:r>
              <a:rPr lang="en-US" dirty="0" smtClean="0">
                <a:solidFill>
                  <a:schemeClr val="tx1"/>
                </a:solidFill>
              </a:rPr>
              <a:t> </a:t>
            </a:r>
            <a:r>
              <a:rPr lang="en-US" dirty="0" err="1" smtClean="0">
                <a:solidFill>
                  <a:schemeClr val="tx1"/>
                </a:solidFill>
              </a:rPr>
              <a:t>mengikut</a:t>
            </a:r>
            <a:r>
              <a:rPr lang="en-US" dirty="0" smtClean="0">
                <a:solidFill>
                  <a:schemeClr val="tx1"/>
                </a:solidFill>
              </a:rPr>
              <a:t> </a:t>
            </a:r>
            <a:r>
              <a:rPr lang="en-US" dirty="0" err="1" smtClean="0">
                <a:solidFill>
                  <a:schemeClr val="tx1"/>
                </a:solidFill>
              </a:rPr>
              <a:t>pakej</a:t>
            </a:r>
            <a:endParaRPr lang="en-US" dirty="0">
              <a:solidFill>
                <a:schemeClr val="tx1"/>
              </a:solidFill>
            </a:endParaRPr>
          </a:p>
        </p:txBody>
      </p:sp>
      <p:sp>
        <p:nvSpPr>
          <p:cNvPr id="9" name="Rectangle 8"/>
          <p:cNvSpPr/>
          <p:nvPr/>
        </p:nvSpPr>
        <p:spPr>
          <a:xfrm>
            <a:off x="308340" y="5150370"/>
            <a:ext cx="11604260" cy="1206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679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967" t="7868" r="2992" b="3825"/>
          <a:stretch/>
        </p:blipFill>
        <p:spPr>
          <a:xfrm>
            <a:off x="239843" y="179886"/>
            <a:ext cx="11704320" cy="6583680"/>
          </a:xfrm>
          <a:prstGeom prst="rect">
            <a:avLst/>
          </a:prstGeom>
        </p:spPr>
      </p:pic>
      <p:sp>
        <p:nvSpPr>
          <p:cNvPr id="5" name="Rectangle 4"/>
          <p:cNvSpPr/>
          <p:nvPr/>
        </p:nvSpPr>
        <p:spPr>
          <a:xfrm>
            <a:off x="344150" y="1041400"/>
            <a:ext cx="2832100" cy="558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5410200" y="457200"/>
            <a:ext cx="5969000" cy="1727962"/>
          </a:xfrm>
          <a:prstGeom prst="wedgeRectCallout">
            <a:avLst>
              <a:gd name="adj1" fmla="val 24637"/>
              <a:gd name="adj2" fmla="val 88916"/>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Kewangan</a:t>
            </a:r>
            <a:r>
              <a:rPr lang="en-US" dirty="0">
                <a:solidFill>
                  <a:schemeClr val="tx1"/>
                </a:solidFill>
              </a:rPr>
              <a:t> – </a:t>
            </a:r>
            <a:r>
              <a:rPr lang="en-US" dirty="0" err="1">
                <a:solidFill>
                  <a:schemeClr val="tx1"/>
                </a:solidFill>
              </a:rPr>
              <a:t>Tawaran</a:t>
            </a:r>
            <a:r>
              <a:rPr lang="en-US" dirty="0">
                <a:solidFill>
                  <a:schemeClr val="tx1"/>
                </a:solidFill>
              </a:rPr>
              <a:t> </a:t>
            </a:r>
            <a:r>
              <a:rPr lang="en-US" dirty="0" err="1">
                <a:solidFill>
                  <a:schemeClr val="tx1"/>
                </a:solidFill>
              </a:rPr>
              <a:t>harga</a:t>
            </a:r>
            <a:r>
              <a:rPr lang="en-US" dirty="0">
                <a:solidFill>
                  <a:schemeClr val="tx1"/>
                </a:solidFill>
              </a:rPr>
              <a:t> item</a:t>
            </a:r>
          </a:p>
          <a:p>
            <a:pPr marL="285750" indent="-285750">
              <a:buFont typeface="Arial" panose="020B0604020202020204" pitchFamily="34" charset="0"/>
              <a:buChar char="•"/>
            </a:pPr>
            <a:r>
              <a:rPr lang="en-US" dirty="0" err="1">
                <a:solidFill>
                  <a:schemeClr val="tx1"/>
                </a:solidFill>
              </a:rPr>
              <a:t>Sistem</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menentukan</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tawaran</a:t>
            </a:r>
            <a:r>
              <a:rPr lang="en-US" dirty="0">
                <a:solidFill>
                  <a:schemeClr val="tx1"/>
                </a:solidFill>
              </a:rPr>
              <a:t> </a:t>
            </a:r>
            <a:r>
              <a:rPr lang="en-US" dirty="0" err="1">
                <a:solidFill>
                  <a:schemeClr val="tx1"/>
                </a:solidFill>
              </a:rPr>
              <a:t>harga</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setiap</a:t>
            </a:r>
            <a:r>
              <a:rPr lang="en-US" dirty="0">
                <a:solidFill>
                  <a:schemeClr val="tx1"/>
                </a:solidFill>
              </a:rPr>
              <a:t> item </a:t>
            </a:r>
            <a:r>
              <a:rPr lang="en-US" dirty="0" err="1">
                <a:solidFill>
                  <a:schemeClr val="tx1"/>
                </a:solidFill>
              </a:rPr>
              <a:t>berpandu</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varian</a:t>
            </a:r>
            <a:r>
              <a:rPr lang="en-US" dirty="0">
                <a:solidFill>
                  <a:schemeClr val="tx1"/>
                </a:solidFill>
              </a:rPr>
              <a:t> yang </a:t>
            </a:r>
            <a:r>
              <a:rPr lang="en-US" dirty="0" err="1">
                <a:solidFill>
                  <a:schemeClr val="tx1"/>
                </a:solidFill>
              </a:rPr>
              <a:t>telah</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Spesifikasi</a:t>
            </a: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sp>
        <p:nvSpPr>
          <p:cNvPr id="7" name="Rectangle 6"/>
          <p:cNvSpPr/>
          <p:nvPr/>
        </p:nvSpPr>
        <p:spPr>
          <a:xfrm>
            <a:off x="392450" y="2866870"/>
            <a:ext cx="11341100" cy="1701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466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213" t="8088" r="3114"/>
          <a:stretch/>
        </p:blipFill>
        <p:spPr>
          <a:xfrm>
            <a:off x="269821" y="179886"/>
            <a:ext cx="11704320" cy="6492240"/>
          </a:xfrm>
          <a:prstGeom prst="rect">
            <a:avLst/>
          </a:prstGeom>
        </p:spPr>
      </p:pic>
      <p:sp>
        <p:nvSpPr>
          <p:cNvPr id="5" name="Rectangle 4"/>
          <p:cNvSpPr/>
          <p:nvPr/>
        </p:nvSpPr>
        <p:spPr>
          <a:xfrm>
            <a:off x="444500" y="2598090"/>
            <a:ext cx="6146800" cy="546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7086600" y="629590"/>
            <a:ext cx="4584700" cy="1714500"/>
          </a:xfrm>
          <a:prstGeom prst="wedgeRectCallout">
            <a:avLst>
              <a:gd name="adj1" fmla="val -59741"/>
              <a:gd name="adj2" fmla="val 77678"/>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Kewangan</a:t>
            </a:r>
            <a:r>
              <a:rPr lang="en-US" dirty="0">
                <a:solidFill>
                  <a:schemeClr val="tx1"/>
                </a:solidFill>
              </a:rPr>
              <a:t> – </a:t>
            </a:r>
            <a:r>
              <a:rPr lang="en-US" dirty="0" err="1">
                <a:solidFill>
                  <a:schemeClr val="tx1"/>
                </a:solidFill>
              </a:rPr>
              <a:t>Maklumat</a:t>
            </a:r>
            <a:r>
              <a:rPr lang="en-US" dirty="0">
                <a:solidFill>
                  <a:schemeClr val="tx1"/>
                </a:solidFill>
              </a:rPr>
              <a:t> </a:t>
            </a:r>
            <a:r>
              <a:rPr lang="en-US" dirty="0" err="1">
                <a:solidFill>
                  <a:schemeClr val="tx1"/>
                </a:solidFill>
              </a:rPr>
              <a:t>Pembekal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Maklumat</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dipaparkan</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makluman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perhatian</a:t>
            </a:r>
            <a:r>
              <a:rPr lang="en-US" dirty="0">
                <a:solidFill>
                  <a:schemeClr val="tx1"/>
                </a:solidFill>
              </a:rPr>
              <a:t> </a:t>
            </a:r>
            <a:r>
              <a:rPr lang="en-US" dirty="0" err="1">
                <a:solidFill>
                  <a:schemeClr val="tx1"/>
                </a:solidFill>
              </a:rPr>
              <a:t>jawatankuasa</a:t>
            </a:r>
            <a:endParaRPr lang="en-US" dirty="0">
              <a:solidFill>
                <a:schemeClr val="tx1"/>
              </a:solidFill>
            </a:endParaRPr>
          </a:p>
        </p:txBody>
      </p:sp>
    </p:spTree>
    <p:extLst>
      <p:ext uri="{BB962C8B-B14F-4D97-AF65-F5344CB8AC3E}">
        <p14:creationId xmlns:p14="http://schemas.microsoft.com/office/powerpoint/2010/main" val="1166349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 y="504042"/>
            <a:ext cx="12190476" cy="6219048"/>
          </a:xfrm>
          <a:prstGeom prst="rect">
            <a:avLst/>
          </a:prstGeom>
        </p:spPr>
      </p:pic>
      <p:sp>
        <p:nvSpPr>
          <p:cNvPr id="6" name="Rectangle 5"/>
          <p:cNvSpPr/>
          <p:nvPr/>
        </p:nvSpPr>
        <p:spPr>
          <a:xfrm>
            <a:off x="104930" y="3441179"/>
            <a:ext cx="11947161" cy="321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7086600" y="629590"/>
            <a:ext cx="4584700" cy="1714500"/>
          </a:xfrm>
          <a:prstGeom prst="wedgeRectCallout">
            <a:avLst>
              <a:gd name="adj1" fmla="val 52080"/>
              <a:gd name="adj2" fmla="val 112651"/>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Kewangan</a:t>
            </a:r>
            <a:r>
              <a:rPr lang="en-US" dirty="0">
                <a:solidFill>
                  <a:schemeClr val="tx1"/>
                </a:solidFill>
              </a:rPr>
              <a:t> – </a:t>
            </a:r>
            <a:r>
              <a:rPr lang="en-US" dirty="0" err="1" smtClean="0">
                <a:solidFill>
                  <a:schemeClr val="tx1"/>
                </a:solidFill>
              </a:rPr>
              <a:t>Penyata</a:t>
            </a:r>
            <a:r>
              <a:rPr lang="en-US" dirty="0" smtClean="0">
                <a:solidFill>
                  <a:schemeClr val="tx1"/>
                </a:solidFill>
              </a:rPr>
              <a:t> Bank </a:t>
            </a:r>
            <a:r>
              <a:rPr lang="en-US" dirty="0" err="1" smtClean="0">
                <a:solidFill>
                  <a:schemeClr val="tx1"/>
                </a:solidFill>
              </a:rPr>
              <a:t>Pembekal</a:t>
            </a:r>
            <a:endParaRPr lang="en-US" dirty="0">
              <a:solidFill>
                <a:schemeClr val="tx1"/>
              </a:solidFill>
            </a:endParaRPr>
          </a:p>
          <a:p>
            <a:pPr marL="285750" indent="-285750">
              <a:buFont typeface="Arial" panose="020B0604020202020204" pitchFamily="34" charset="0"/>
              <a:buChar char="•"/>
            </a:pPr>
            <a:r>
              <a:rPr lang="en-US" dirty="0" err="1" smtClean="0">
                <a:solidFill>
                  <a:schemeClr val="tx1"/>
                </a:solidFill>
              </a:rPr>
              <a:t>Penyata</a:t>
            </a:r>
            <a:r>
              <a:rPr lang="en-US" dirty="0" smtClean="0">
                <a:solidFill>
                  <a:schemeClr val="tx1"/>
                </a:solidFill>
              </a:rPr>
              <a:t> bank </a:t>
            </a:r>
            <a:r>
              <a:rPr lang="en-US" dirty="0" err="1" smtClean="0">
                <a:solidFill>
                  <a:schemeClr val="tx1"/>
                </a:solidFill>
              </a:rPr>
              <a:t>pembekal</a:t>
            </a:r>
            <a:r>
              <a:rPr lang="en-US" dirty="0" smtClean="0">
                <a:solidFill>
                  <a:schemeClr val="tx1"/>
                </a:solidFill>
              </a:rPr>
              <a:t> </a:t>
            </a:r>
            <a:r>
              <a:rPr lang="en-US" dirty="0" err="1" smtClean="0">
                <a:solidFill>
                  <a:schemeClr val="tx1"/>
                </a:solidFill>
              </a:rPr>
              <a:t>boleh</a:t>
            </a:r>
            <a:r>
              <a:rPr lang="en-US" dirty="0" smtClean="0">
                <a:solidFill>
                  <a:schemeClr val="tx1"/>
                </a:solidFill>
              </a:rPr>
              <a:t> </a:t>
            </a:r>
            <a:r>
              <a:rPr lang="en-US" dirty="0" err="1" smtClean="0">
                <a:solidFill>
                  <a:schemeClr val="tx1"/>
                </a:solidFill>
              </a:rPr>
              <a:t>dimuat</a:t>
            </a:r>
            <a:r>
              <a:rPr lang="en-US" dirty="0" smtClean="0">
                <a:solidFill>
                  <a:schemeClr val="tx1"/>
                </a:solidFill>
              </a:rPr>
              <a:t> </a:t>
            </a:r>
            <a:r>
              <a:rPr lang="en-US" dirty="0" err="1" smtClean="0">
                <a:solidFill>
                  <a:schemeClr val="tx1"/>
                </a:solidFill>
              </a:rPr>
              <a:t>turun</a:t>
            </a:r>
            <a:r>
              <a:rPr lang="en-US" dirty="0" smtClean="0">
                <a:solidFill>
                  <a:schemeClr val="tx1"/>
                </a:solidFill>
              </a:rPr>
              <a:t> </a:t>
            </a:r>
            <a:r>
              <a:rPr lang="en-US" dirty="0" err="1" smtClean="0">
                <a:solidFill>
                  <a:schemeClr val="tx1"/>
                </a:solidFill>
              </a:rPr>
              <a:t>oleh</a:t>
            </a:r>
            <a:r>
              <a:rPr lang="en-US" dirty="0" smtClean="0">
                <a:solidFill>
                  <a:schemeClr val="tx1"/>
                </a:solidFill>
              </a:rPr>
              <a:t> </a:t>
            </a:r>
            <a:r>
              <a:rPr lang="en-US" dirty="0" err="1" smtClean="0">
                <a:solidFill>
                  <a:schemeClr val="tx1"/>
                </a:solidFill>
              </a:rPr>
              <a:t>jawatankuasa</a:t>
            </a:r>
            <a:r>
              <a:rPr lang="en-US" dirty="0" smtClean="0">
                <a:solidFill>
                  <a:schemeClr val="tx1"/>
                </a:solidFill>
              </a:rPr>
              <a:t> </a:t>
            </a:r>
            <a:r>
              <a:rPr lang="en-US" dirty="0" err="1" smtClean="0">
                <a:solidFill>
                  <a:schemeClr val="tx1"/>
                </a:solidFill>
              </a:rPr>
              <a:t>penilaian</a:t>
            </a:r>
            <a:r>
              <a:rPr lang="en-US" dirty="0" smtClean="0">
                <a:solidFill>
                  <a:schemeClr val="tx1"/>
                </a:solidFill>
              </a:rPr>
              <a:t> / </a:t>
            </a:r>
            <a:r>
              <a:rPr lang="en-US" dirty="0" err="1" smtClean="0">
                <a:solidFill>
                  <a:schemeClr val="tx1"/>
                </a:solidFill>
              </a:rPr>
              <a:t>kewangan</a:t>
            </a:r>
            <a:endParaRPr lang="en-US" dirty="0">
              <a:solidFill>
                <a:schemeClr val="tx1"/>
              </a:solidFill>
            </a:endParaRPr>
          </a:p>
        </p:txBody>
      </p:sp>
    </p:spTree>
    <p:extLst>
      <p:ext uri="{BB962C8B-B14F-4D97-AF65-F5344CB8AC3E}">
        <p14:creationId xmlns:p14="http://schemas.microsoft.com/office/powerpoint/2010/main" val="2319454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86" y="485606"/>
            <a:ext cx="12171428" cy="6066667"/>
          </a:xfrm>
          <a:prstGeom prst="rect">
            <a:avLst/>
          </a:prstGeom>
        </p:spPr>
      </p:pic>
      <p:sp>
        <p:nvSpPr>
          <p:cNvPr id="6" name="Rectangle 5"/>
          <p:cNvSpPr/>
          <p:nvPr/>
        </p:nvSpPr>
        <p:spPr>
          <a:xfrm>
            <a:off x="119920" y="3222885"/>
            <a:ext cx="11947161" cy="12591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852879" y="4002374"/>
            <a:ext cx="419724" cy="441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361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459" t="8088" r="3238" b="6885"/>
          <a:stretch/>
        </p:blipFill>
        <p:spPr>
          <a:xfrm>
            <a:off x="155940" y="365760"/>
            <a:ext cx="11887200" cy="6492240"/>
          </a:xfrm>
          <a:prstGeom prst="rect">
            <a:avLst/>
          </a:prstGeom>
        </p:spPr>
      </p:pic>
      <p:sp>
        <p:nvSpPr>
          <p:cNvPr id="5" name="Rectangle 4"/>
          <p:cNvSpPr/>
          <p:nvPr/>
        </p:nvSpPr>
        <p:spPr>
          <a:xfrm>
            <a:off x="2560820" y="2298700"/>
            <a:ext cx="3086100" cy="355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60820" y="2895600"/>
            <a:ext cx="9356360" cy="1739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6090" y="2661170"/>
            <a:ext cx="2209800" cy="33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6704350" y="365760"/>
            <a:ext cx="4076700" cy="1704058"/>
          </a:xfrm>
          <a:prstGeom prst="wedgeRectCallout">
            <a:avLst>
              <a:gd name="adj1" fmla="val -74358"/>
              <a:gd name="adj2" fmla="val 77582"/>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Kewangan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Rumusan</a:t>
            </a:r>
            <a:r>
              <a:rPr lang="en-US" dirty="0">
                <a:solidFill>
                  <a:schemeClr val="tx1"/>
                </a:solidFill>
              </a:rPr>
              <a:t> </a:t>
            </a:r>
            <a:r>
              <a:rPr lang="en-US" dirty="0" err="1">
                <a:solidFill>
                  <a:schemeClr val="tx1"/>
                </a:solidFill>
              </a:rPr>
              <a:t>penilaian</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memaparkan</a:t>
            </a:r>
            <a:r>
              <a:rPr lang="en-US" dirty="0">
                <a:solidFill>
                  <a:schemeClr val="tx1"/>
                </a:solidFill>
              </a:rPr>
              <a:t> </a:t>
            </a:r>
            <a:r>
              <a:rPr lang="en-US" dirty="0" err="1">
                <a:solidFill>
                  <a:schemeClr val="tx1"/>
                </a:solidFill>
              </a:rPr>
              <a:t>pembekal</a:t>
            </a:r>
            <a:r>
              <a:rPr lang="en-US" dirty="0">
                <a:solidFill>
                  <a:schemeClr val="tx1"/>
                </a:solidFill>
              </a:rPr>
              <a:t> yang </a:t>
            </a:r>
            <a:r>
              <a:rPr lang="en-US" dirty="0" err="1">
                <a:solidFill>
                  <a:schemeClr val="tx1"/>
                </a:solidFill>
              </a:rPr>
              <a:t>melepasi</a:t>
            </a:r>
            <a:r>
              <a:rPr lang="en-US" dirty="0">
                <a:solidFill>
                  <a:schemeClr val="tx1"/>
                </a:solidFill>
              </a:rPr>
              <a:t> </a:t>
            </a:r>
            <a:r>
              <a:rPr lang="en-US" dirty="0" err="1">
                <a:solidFill>
                  <a:schemeClr val="tx1"/>
                </a:solidFill>
              </a:rPr>
              <a:t>penilaian</a:t>
            </a:r>
            <a:r>
              <a:rPr lang="en-US" dirty="0">
                <a:solidFill>
                  <a:schemeClr val="tx1"/>
                </a:solidFill>
              </a:rPr>
              <a:t> </a:t>
            </a:r>
            <a:r>
              <a:rPr lang="en-US" dirty="0" err="1">
                <a:solidFill>
                  <a:schemeClr val="tx1"/>
                </a:solidFill>
              </a:rPr>
              <a:t>samada</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pakej</a:t>
            </a:r>
            <a:r>
              <a:rPr lang="en-US" dirty="0">
                <a:solidFill>
                  <a:schemeClr val="tx1"/>
                </a:solidFill>
              </a:rPr>
              <a:t> </a:t>
            </a:r>
            <a:r>
              <a:rPr lang="en-US" dirty="0" err="1">
                <a:solidFill>
                  <a:schemeClr val="tx1"/>
                </a:solidFill>
              </a:rPr>
              <a:t>atau</a:t>
            </a:r>
            <a:r>
              <a:rPr lang="en-US" dirty="0">
                <a:solidFill>
                  <a:schemeClr val="tx1"/>
                </a:solidFill>
              </a:rPr>
              <a:t> item</a:t>
            </a:r>
          </a:p>
        </p:txBody>
      </p:sp>
    </p:spTree>
    <p:extLst>
      <p:ext uri="{BB962C8B-B14F-4D97-AF65-F5344CB8AC3E}">
        <p14:creationId xmlns:p14="http://schemas.microsoft.com/office/powerpoint/2010/main" val="3110644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p:cNvCxnSpPr/>
          <p:nvPr/>
        </p:nvCxnSpPr>
        <p:spPr>
          <a:xfrm>
            <a:off x="6965571" y="4415569"/>
            <a:ext cx="0" cy="580644"/>
          </a:xfrm>
          <a:prstGeom prst="line">
            <a:avLst/>
          </a:prstGeom>
          <a:noFill/>
          <a:ln w="28575" cap="flat" cmpd="sng" algn="ctr">
            <a:solidFill>
              <a:srgbClr val="FF0000"/>
            </a:solidFill>
            <a:prstDash val="solid"/>
          </a:ln>
          <a:effectLst/>
        </p:spPr>
      </p:cxnSp>
      <p:sp>
        <p:nvSpPr>
          <p:cNvPr id="93" name="Pentagon 92"/>
          <p:cNvSpPr/>
          <p:nvPr/>
        </p:nvSpPr>
        <p:spPr>
          <a:xfrm>
            <a:off x="7885094" y="2360428"/>
            <a:ext cx="2587976" cy="97296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smtClean="0">
                <a:ln>
                  <a:noFill/>
                </a:ln>
                <a:effectLst/>
                <a:uLnTx/>
                <a:uFillTx/>
                <a:latin typeface="Arial" pitchFamily="34" charset="0"/>
                <a:cs typeface="Arial" pitchFamily="34" charset="0"/>
              </a:rPr>
              <a:t>keputusan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pengesyoran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pembekal</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40" name="Flowchart: Decision 39"/>
          <p:cNvSpPr/>
          <p:nvPr/>
        </p:nvSpPr>
        <p:spPr>
          <a:xfrm>
            <a:off x="5952375" y="3310113"/>
            <a:ext cx="2003955" cy="1194694"/>
          </a:xfrm>
          <a:prstGeom prst="flowChartDecision">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err="1" smtClean="0">
                <a:solidFill>
                  <a:schemeClr val="tx1"/>
                </a:solidFill>
                <a:latin typeface="Arial" pitchFamily="34" charset="0"/>
                <a:cs typeface="Arial" pitchFamily="34" charset="0"/>
              </a:rPr>
              <a:t>Keputusan</a:t>
            </a:r>
            <a:r>
              <a:rPr lang="en-US" sz="1200" kern="0" dirty="0" smtClean="0">
                <a:solidFill>
                  <a:schemeClr val="tx1"/>
                </a:solidFill>
                <a:latin typeface="Arial" pitchFamily="34" charset="0"/>
                <a:cs typeface="Arial" pitchFamily="34" charset="0"/>
              </a:rPr>
              <a:t> PBM</a:t>
            </a:r>
            <a:endParaRPr lang="en-US" sz="1200" dirty="0">
              <a:solidFill>
                <a:schemeClr val="tx1"/>
              </a:solidFill>
              <a:latin typeface="Arial" pitchFamily="34" charset="0"/>
              <a:cs typeface="Arial" pitchFamily="34" charset="0"/>
            </a:endParaRPr>
          </a:p>
        </p:txBody>
      </p:sp>
      <p:cxnSp>
        <p:nvCxnSpPr>
          <p:cNvPr id="43" name="Straight Connector 42"/>
          <p:cNvCxnSpPr/>
          <p:nvPr/>
        </p:nvCxnSpPr>
        <p:spPr>
          <a:xfrm>
            <a:off x="6952017" y="2820090"/>
            <a:ext cx="0" cy="513303"/>
          </a:xfrm>
          <a:prstGeom prst="line">
            <a:avLst/>
          </a:prstGeom>
          <a:noFill/>
          <a:ln w="28575" cap="flat" cmpd="sng" algn="ctr">
            <a:solidFill>
              <a:srgbClr val="FF0000"/>
            </a:solidFill>
            <a:prstDash val="solid"/>
          </a:ln>
          <a:effectLst/>
        </p:spPr>
      </p:cxnSp>
      <p:cxnSp>
        <p:nvCxnSpPr>
          <p:cNvPr id="44" name="Straight Arrow Connector 43"/>
          <p:cNvCxnSpPr/>
          <p:nvPr/>
        </p:nvCxnSpPr>
        <p:spPr>
          <a:xfrm>
            <a:off x="6946393" y="2805624"/>
            <a:ext cx="960702" cy="7233"/>
          </a:xfrm>
          <a:prstGeom prst="straightConnector1">
            <a:avLst/>
          </a:prstGeom>
          <a:noFill/>
          <a:ln w="28575" cap="flat" cmpd="sng" algn="ctr">
            <a:solidFill>
              <a:srgbClr val="FF0000"/>
            </a:solidFill>
            <a:prstDash val="solid"/>
            <a:tailEnd type="arrow"/>
          </a:ln>
          <a:effectLst/>
        </p:spPr>
      </p:cxnSp>
      <p:sp>
        <p:nvSpPr>
          <p:cNvPr id="53" name="Pentagon 52"/>
          <p:cNvSpPr/>
          <p:nvPr/>
        </p:nvSpPr>
        <p:spPr>
          <a:xfrm rot="5400000">
            <a:off x="1050396" y="1025478"/>
            <a:ext cx="1174033" cy="1212112"/>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noProof="0" dirty="0" err="1" smtClean="0">
                <a:latin typeface="Arial" pitchFamily="34" charset="0"/>
                <a:cs typeface="Arial" pitchFamily="34" charset="0"/>
              </a:rPr>
              <a:t>Jawatan</a:t>
            </a:r>
            <a:r>
              <a:rPr lang="en-US" sz="1200" b="1" i="1" kern="0" dirty="0" err="1" smtClean="0">
                <a:latin typeface="Arial" pitchFamily="34" charset="0"/>
                <a:cs typeface="Arial" pitchFamily="34" charset="0"/>
              </a:rPr>
              <a:t>kuasa</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Penilaian</a:t>
            </a:r>
            <a:r>
              <a:rPr lang="en-US" sz="1200" b="1" i="1" kern="0" dirty="0" smtClean="0">
                <a:latin typeface="Arial" pitchFamily="34" charset="0"/>
                <a:cs typeface="Arial" pitchFamily="34" charset="0"/>
              </a:rPr>
              <a:t> / </a:t>
            </a:r>
            <a:r>
              <a:rPr lang="en-US" sz="1200" b="1" i="1" kern="0" dirty="0" err="1" smtClean="0">
                <a:latin typeface="Arial" pitchFamily="34" charset="0"/>
                <a:cs typeface="Arial" pitchFamily="34" charset="0"/>
              </a:rPr>
              <a:t>Jawatankuasa</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Penilaian</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Kewangan</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cxnSp>
        <p:nvCxnSpPr>
          <p:cNvPr id="55" name="Straight Arrow Connector 54"/>
          <p:cNvCxnSpPr/>
          <p:nvPr/>
        </p:nvCxnSpPr>
        <p:spPr>
          <a:xfrm>
            <a:off x="2733315" y="3863028"/>
            <a:ext cx="507733" cy="0"/>
          </a:xfrm>
          <a:prstGeom prst="straightConnector1">
            <a:avLst/>
          </a:prstGeom>
          <a:noFill/>
          <a:ln w="28575" cap="flat" cmpd="sng" algn="ctr">
            <a:solidFill>
              <a:srgbClr val="FF0000"/>
            </a:solidFill>
            <a:prstDash val="solid"/>
            <a:tailEnd type="arrow"/>
          </a:ln>
          <a:effectLst/>
        </p:spPr>
      </p:cxnSp>
      <p:sp>
        <p:nvSpPr>
          <p:cNvPr id="66" name="Rounded Rectangle 65"/>
          <p:cNvSpPr/>
          <p:nvPr/>
        </p:nvSpPr>
        <p:spPr bwMode="auto">
          <a:xfrm>
            <a:off x="516340" y="2690026"/>
            <a:ext cx="2216975" cy="2444960"/>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defTabSz="914400" eaLnBrk="1" fontAlgn="auto" latinLnBrk="0" hangingPunct="1">
              <a:lnSpc>
                <a:spcPct val="100000"/>
              </a:lnSpc>
              <a:spcBef>
                <a:spcPts val="0"/>
              </a:spcBef>
              <a:spcAft>
                <a:spcPts val="0"/>
              </a:spcAft>
              <a:buClrTx/>
              <a:buSzTx/>
              <a:tabLst/>
              <a:defRPr/>
            </a:pPr>
            <a:r>
              <a:rPr lang="en-US" sz="1200" kern="0" dirty="0">
                <a:latin typeface="Arial" pitchFamily="34" charset="0"/>
                <a:cs typeface="Arial" pitchFamily="34" charset="0"/>
              </a:rPr>
              <a:t> </a:t>
            </a:r>
            <a:r>
              <a:rPr lang="en-US" sz="1200" kern="0" dirty="0" smtClean="0">
                <a:latin typeface="Arial" pitchFamily="34" charset="0"/>
                <a:cs typeface="Arial" pitchFamily="34" charset="0"/>
              </a:rPr>
              <a:t>           </a:t>
            </a:r>
            <a:r>
              <a:rPr lang="en-US" sz="1200" b="1" u="sng" kern="0" dirty="0" err="1" smtClean="0">
                <a:latin typeface="Arial" pitchFamily="34" charset="0"/>
                <a:cs typeface="Arial" pitchFamily="34" charset="0"/>
              </a:rPr>
              <a:t>Urusetia</a:t>
            </a:r>
            <a:endParaRPr kumimoji="0" lang="en-US" sz="1200" b="1" i="0" u="sng" strike="noStrike" kern="0" cap="none" spc="0" normalizeH="0" baseline="0" noProof="0" dirty="0" smtClean="0">
              <a:ln>
                <a:noFill/>
              </a:ln>
              <a:effectLst/>
              <a:uLnTx/>
              <a:uFillTx/>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smtClean="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smtClean="0">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Menyedia</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melengkapkan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noProof="0" dirty="0" smtClean="0">
                <a:ln>
                  <a:noFill/>
                </a:ln>
                <a:effectLst/>
                <a:uLnTx/>
                <a:uFillTx/>
                <a:latin typeface="Arial" pitchFamily="34" charset="0"/>
                <a:cs typeface="Arial" pitchFamily="34" charset="0"/>
              </a:rPr>
              <a:t> </a:t>
            </a:r>
            <a:r>
              <a:rPr kumimoji="0" lang="en-US" sz="1200" b="0" i="0" u="none" strike="noStrike" kern="0" cap="none" spc="0" normalizeH="0" noProof="0" dirty="0" err="1" smtClean="0">
                <a:ln>
                  <a:noFill/>
                </a:ln>
                <a:effectLst/>
                <a:uLnTx/>
                <a:uFillTx/>
                <a:latin typeface="Arial" pitchFamily="34" charset="0"/>
                <a:cs typeface="Arial" pitchFamily="34" charset="0"/>
              </a:rPr>
              <a:t>Kertas</a:t>
            </a:r>
            <a:r>
              <a:rPr kumimoji="0" lang="en-US" sz="1200" b="0" i="0" u="none" strike="noStrike" kern="0" cap="none" spc="0" normalizeH="0" noProof="0" dirty="0" smtClean="0">
                <a:ln>
                  <a:noFill/>
                </a:ln>
                <a:effectLst/>
                <a:uLnTx/>
                <a:uFillTx/>
                <a:latin typeface="Arial" pitchFamily="34" charset="0"/>
                <a:cs typeface="Arial" pitchFamily="34" charset="0"/>
              </a:rPr>
              <a:t> </a:t>
            </a:r>
            <a:r>
              <a:rPr kumimoji="0" lang="en-US" sz="1200" b="0" i="0" u="none" strike="noStrike" kern="0" cap="none" spc="0" normalizeH="0" noProof="0" dirty="0" err="1" smtClean="0">
                <a:ln>
                  <a:noFill/>
                </a:ln>
                <a:effectLst/>
                <a:uLnTx/>
                <a:uFillTx/>
                <a:latin typeface="Arial" pitchFamily="34" charset="0"/>
                <a:cs typeface="Arial" pitchFamily="34" charset="0"/>
              </a:rPr>
              <a:t>Taklimat</a:t>
            </a:r>
            <a:endParaRPr kumimoji="0" lang="en-US" sz="1200" b="0" i="0" u="none" strike="noStrike" kern="0" cap="none" spc="0" normalizeH="0" baseline="0" noProof="0" dirty="0" smtClean="0">
              <a:ln>
                <a:noFill/>
              </a:ln>
              <a:effectLst/>
              <a:uLnTx/>
              <a:uFillTx/>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err="1" smtClean="0">
                <a:latin typeface="Arial" pitchFamily="34" charset="0"/>
                <a:cs typeface="Arial" pitchFamily="34" charset="0"/>
              </a:rPr>
              <a:t>Mengesyor</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pembekal</a:t>
            </a:r>
            <a:endParaRPr kumimoji="0" lang="en-US" sz="1200" b="0" i="0" u="none" strike="noStrike" kern="0" cap="none" spc="0" normalizeH="0" baseline="0" noProof="0" dirty="0" smtClean="0">
              <a:ln>
                <a:noFill/>
              </a:ln>
              <a:effectLst/>
              <a:uLnTx/>
              <a:uFillTx/>
              <a:latin typeface="Arial" pitchFamily="34" charset="0"/>
              <a:cs typeface="Arial" pitchFamily="34" charset="0"/>
            </a:endParaRPr>
          </a:p>
        </p:txBody>
      </p:sp>
      <p:cxnSp>
        <p:nvCxnSpPr>
          <p:cNvPr id="67" name="Straight Arrow Connector 66"/>
          <p:cNvCxnSpPr>
            <a:endCxn id="66" idx="0"/>
          </p:cNvCxnSpPr>
          <p:nvPr/>
        </p:nvCxnSpPr>
        <p:spPr>
          <a:xfrm>
            <a:off x="1624828" y="2186522"/>
            <a:ext cx="0" cy="503504"/>
          </a:xfrm>
          <a:prstGeom prst="straightConnector1">
            <a:avLst/>
          </a:prstGeom>
          <a:noFill/>
          <a:ln w="28575" cap="flat" cmpd="sng" algn="ctr">
            <a:solidFill>
              <a:srgbClr val="FF0000"/>
            </a:solidFill>
            <a:prstDash val="solid"/>
            <a:tailEnd type="arrow"/>
          </a:ln>
          <a:effectLst/>
        </p:spPr>
      </p:cxnSp>
      <p:sp>
        <p:nvSpPr>
          <p:cNvPr id="29" name="Rounded Rectangle 28"/>
          <p:cNvSpPr/>
          <p:nvPr/>
        </p:nvSpPr>
        <p:spPr bwMode="auto">
          <a:xfrm>
            <a:off x="3257415" y="2690026"/>
            <a:ext cx="2354544" cy="2444960"/>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u="sng" kern="0" dirty="0" err="1" smtClean="0">
                <a:latin typeface="Arial" pitchFamily="34" charset="0"/>
                <a:cs typeface="Arial" pitchFamily="34" charset="0"/>
              </a:rPr>
              <a:t>Urusetia</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Pihak</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Berkuasa</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Melulus</a:t>
            </a:r>
            <a:r>
              <a:rPr lang="en-US" sz="1200" b="1" u="sng" kern="0" dirty="0" smtClean="0">
                <a:latin typeface="Arial" pitchFamily="34" charset="0"/>
                <a:cs typeface="Arial" pitchFamily="34" charset="0"/>
              </a:rPr>
              <a:t> (PBM) &amp; PBM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strike="noStrike" kern="0" cap="none" spc="0" normalizeH="0" baseline="0" noProof="0" dirty="0" err="1" smtClean="0">
                <a:ln>
                  <a:noFill/>
                </a:ln>
                <a:effectLst/>
                <a:uLnTx/>
                <a:uFillTx/>
                <a:latin typeface="Arial" pitchFamily="34" charset="0"/>
                <a:cs typeface="Arial" pitchFamily="34" charset="0"/>
              </a:rPr>
              <a:t>Melengkapkan</a:t>
            </a:r>
            <a:r>
              <a:rPr kumimoji="0" lang="en-US" sz="1200" i="0" strike="noStrike" kern="0" cap="none" spc="0" normalizeH="0" baseline="0" noProof="0" dirty="0" smtClean="0">
                <a:ln>
                  <a:noFill/>
                </a:ln>
                <a:effectLst/>
                <a:uLnTx/>
                <a:uFillTx/>
                <a:latin typeface="Arial" pitchFamily="34" charset="0"/>
                <a:cs typeface="Arial" pitchFamily="34" charset="0"/>
              </a:rPr>
              <a:t> </a:t>
            </a:r>
            <a:r>
              <a:rPr lang="en-US" sz="1200" kern="0" dirty="0">
                <a:latin typeface="Arial" pitchFamily="34" charset="0"/>
                <a:cs typeface="Arial" pitchFamily="34" charset="0"/>
              </a:rPr>
              <a:t>K</a:t>
            </a:r>
            <a:r>
              <a:rPr kumimoji="0" lang="en-US" sz="1200" i="0" strike="noStrike" kern="0" cap="none" spc="0" normalizeH="0" baseline="0" noProof="0" dirty="0" err="1" smtClean="0">
                <a:ln>
                  <a:noFill/>
                </a:ln>
                <a:effectLst/>
                <a:uLnTx/>
                <a:uFillTx/>
                <a:latin typeface="Arial" pitchFamily="34" charset="0"/>
                <a:cs typeface="Arial" pitchFamily="34" charset="0"/>
              </a:rPr>
              <a:t>ertas</a:t>
            </a:r>
            <a:r>
              <a:rPr kumimoji="0" lang="en-US" sz="1200" i="0" strike="noStrike" kern="0" cap="none" spc="0" normalizeH="0" baseline="0" noProof="0" dirty="0" smtClean="0">
                <a:ln>
                  <a:noFill/>
                </a:ln>
                <a:effectLst/>
                <a:uLnTx/>
                <a:uFillTx/>
                <a:latin typeface="Arial" pitchFamily="34" charset="0"/>
                <a:cs typeface="Arial" pitchFamily="34" charset="0"/>
              </a:rPr>
              <a:t> </a:t>
            </a:r>
            <a:r>
              <a:rPr lang="en-US" sz="1200" kern="0" dirty="0" smtClean="0">
                <a:latin typeface="Arial" pitchFamily="34" charset="0"/>
                <a:cs typeface="Arial" pitchFamily="34" charset="0"/>
              </a:rPr>
              <a:t>T</a:t>
            </a:r>
            <a:r>
              <a:rPr kumimoji="0" lang="en-US" sz="1200" i="0" strike="noStrike" kern="0" cap="none" spc="0" normalizeH="0" baseline="0" noProof="0" dirty="0" err="1" smtClean="0">
                <a:ln>
                  <a:noFill/>
                </a:ln>
                <a:effectLst/>
                <a:uLnTx/>
                <a:uFillTx/>
                <a:latin typeface="Arial" pitchFamily="34" charset="0"/>
                <a:cs typeface="Arial" pitchFamily="34" charset="0"/>
              </a:rPr>
              <a:t>aklimat</a:t>
            </a:r>
            <a:r>
              <a:rPr kumimoji="0" lang="en-US" sz="1200" i="0" strike="noStrike" kern="0" cap="none" spc="0" normalizeH="0" baseline="0" noProof="0" dirty="0" smtClean="0">
                <a:ln>
                  <a:noFill/>
                </a:ln>
                <a:effectLst/>
                <a:uLnTx/>
                <a:uFillTx/>
                <a:latin typeface="Arial" pitchFamily="34" charset="0"/>
                <a:cs typeface="Arial" pitchFamily="34" charset="0"/>
              </a:rPr>
              <a:t> (</a:t>
            </a:r>
            <a:r>
              <a:rPr kumimoji="0" lang="en-US" sz="1200" i="0" strike="noStrike" kern="0" cap="none" spc="0" normalizeH="0" baseline="0" noProof="0" dirty="0" err="1" smtClean="0">
                <a:ln>
                  <a:noFill/>
                </a:ln>
                <a:effectLst/>
                <a:uLnTx/>
                <a:uFillTx/>
                <a:latin typeface="Arial" pitchFamily="34" charset="0"/>
                <a:cs typeface="Arial" pitchFamily="34" charset="0"/>
              </a:rPr>
              <a:t>syor</a:t>
            </a:r>
            <a:r>
              <a:rPr kumimoji="0" lang="en-US" sz="1200" i="0" strike="noStrike" kern="0" cap="none" spc="0" normalizeH="0" baseline="0" noProof="0" dirty="0" smtClean="0">
                <a:ln>
                  <a:noFill/>
                </a:ln>
                <a:effectLst/>
                <a:uLnTx/>
                <a:uFillTx/>
                <a:latin typeface="Arial" pitchFamily="34" charset="0"/>
                <a:cs typeface="Arial" pitchFamily="34" charset="0"/>
              </a:rPr>
              <a:t> </a:t>
            </a:r>
            <a:r>
              <a:rPr kumimoji="0" lang="en-US" sz="1200" i="0" strike="noStrike" kern="0" cap="none" spc="0" normalizeH="0" baseline="0" noProof="0" dirty="0" err="1" smtClean="0">
                <a:ln>
                  <a:noFill/>
                </a:ln>
                <a:effectLst/>
                <a:uLnTx/>
                <a:uFillTx/>
                <a:latin typeface="Arial" pitchFamily="34" charset="0"/>
                <a:cs typeface="Arial" pitchFamily="34" charset="0"/>
              </a:rPr>
              <a:t>urusetia</a:t>
            </a:r>
            <a:r>
              <a:rPr kumimoji="0" lang="en-US" sz="1200" i="0" strike="noStrike" kern="0" cap="none" spc="0" normalizeH="0" noProof="0" dirty="0" smtClean="0">
                <a:ln>
                  <a:noFill/>
                </a:ln>
                <a:effectLst/>
                <a:uLnTx/>
                <a:uFillTx/>
                <a:latin typeface="Arial" pitchFamily="34" charset="0"/>
                <a:cs typeface="Arial" pitchFamily="34" charset="0"/>
              </a:rPr>
              <a:t> PBM)</a:t>
            </a:r>
            <a:endParaRPr kumimoji="0" lang="en-US" sz="1200" i="0" strike="noStrike" kern="0" cap="none" spc="0" normalizeH="0" baseline="0" noProof="0" dirty="0" smtClean="0">
              <a:ln>
                <a:noFill/>
              </a:ln>
              <a:effectLst/>
              <a:uLnTx/>
              <a:uFillTx/>
              <a:latin typeface="Arial" pitchFamily="34" charset="0"/>
              <a:cs typeface="Arial" pitchFamily="34" charset="0"/>
            </a:endParaRPr>
          </a:p>
          <a:p>
            <a:pPr marL="182563" lvl="0" indent="-182563">
              <a:buFont typeface="Arial" pitchFamily="34" charset="0"/>
              <a:buChar char="•"/>
              <a:defRPr/>
            </a:pPr>
            <a:r>
              <a:rPr lang="en-US" sz="1200" kern="0" dirty="0" err="1" smtClean="0">
                <a:latin typeface="Arial" pitchFamily="34" charset="0"/>
                <a:cs typeface="Arial" pitchFamily="34" charset="0"/>
              </a:rPr>
              <a:t>Memuktamadkan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keputusan</a:t>
            </a:r>
            <a:endParaRPr lang="en-US" sz="1200" kern="0" dirty="0" smtClean="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smtClean="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0" cap="none" spc="0" normalizeH="0" baseline="0" noProof="0" dirty="0" smtClean="0">
              <a:ln>
                <a:noFill/>
              </a:ln>
              <a:effectLst/>
              <a:uLnTx/>
              <a:uFillTx/>
              <a:latin typeface="Arial" pitchFamily="34" charset="0"/>
              <a:cs typeface="Arial" pitchFamily="34" charset="0"/>
            </a:endParaRPr>
          </a:p>
        </p:txBody>
      </p:sp>
      <p:cxnSp>
        <p:nvCxnSpPr>
          <p:cNvPr id="31" name="Straight Arrow Connector 30"/>
          <p:cNvCxnSpPr/>
          <p:nvPr/>
        </p:nvCxnSpPr>
        <p:spPr>
          <a:xfrm>
            <a:off x="6948199" y="4996213"/>
            <a:ext cx="960702" cy="7233"/>
          </a:xfrm>
          <a:prstGeom prst="straightConnector1">
            <a:avLst/>
          </a:prstGeom>
          <a:noFill/>
          <a:ln w="28575" cap="flat" cmpd="sng" algn="ctr">
            <a:solidFill>
              <a:srgbClr val="FF0000"/>
            </a:solidFill>
            <a:prstDash val="solid"/>
            <a:tailEnd type="arrow"/>
          </a:ln>
          <a:effectLst/>
        </p:spPr>
      </p:cxnSp>
      <p:cxnSp>
        <p:nvCxnSpPr>
          <p:cNvPr id="32" name="Straight Arrow Connector 31"/>
          <p:cNvCxnSpPr/>
          <p:nvPr/>
        </p:nvCxnSpPr>
        <p:spPr>
          <a:xfrm>
            <a:off x="5611959" y="3898195"/>
            <a:ext cx="355960" cy="0"/>
          </a:xfrm>
          <a:prstGeom prst="straightConnector1">
            <a:avLst/>
          </a:prstGeom>
          <a:noFill/>
          <a:ln w="28575" cap="flat" cmpd="sng" algn="ctr">
            <a:solidFill>
              <a:srgbClr val="FF0000"/>
            </a:solidFill>
            <a:prstDash val="solid"/>
            <a:tailEnd type="arrow"/>
          </a:ln>
          <a:effectLst/>
        </p:spPr>
      </p:cxnSp>
      <p:sp>
        <p:nvSpPr>
          <p:cNvPr id="36" name="Pentagon 35"/>
          <p:cNvSpPr/>
          <p:nvPr/>
        </p:nvSpPr>
        <p:spPr>
          <a:xfrm>
            <a:off x="7908901" y="4770538"/>
            <a:ext cx="2311536" cy="44132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smtClean="0">
                <a:ln>
                  <a:noFill/>
                </a:ln>
                <a:effectLst/>
                <a:uLnTx/>
                <a:uFillTx/>
                <a:latin typeface="Arial" pitchFamily="34" charset="0"/>
                <a:cs typeface="Arial" pitchFamily="34" charset="0"/>
              </a:rPr>
              <a:t>lain-lain </a:t>
            </a:r>
            <a:r>
              <a:rPr kumimoji="0" lang="en-US" sz="1200" b="1" i="1" u="none" strike="noStrike" kern="0" cap="none" spc="0" normalizeH="0" baseline="0" noProof="0" dirty="0" err="1" smtClean="0">
                <a:ln>
                  <a:noFill/>
                </a:ln>
                <a:effectLst/>
                <a:uLnTx/>
                <a:uFillTx/>
                <a:latin typeface="Arial" pitchFamily="34" charset="0"/>
                <a:cs typeface="Arial" pitchFamily="34" charset="0"/>
              </a:rPr>
              <a:t>keputusan</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17" name="Rectangle 16"/>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PENYEDIAAN KERTAS TAKLIMAT &amp; PENGESYORAN PEMBEKAL</a:t>
            </a:r>
            <a:endParaRPr lang="en-US" b="1" dirty="0">
              <a:solidFill>
                <a:schemeClr val="tx1"/>
              </a:solidFill>
            </a:endParaRPr>
          </a:p>
        </p:txBody>
      </p:sp>
      <p:sp>
        <p:nvSpPr>
          <p:cNvPr id="16" name="Rectangle 15"/>
          <p:cNvSpPr/>
          <p:nvPr/>
        </p:nvSpPr>
        <p:spPr>
          <a:xfrm>
            <a:off x="317500" y="2438274"/>
            <a:ext cx="2705100" cy="29465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17212"/>
      </p:ext>
    </p:extLst>
  </p:cSld>
  <p:clrMapOvr>
    <a:masterClrMapping/>
  </p:clrMapOvr>
  <p:transition spd="slow">
    <p:cove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74022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734895"/>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47155" y="793394"/>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Pengesyoran</a:t>
            </a:r>
            <a:r>
              <a:rPr lang="en-US" sz="2000" b="1" dirty="0">
                <a:latin typeface="Arial" pitchFamily="34" charset="0"/>
                <a:ea typeface="Arial Unicode MS" panose="020B0604020202020204" pitchFamily="34" charset="-128"/>
                <a:cs typeface="Arial" pitchFamily="34" charset="0"/>
              </a:rPr>
              <a:t>/</a:t>
            </a:r>
            <a:r>
              <a:rPr lang="en-US" sz="2000" b="1" dirty="0" err="1">
                <a:latin typeface="Arial" pitchFamily="34" charset="0"/>
                <a:ea typeface="Arial Unicode MS" panose="020B0604020202020204" pitchFamily="34" charset="-128"/>
                <a:cs typeface="Arial" pitchFamily="34" charset="0"/>
              </a:rPr>
              <a:t>Penyatuan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Laporan</a:t>
            </a:r>
            <a:endParaRPr lang="en-US" sz="2000" b="1" dirty="0">
              <a:latin typeface="Arial" pitchFamily="34" charset="0"/>
              <a:cs typeface="Arial" pitchFamily="34" charset="0"/>
            </a:endParaRPr>
          </a:p>
        </p:txBody>
      </p:sp>
      <p:sp>
        <p:nvSpPr>
          <p:cNvPr id="3" name="Rectangle 2"/>
          <p:cNvSpPr/>
          <p:nvPr/>
        </p:nvSpPr>
        <p:spPr>
          <a:xfrm>
            <a:off x="2033405" y="1945986"/>
            <a:ext cx="9750763" cy="4247317"/>
          </a:xfrm>
          <a:prstGeom prst="rect">
            <a:avLst/>
          </a:prstGeom>
        </p:spPr>
        <p:txBody>
          <a:bodyPr wrap="square">
            <a:spAutoFit/>
          </a:bodyPr>
          <a:lstStyle/>
          <a:p>
            <a:pPr marL="285750" indent="-285750">
              <a:buFont typeface="Wingdings" panose="05000000000000000000" pitchFamily="2" charset="2"/>
              <a:buChar char="§"/>
            </a:pPr>
            <a:r>
              <a:rPr lang="en-US" dirty="0" err="1">
                <a:latin typeface="Century Gothic" panose="020B0502020202020204" pitchFamily="34" charset="0"/>
              </a:rPr>
              <a:t>Meneliti</a:t>
            </a:r>
            <a:r>
              <a:rPr lang="en-US" dirty="0">
                <a:latin typeface="Century Gothic" panose="020B0502020202020204" pitchFamily="34" charset="0"/>
              </a:rPr>
              <a:t> </a:t>
            </a:r>
            <a:r>
              <a:rPr lang="en-US" dirty="0" err="1">
                <a:latin typeface="Century Gothic" panose="020B0502020202020204" pitchFamily="34" charset="0"/>
              </a:rPr>
              <a:t>laporan</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(1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teknikal</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smtClean="0">
                <a:latin typeface="Century Gothic" panose="020B0502020202020204" pitchFamily="34" charset="0"/>
              </a:rPr>
              <a:t>kewangan</a:t>
            </a:r>
            <a:r>
              <a:rPr lang="en-US" dirty="0" smtClean="0">
                <a:latin typeface="Century Gothic" panose="020B0502020202020204" pitchFamily="34" charset="0"/>
              </a:rPr>
              <a:t> (</a:t>
            </a:r>
            <a:r>
              <a:rPr lang="en-US" dirty="0">
                <a:latin typeface="Century Gothic" panose="020B0502020202020204" pitchFamily="34" charset="0"/>
              </a:rPr>
              <a:t>2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tujuan</a:t>
            </a:r>
            <a:r>
              <a:rPr lang="en-US" dirty="0">
                <a:latin typeface="Century Gothic" panose="020B0502020202020204" pitchFamily="34" charset="0"/>
              </a:rPr>
              <a:t> </a:t>
            </a:r>
            <a:r>
              <a:rPr lang="en-US" dirty="0" err="1">
                <a:latin typeface="Century Gothic" panose="020B0502020202020204" pitchFamily="34" charset="0"/>
              </a:rPr>
              <a:t>pengesyoran</a:t>
            </a:r>
            <a:r>
              <a:rPr lang="en-US" dirty="0">
                <a:latin typeface="Century Gothic" panose="020B0502020202020204" pitchFamily="34" charset="0"/>
              </a:rPr>
              <a:t> </a:t>
            </a:r>
            <a:r>
              <a:rPr lang="en-US" dirty="0" err="1">
                <a:latin typeface="Century Gothic" panose="020B0502020202020204" pitchFamily="34" charset="0"/>
              </a:rPr>
              <a:t>kedudukan</a:t>
            </a:r>
            <a:r>
              <a:rPr lang="en-US" dirty="0">
                <a:latin typeface="Century Gothic" panose="020B0502020202020204" pitchFamily="34" charset="0"/>
              </a:rPr>
              <a:t> </a:t>
            </a:r>
            <a:r>
              <a:rPr lang="en-US" dirty="0" err="1">
                <a:latin typeface="Century Gothic" panose="020B0502020202020204" pitchFamily="34" charset="0"/>
              </a:rPr>
              <a:t>pembekal</a:t>
            </a:r>
            <a:endParaRPr lang="en-US" dirty="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Mengesyorkan</a:t>
            </a:r>
            <a:r>
              <a:rPr lang="en-US" dirty="0">
                <a:latin typeface="Century Gothic" panose="020B0502020202020204" pitchFamily="34" charset="0"/>
              </a:rPr>
              <a:t> </a:t>
            </a:r>
            <a:r>
              <a:rPr lang="en-US" dirty="0" err="1">
                <a:latin typeface="Century Gothic" panose="020B0502020202020204" pitchFamily="34" charset="0"/>
              </a:rPr>
              <a:t>kedudukan</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pakej</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smtClean="0">
                <a:latin typeface="Century Gothic" panose="020B0502020202020204" pitchFamily="34" charset="0"/>
              </a:rPr>
              <a:t>item. </a:t>
            </a:r>
            <a:r>
              <a:rPr lang="en-US" dirty="0" err="1" smtClean="0">
                <a:latin typeface="Century Gothic" panose="020B0502020202020204" pitchFamily="34" charset="0"/>
              </a:rPr>
              <a:t>Walaupun</a:t>
            </a:r>
            <a:r>
              <a:rPr lang="en-US" dirty="0" smtClean="0">
                <a:latin typeface="Century Gothic" panose="020B0502020202020204" pitchFamily="34" charset="0"/>
              </a:rPr>
              <a:t> </a:t>
            </a:r>
            <a:r>
              <a:rPr lang="en-US" dirty="0" err="1">
                <a:latin typeface="Century Gothic" panose="020B0502020202020204" pitchFamily="34" charset="0"/>
              </a:rPr>
              <a:t>ianya</a:t>
            </a:r>
            <a:r>
              <a:rPr lang="en-US" dirty="0">
                <a:latin typeface="Century Gothic" panose="020B0502020202020204" pitchFamily="34" charset="0"/>
              </a:rPr>
              <a:t> </a:t>
            </a:r>
            <a:r>
              <a:rPr lang="en-US" dirty="0" err="1">
                <a:latin typeface="Century Gothic" panose="020B0502020202020204" pitchFamily="34" charset="0"/>
              </a:rPr>
              <a:t>telah</a:t>
            </a:r>
            <a:r>
              <a:rPr lang="en-US" dirty="0">
                <a:latin typeface="Century Gothic" panose="020B0502020202020204" pitchFamily="34" charset="0"/>
              </a:rPr>
              <a:t> </a:t>
            </a:r>
            <a:r>
              <a:rPr lang="en-US" dirty="0" err="1">
                <a:latin typeface="Century Gothic" panose="020B0502020202020204" pitchFamily="34" charset="0"/>
              </a:rPr>
              <a:t>ditentukan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sistem</a:t>
            </a:r>
            <a:r>
              <a:rPr lang="en-US" dirty="0">
                <a:latin typeface="Century Gothic" panose="020B0502020202020204" pitchFamily="34" charset="0"/>
              </a:rPr>
              <a:t>, </a:t>
            </a:r>
            <a:r>
              <a:rPr lang="en-US" dirty="0" err="1">
                <a:latin typeface="Century Gothic" panose="020B0502020202020204" pitchFamily="34" charset="0"/>
              </a:rPr>
              <a:t>jika</a:t>
            </a:r>
            <a:r>
              <a:rPr lang="en-US" dirty="0">
                <a:latin typeface="Century Gothic" panose="020B0502020202020204" pitchFamily="34" charset="0"/>
              </a:rPr>
              <a:t> </a:t>
            </a:r>
            <a:r>
              <a:rPr lang="en-US" dirty="0" err="1">
                <a:latin typeface="Century Gothic" panose="020B0502020202020204" pitchFamily="34" charset="0"/>
              </a:rPr>
              <a:t>berbeza</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smtClean="0">
                <a:latin typeface="Century Gothic" panose="020B0502020202020204" pitchFamily="34" charset="0"/>
              </a:rPr>
              <a:t>sistem</a:t>
            </a:r>
            <a:r>
              <a:rPr lang="en-US" dirty="0" smtClean="0">
                <a:latin typeface="Century Gothic" panose="020B0502020202020204" pitchFamily="34" charset="0"/>
              </a:rPr>
              <a:t>, </a:t>
            </a:r>
            <a:r>
              <a:rPr lang="en-US" dirty="0" err="1">
                <a:latin typeface="Century Gothic" panose="020B0502020202020204" pitchFamily="34" charset="0"/>
              </a:rPr>
              <a:t>justifikasi</a:t>
            </a:r>
            <a:r>
              <a:rPr lang="en-US" dirty="0">
                <a:latin typeface="Century Gothic" panose="020B0502020202020204" pitchFamily="34" charset="0"/>
              </a:rPr>
              <a:t> </a:t>
            </a:r>
            <a:r>
              <a:rPr lang="en-US" dirty="0" err="1">
                <a:latin typeface="Century Gothic" panose="020B0502020202020204" pitchFamily="34" charset="0"/>
              </a:rPr>
              <a:t>diperlukan</a:t>
            </a:r>
            <a:endParaRPr lang="en-US" dirty="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Memuat</a:t>
            </a:r>
            <a:r>
              <a:rPr lang="en-US" dirty="0">
                <a:latin typeface="Century Gothic" panose="020B0502020202020204" pitchFamily="34" charset="0"/>
              </a:rPr>
              <a:t> </a:t>
            </a:r>
            <a:r>
              <a:rPr lang="en-US" dirty="0" err="1">
                <a:latin typeface="Century Gothic" panose="020B0502020202020204" pitchFamily="34" charset="0"/>
              </a:rPr>
              <a:t>turun</a:t>
            </a:r>
            <a:r>
              <a:rPr lang="en-US" dirty="0">
                <a:latin typeface="Century Gothic" panose="020B0502020202020204" pitchFamily="34" charset="0"/>
              </a:rPr>
              <a:t> </a:t>
            </a:r>
            <a:r>
              <a:rPr lang="en-US" dirty="0" err="1">
                <a:latin typeface="Century Gothic" panose="020B0502020202020204" pitchFamily="34" charset="0"/>
              </a:rPr>
              <a:t>kertas</a:t>
            </a:r>
            <a:r>
              <a:rPr lang="en-US" dirty="0">
                <a:latin typeface="Century Gothic" panose="020B0502020202020204" pitchFamily="34" charset="0"/>
              </a:rPr>
              <a:t> </a:t>
            </a:r>
            <a:r>
              <a:rPr lang="en-US" dirty="0" err="1">
                <a:latin typeface="Century Gothic" panose="020B0502020202020204" pitchFamily="34" charset="0"/>
              </a:rPr>
              <a:t>taklimat</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dilengkapkan</a:t>
            </a:r>
            <a:r>
              <a:rPr lang="en-US" dirty="0">
                <a:latin typeface="Century Gothic" panose="020B0502020202020204" pitchFamily="34" charset="0"/>
              </a:rPr>
              <a:t> </a:t>
            </a:r>
            <a:r>
              <a:rPr lang="en-US" dirty="0" err="1">
                <a:latin typeface="Century Gothic" panose="020B0502020202020204" pitchFamily="34" charset="0"/>
              </a:rPr>
              <a:t>ruangan</a:t>
            </a:r>
            <a:r>
              <a:rPr lang="en-US" dirty="0">
                <a:latin typeface="Century Gothic" panose="020B0502020202020204" pitchFamily="34" charset="0"/>
              </a:rPr>
              <a:t> </a:t>
            </a:r>
            <a:r>
              <a:rPr lang="en-US" dirty="0" err="1" smtClean="0">
                <a:latin typeface="Century Gothic" panose="020B0502020202020204" pitchFamily="34" charset="0"/>
              </a:rPr>
              <a:t>latar</a:t>
            </a:r>
            <a:r>
              <a:rPr lang="en-US" dirty="0" smtClean="0">
                <a:latin typeface="Century Gothic" panose="020B0502020202020204" pitchFamily="34" charset="0"/>
              </a:rPr>
              <a:t> </a:t>
            </a:r>
            <a:r>
              <a:rPr lang="en-US" dirty="0" err="1" smtClean="0">
                <a:latin typeface="Century Gothic" panose="020B0502020202020204" pitchFamily="34" charset="0"/>
              </a:rPr>
              <a:t>belakang</a:t>
            </a:r>
            <a:r>
              <a:rPr lang="en-US" dirty="0">
                <a:latin typeface="Century Gothic" panose="020B0502020202020204" pitchFamily="34" charset="0"/>
              </a:rPr>
              <a:t>, </a:t>
            </a:r>
            <a:r>
              <a:rPr lang="en-US" dirty="0" err="1">
                <a:latin typeface="Century Gothic" panose="020B0502020202020204" pitchFamily="34" charset="0"/>
              </a:rPr>
              <a:t>tujuan</a:t>
            </a:r>
            <a:r>
              <a:rPr lang="en-US" dirty="0">
                <a:latin typeface="Century Gothic" panose="020B0502020202020204" pitchFamily="34" charset="0"/>
              </a:rPr>
              <a:t>, </a:t>
            </a:r>
            <a:r>
              <a:rPr lang="en-US" dirty="0" err="1">
                <a:latin typeface="Century Gothic" panose="020B0502020202020204" pitchFamily="34" charset="0"/>
              </a:rPr>
              <a:t>metadologi</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ulasan</a:t>
            </a:r>
            <a:r>
              <a:rPr lang="en-US" dirty="0">
                <a:latin typeface="Century Gothic" panose="020B0502020202020204" pitchFamily="34" charset="0"/>
              </a:rPr>
              <a:t> </a:t>
            </a:r>
            <a:r>
              <a:rPr lang="en-US" dirty="0" err="1">
                <a:latin typeface="Century Gothic" panose="020B0502020202020204" pitchFamily="34" charset="0"/>
              </a:rPr>
              <a:t>serta</a:t>
            </a:r>
            <a:r>
              <a:rPr lang="en-US" dirty="0">
                <a:latin typeface="Century Gothic" panose="020B0502020202020204" pitchFamily="34" charset="0"/>
              </a:rPr>
              <a:t> </a:t>
            </a:r>
            <a:r>
              <a:rPr lang="en-US" dirty="0" err="1">
                <a:latin typeface="Century Gothic" panose="020B0502020202020204" pitchFamily="34" charset="0"/>
              </a:rPr>
              <a:t>pengesyoran</a:t>
            </a:r>
            <a:r>
              <a:rPr lang="en-US" dirty="0">
                <a:latin typeface="Century Gothic" panose="020B0502020202020204" pitchFamily="34" charset="0"/>
              </a:rPr>
              <a:t>.  </a:t>
            </a:r>
            <a:r>
              <a:rPr lang="en-US" dirty="0" err="1">
                <a:latin typeface="Century Gothic" panose="020B0502020202020204" pitchFamily="34" charset="0"/>
              </a:rPr>
              <a:t>Kertas</a:t>
            </a:r>
            <a:r>
              <a:rPr lang="en-US" dirty="0">
                <a:latin typeface="Century Gothic" panose="020B0502020202020204" pitchFamily="34" charset="0"/>
              </a:rPr>
              <a:t> </a:t>
            </a:r>
            <a:r>
              <a:rPr lang="en-US" dirty="0" err="1">
                <a:latin typeface="Century Gothic" panose="020B0502020202020204" pitchFamily="34" charset="0"/>
              </a:rPr>
              <a:t>taklimat</a:t>
            </a:r>
            <a:r>
              <a:rPr lang="en-US" dirty="0">
                <a:latin typeface="Century Gothic" panose="020B0502020202020204" pitchFamily="34" charset="0"/>
              </a:rPr>
              <a:t> yang </a:t>
            </a:r>
            <a:r>
              <a:rPr lang="en-US" dirty="0" err="1">
                <a:latin typeface="Century Gothic" panose="020B0502020202020204" pitchFamily="34" charset="0"/>
              </a:rPr>
              <a:t>telah</a:t>
            </a:r>
            <a:r>
              <a:rPr lang="en-US" dirty="0">
                <a:latin typeface="Century Gothic" panose="020B0502020202020204" pitchFamily="34" charset="0"/>
              </a:rPr>
              <a:t> </a:t>
            </a:r>
            <a:r>
              <a:rPr lang="en-US" dirty="0" err="1">
                <a:latin typeface="Century Gothic" panose="020B0502020202020204" pitchFamily="34" charset="0"/>
              </a:rPr>
              <a:t>lengkap</a:t>
            </a:r>
            <a:r>
              <a:rPr lang="en-US" dirty="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dimuat</a:t>
            </a:r>
            <a:r>
              <a:rPr lang="en-US" dirty="0">
                <a:latin typeface="Century Gothic" panose="020B0502020202020204" pitchFamily="34" charset="0"/>
              </a:rPr>
              <a:t> </a:t>
            </a:r>
            <a:r>
              <a:rPr lang="en-US" dirty="0" err="1">
                <a:latin typeface="Century Gothic" panose="020B0502020202020204" pitchFamily="34" charset="0"/>
              </a:rPr>
              <a:t>naik</a:t>
            </a:r>
            <a:r>
              <a:rPr lang="en-US" dirty="0">
                <a:latin typeface="Century Gothic" panose="020B0502020202020204" pitchFamily="34" charset="0"/>
              </a:rPr>
              <a:t> </a:t>
            </a:r>
            <a:r>
              <a:rPr lang="en-US" dirty="0" err="1">
                <a:latin typeface="Century Gothic" panose="020B0502020202020204" pitchFamily="34" charset="0"/>
              </a:rPr>
              <a:t>semula</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dikemukan</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Pihak</a:t>
            </a:r>
            <a:r>
              <a:rPr lang="en-US" dirty="0">
                <a:latin typeface="Century Gothic" panose="020B0502020202020204" pitchFamily="34" charset="0"/>
              </a:rPr>
              <a:t> </a:t>
            </a:r>
            <a:r>
              <a:rPr lang="en-US" dirty="0" err="1">
                <a:latin typeface="Century Gothic" panose="020B0502020202020204" pitchFamily="34" charset="0"/>
              </a:rPr>
              <a:t>Berkuasa</a:t>
            </a:r>
            <a:r>
              <a:rPr lang="en-US" dirty="0">
                <a:latin typeface="Century Gothic" panose="020B0502020202020204" pitchFamily="34" charset="0"/>
              </a:rPr>
              <a:t> </a:t>
            </a:r>
            <a:r>
              <a:rPr lang="en-US" dirty="0" err="1">
                <a:latin typeface="Century Gothic" panose="020B0502020202020204" pitchFamily="34" charset="0"/>
              </a:rPr>
              <a:t>Melulus</a:t>
            </a:r>
            <a:r>
              <a:rPr lang="en-US" dirty="0">
                <a:latin typeface="Century Gothic" panose="020B0502020202020204" pitchFamily="34" charset="0"/>
              </a:rPr>
              <a:t> </a:t>
            </a:r>
            <a:r>
              <a:rPr lang="en-US" dirty="0" err="1">
                <a:latin typeface="Century Gothic" panose="020B0502020202020204" pitchFamily="34" charset="0"/>
              </a:rPr>
              <a:t>berkaitan</a:t>
            </a:r>
            <a:r>
              <a:rPr lang="en-US" dirty="0">
                <a:latin typeface="Century Gothic" panose="020B0502020202020204" pitchFamily="34" charset="0"/>
              </a:rPr>
              <a:t> </a:t>
            </a:r>
          </a:p>
          <a:p>
            <a:pPr marL="285750" indent="-285750">
              <a:buFont typeface="Wingdings" panose="05000000000000000000" pitchFamily="2" charset="2"/>
              <a:buChar char="§"/>
            </a:pPr>
            <a:endParaRPr lang="en-US" dirty="0">
              <a:latin typeface="Century Gothic" panose="020B0502020202020204" pitchFamily="34" charset="0"/>
            </a:endParaRPr>
          </a:p>
          <a:p>
            <a:endParaRPr lang="en-US" dirty="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endParaRPr lang="en-US" dirty="0">
              <a:latin typeface="Century Gothic" panose="020B0502020202020204" pitchFamily="34" charset="0"/>
            </a:endParaRPr>
          </a:p>
          <a:p>
            <a:r>
              <a:rPr lang="en-US" dirty="0">
                <a:latin typeface="Century Gothic" panose="020B0502020202020204" pitchFamily="34" charset="0"/>
              </a:rPr>
              <a:t> </a:t>
            </a:r>
          </a:p>
        </p:txBody>
      </p:sp>
      <p:grpSp>
        <p:nvGrpSpPr>
          <p:cNvPr id="11" name="Group 10"/>
          <p:cNvGrpSpPr/>
          <p:nvPr/>
        </p:nvGrpSpPr>
        <p:grpSpPr>
          <a:xfrm>
            <a:off x="174173" y="2678974"/>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Urusetia</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277" y="1734895"/>
            <a:ext cx="98583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7616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1967" t="7431" r="2991" b="2733"/>
          <a:stretch/>
        </p:blipFill>
        <p:spPr>
          <a:xfrm>
            <a:off x="239841" y="194875"/>
            <a:ext cx="11795760" cy="6583680"/>
          </a:xfrm>
          <a:prstGeom prst="rect">
            <a:avLst/>
          </a:prstGeom>
        </p:spPr>
      </p:pic>
      <p:sp>
        <p:nvSpPr>
          <p:cNvPr id="5" name="Rectangle 4"/>
          <p:cNvSpPr/>
          <p:nvPr/>
        </p:nvSpPr>
        <p:spPr>
          <a:xfrm>
            <a:off x="406400" y="3983220"/>
            <a:ext cx="114427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55800" y="2352000"/>
            <a:ext cx="3147310" cy="3363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p:cNvSpPr/>
          <p:nvPr/>
        </p:nvSpPr>
        <p:spPr>
          <a:xfrm>
            <a:off x="5103110" y="2673350"/>
            <a:ext cx="561090" cy="207187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ular Callout 7"/>
          <p:cNvSpPr/>
          <p:nvPr/>
        </p:nvSpPr>
        <p:spPr>
          <a:xfrm>
            <a:off x="6096000" y="1155700"/>
            <a:ext cx="5118100" cy="2374900"/>
          </a:xfrm>
          <a:prstGeom prst="wedgeRectCallout">
            <a:avLst>
              <a:gd name="adj1" fmla="val -58167"/>
              <a:gd name="adj2" fmla="val 55162"/>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Penyatuan</a:t>
            </a:r>
            <a:r>
              <a:rPr lang="en-US" dirty="0">
                <a:solidFill>
                  <a:schemeClr val="tx1"/>
                </a:solidFill>
              </a:rPr>
              <a:t> </a:t>
            </a:r>
            <a:r>
              <a:rPr lang="en-US" dirty="0" err="1">
                <a:solidFill>
                  <a:schemeClr val="tx1"/>
                </a:solidFill>
              </a:rPr>
              <a:t>Laporan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Pengesyoran</a:t>
            </a:r>
            <a:r>
              <a:rPr lang="en-US" dirty="0">
                <a:solidFill>
                  <a:schemeClr val="tx1"/>
                </a:solidFill>
              </a:rPr>
              <a:t> </a:t>
            </a:r>
            <a:r>
              <a:rPr lang="en-US" dirty="0" err="1">
                <a:solidFill>
                  <a:schemeClr val="tx1"/>
                </a:solidFill>
              </a:rPr>
              <a:t>Pembekal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Urusetia</a:t>
            </a:r>
            <a:r>
              <a:rPr lang="en-US" dirty="0">
                <a:solidFill>
                  <a:schemeClr val="tx1"/>
                </a:solidFill>
              </a:rPr>
              <a:t> </a:t>
            </a:r>
            <a:r>
              <a:rPr lang="en-US" dirty="0" err="1">
                <a:solidFill>
                  <a:schemeClr val="tx1"/>
                </a:solidFill>
              </a:rPr>
              <a:t>bertangungjawab</a:t>
            </a:r>
            <a:r>
              <a:rPr lang="en-US" dirty="0">
                <a:solidFill>
                  <a:schemeClr val="tx1"/>
                </a:solidFill>
              </a:rPr>
              <a:t> </a:t>
            </a:r>
            <a:r>
              <a:rPr lang="en-US" dirty="0" err="1">
                <a:solidFill>
                  <a:schemeClr val="tx1"/>
                </a:solidFill>
              </a:rPr>
              <a:t>menyediakan</a:t>
            </a:r>
            <a:r>
              <a:rPr lang="en-US" dirty="0">
                <a:solidFill>
                  <a:schemeClr val="tx1"/>
                </a:solidFill>
              </a:rPr>
              <a:t> </a:t>
            </a:r>
            <a:r>
              <a:rPr lang="en-US" dirty="0" err="1">
                <a:solidFill>
                  <a:schemeClr val="tx1"/>
                </a:solidFill>
              </a:rPr>
              <a:t>Kertas</a:t>
            </a:r>
            <a:r>
              <a:rPr lang="en-US" dirty="0">
                <a:solidFill>
                  <a:schemeClr val="tx1"/>
                </a:solidFill>
              </a:rPr>
              <a:t> </a:t>
            </a:r>
            <a:r>
              <a:rPr lang="en-US" dirty="0" err="1">
                <a:solidFill>
                  <a:schemeClr val="tx1"/>
                </a:solidFill>
              </a:rPr>
              <a:t>Taklimat</a:t>
            </a:r>
            <a:r>
              <a:rPr lang="en-US" dirty="0">
                <a:solidFill>
                  <a:schemeClr val="tx1"/>
                </a:solidFill>
              </a:rPr>
              <a:t>, </a:t>
            </a:r>
            <a:r>
              <a:rPr lang="en-US" dirty="0" err="1">
                <a:solidFill>
                  <a:schemeClr val="tx1"/>
                </a:solidFill>
              </a:rPr>
              <a:t>sehubungan</a:t>
            </a:r>
            <a:r>
              <a:rPr lang="en-US" dirty="0">
                <a:solidFill>
                  <a:schemeClr val="tx1"/>
                </a:solidFill>
              </a:rPr>
              <a:t> </a:t>
            </a:r>
            <a:r>
              <a:rPr lang="en-US" dirty="0" err="1">
                <a:solidFill>
                  <a:schemeClr val="tx1"/>
                </a:solidFill>
              </a:rPr>
              <a:t>itu</a:t>
            </a:r>
            <a:r>
              <a:rPr lang="en-US" dirty="0">
                <a:solidFill>
                  <a:schemeClr val="tx1"/>
                </a:solidFill>
              </a:rPr>
              <a:t> </a:t>
            </a:r>
            <a:r>
              <a:rPr lang="en-US" dirty="0" err="1">
                <a:solidFill>
                  <a:schemeClr val="tx1"/>
                </a:solidFill>
              </a:rPr>
              <a:t>beliau</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meneliti</a:t>
            </a:r>
            <a:r>
              <a:rPr lang="en-US" dirty="0">
                <a:solidFill>
                  <a:schemeClr val="tx1"/>
                </a:solidFill>
              </a:rPr>
              <a:t> </a:t>
            </a:r>
            <a:r>
              <a:rPr lang="en-US" dirty="0" err="1">
                <a:solidFill>
                  <a:schemeClr val="tx1"/>
                </a:solidFill>
              </a:rPr>
              <a:t>laporan</a:t>
            </a:r>
            <a:r>
              <a:rPr lang="en-US" dirty="0">
                <a:solidFill>
                  <a:schemeClr val="tx1"/>
                </a:solidFill>
              </a:rPr>
              <a:t> </a:t>
            </a:r>
            <a:r>
              <a:rPr lang="en-US" dirty="0" err="1">
                <a:solidFill>
                  <a:schemeClr val="tx1"/>
                </a:solidFill>
              </a:rPr>
              <a:t>penilaian</a:t>
            </a:r>
            <a:r>
              <a:rPr lang="en-US" dirty="0">
                <a:solidFill>
                  <a:schemeClr val="tx1"/>
                </a:solidFill>
              </a:rPr>
              <a:t> </a:t>
            </a:r>
            <a:r>
              <a:rPr lang="en-US" dirty="0" err="1">
                <a:solidFill>
                  <a:schemeClr val="tx1"/>
                </a:solidFill>
              </a:rPr>
              <a:t>dari</a:t>
            </a:r>
            <a:r>
              <a:rPr lang="en-US" dirty="0">
                <a:solidFill>
                  <a:schemeClr val="tx1"/>
                </a:solidFill>
              </a:rPr>
              <a:t> </a:t>
            </a:r>
            <a:r>
              <a:rPr lang="en-US" dirty="0" err="1">
                <a:solidFill>
                  <a:schemeClr val="tx1"/>
                </a:solidFill>
              </a:rPr>
              <a:t>setiap</a:t>
            </a:r>
            <a:r>
              <a:rPr lang="en-US" dirty="0">
                <a:solidFill>
                  <a:schemeClr val="tx1"/>
                </a:solidFill>
              </a:rPr>
              <a:t> </a:t>
            </a:r>
            <a:r>
              <a:rPr lang="en-US" dirty="0" err="1" smtClean="0">
                <a:solidFill>
                  <a:schemeClr val="tx1"/>
                </a:solidFill>
              </a:rPr>
              <a:t>jawatankuasa</a:t>
            </a:r>
            <a:r>
              <a:rPr lang="en-US" dirty="0" smtClean="0">
                <a:solidFill>
                  <a:schemeClr val="tx1"/>
                </a:solidFill>
              </a:rPr>
              <a:t> </a:t>
            </a:r>
            <a:r>
              <a:rPr lang="en-US" dirty="0" err="1">
                <a:solidFill>
                  <a:schemeClr val="tx1"/>
                </a:solidFill>
              </a:rPr>
              <a:t>berkaitan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Pengesyoran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berdasarkan</a:t>
            </a:r>
            <a:r>
              <a:rPr lang="en-US" dirty="0">
                <a:solidFill>
                  <a:schemeClr val="tx1"/>
                </a:solidFill>
              </a:rPr>
              <a:t> </a:t>
            </a:r>
            <a:r>
              <a:rPr lang="en-US" dirty="0" err="1">
                <a:solidFill>
                  <a:schemeClr val="tx1"/>
                </a:solidFill>
              </a:rPr>
              <a:t>pakej</a:t>
            </a:r>
            <a:r>
              <a:rPr lang="en-US" dirty="0">
                <a:solidFill>
                  <a:schemeClr val="tx1"/>
                </a:solidFill>
              </a:rPr>
              <a:t> </a:t>
            </a:r>
            <a:r>
              <a:rPr lang="en-US" dirty="0" err="1">
                <a:solidFill>
                  <a:schemeClr val="tx1"/>
                </a:solidFill>
              </a:rPr>
              <a:t>dan</a:t>
            </a:r>
            <a:r>
              <a:rPr lang="en-US" dirty="0">
                <a:solidFill>
                  <a:schemeClr val="tx1"/>
                </a:solidFill>
              </a:rPr>
              <a:t> item.</a:t>
            </a:r>
          </a:p>
        </p:txBody>
      </p:sp>
    </p:spTree>
    <p:extLst>
      <p:ext uri="{BB962C8B-B14F-4D97-AF65-F5344CB8AC3E}">
        <p14:creationId xmlns:p14="http://schemas.microsoft.com/office/powerpoint/2010/main" val="347101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090" t="8743" r="2992" b="3826"/>
          <a:stretch/>
        </p:blipFill>
        <p:spPr>
          <a:xfrm>
            <a:off x="254831" y="164896"/>
            <a:ext cx="11795760" cy="6583680"/>
          </a:xfrm>
          <a:prstGeom prst="rect">
            <a:avLst/>
          </a:prstGeom>
        </p:spPr>
      </p:pic>
      <p:sp>
        <p:nvSpPr>
          <p:cNvPr id="5" name="Rectangle 4"/>
          <p:cNvSpPr/>
          <p:nvPr/>
        </p:nvSpPr>
        <p:spPr>
          <a:xfrm>
            <a:off x="3787930" y="4131040"/>
            <a:ext cx="1371600" cy="876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2222500" y="177800"/>
            <a:ext cx="6946900" cy="1435100"/>
          </a:xfrm>
          <a:prstGeom prst="wedgeRectCallout">
            <a:avLst>
              <a:gd name="adj1" fmla="val -17620"/>
              <a:gd name="adj2" fmla="val 195377"/>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Penyatuan</a:t>
            </a:r>
            <a:r>
              <a:rPr lang="en-US" dirty="0">
                <a:solidFill>
                  <a:schemeClr val="tx1"/>
                </a:solidFill>
              </a:rPr>
              <a:t> </a:t>
            </a:r>
            <a:r>
              <a:rPr lang="en-US" dirty="0" err="1">
                <a:solidFill>
                  <a:schemeClr val="tx1"/>
                </a:solidFill>
              </a:rPr>
              <a:t>Laporan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Pengesyoran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Pakej</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Skor</a:t>
            </a:r>
            <a:r>
              <a:rPr lang="en-US" dirty="0">
                <a:solidFill>
                  <a:schemeClr val="tx1"/>
                </a:solidFill>
              </a:rPr>
              <a:t> </a:t>
            </a:r>
            <a:r>
              <a:rPr lang="en-US" dirty="0" err="1">
                <a:solidFill>
                  <a:schemeClr val="tx1"/>
                </a:solidFill>
              </a:rPr>
              <a:t>keseluruhan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kedudukan</a:t>
            </a:r>
            <a:r>
              <a:rPr lang="en-US" dirty="0">
                <a:solidFill>
                  <a:schemeClr val="tx1"/>
                </a:solidFill>
              </a:rPr>
              <a:t> </a:t>
            </a:r>
            <a:r>
              <a:rPr lang="en-US" dirty="0" err="1">
                <a:solidFill>
                  <a:schemeClr val="tx1"/>
                </a:solidFill>
              </a:rPr>
              <a:t>pembekal</a:t>
            </a:r>
            <a:r>
              <a:rPr lang="en-US" dirty="0">
                <a:solidFill>
                  <a:schemeClr val="tx1"/>
                </a:solidFill>
              </a:rPr>
              <a:t> yang </a:t>
            </a:r>
            <a:r>
              <a:rPr lang="en-US" dirty="0" err="1">
                <a:solidFill>
                  <a:schemeClr val="tx1"/>
                </a:solidFill>
              </a:rPr>
              <a:t>disyorkan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dipaparkan</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Rujukan</a:t>
            </a:r>
            <a:r>
              <a:rPr lang="en-US" dirty="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dibuat</a:t>
            </a:r>
            <a:r>
              <a:rPr lang="en-US" dirty="0">
                <a:solidFill>
                  <a:schemeClr val="tx1"/>
                </a:solidFill>
              </a:rPr>
              <a:t> </a:t>
            </a:r>
            <a:r>
              <a:rPr lang="en-US" dirty="0" err="1">
                <a:solidFill>
                  <a:schemeClr val="tx1"/>
                </a:solidFill>
              </a:rPr>
              <a:t>jika</a:t>
            </a:r>
            <a:r>
              <a:rPr lang="en-US" dirty="0">
                <a:solidFill>
                  <a:schemeClr val="tx1"/>
                </a:solidFill>
              </a:rPr>
              <a:t> </a:t>
            </a:r>
            <a:r>
              <a:rPr lang="en-US" dirty="0" err="1">
                <a:solidFill>
                  <a:schemeClr val="tx1"/>
                </a:solidFill>
              </a:rPr>
              <a:t>urusetia</a:t>
            </a:r>
            <a:r>
              <a:rPr lang="en-US" dirty="0">
                <a:solidFill>
                  <a:schemeClr val="tx1"/>
                </a:solidFill>
              </a:rPr>
              <a:t> </a:t>
            </a:r>
            <a:r>
              <a:rPr lang="en-US" dirty="0" err="1">
                <a:solidFill>
                  <a:schemeClr val="tx1"/>
                </a:solidFill>
              </a:rPr>
              <a:t>hendak</a:t>
            </a:r>
            <a:r>
              <a:rPr lang="en-US" dirty="0">
                <a:solidFill>
                  <a:schemeClr val="tx1"/>
                </a:solidFill>
              </a:rPr>
              <a:t> </a:t>
            </a:r>
            <a:r>
              <a:rPr lang="en-US" dirty="0" err="1">
                <a:solidFill>
                  <a:schemeClr val="tx1"/>
                </a:solidFill>
              </a:rPr>
              <a:t>melihat</a:t>
            </a:r>
            <a:r>
              <a:rPr lang="en-US" dirty="0">
                <a:solidFill>
                  <a:schemeClr val="tx1"/>
                </a:solidFill>
              </a:rPr>
              <a:t> </a:t>
            </a:r>
            <a:r>
              <a:rPr lang="en-US" dirty="0" err="1">
                <a:solidFill>
                  <a:schemeClr val="tx1"/>
                </a:solidFill>
              </a:rPr>
              <a:t>kedudukan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penilaian</a:t>
            </a:r>
            <a:r>
              <a:rPr lang="en-US" dirty="0">
                <a:solidFill>
                  <a:schemeClr val="tx1"/>
                </a:solidFill>
              </a:rPr>
              <a:t> </a:t>
            </a:r>
            <a:r>
              <a:rPr lang="en-US" dirty="0" err="1">
                <a:solidFill>
                  <a:schemeClr val="tx1"/>
                </a:solidFill>
              </a:rPr>
              <a:t>teknikal</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kewangan</a:t>
            </a:r>
            <a:endParaRPr lang="en-US" dirty="0">
              <a:solidFill>
                <a:schemeClr val="tx1"/>
              </a:solidFill>
            </a:endParaRPr>
          </a:p>
        </p:txBody>
      </p:sp>
      <p:sp>
        <p:nvSpPr>
          <p:cNvPr id="7" name="Rectangle 6"/>
          <p:cNvSpPr/>
          <p:nvPr/>
        </p:nvSpPr>
        <p:spPr>
          <a:xfrm>
            <a:off x="4473730" y="3711940"/>
            <a:ext cx="685800" cy="419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54890" y="4116050"/>
            <a:ext cx="990600" cy="876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4368800" y="5716250"/>
            <a:ext cx="5905500" cy="965200"/>
          </a:xfrm>
          <a:prstGeom prst="wedgeRectCallout">
            <a:avLst>
              <a:gd name="adj1" fmla="val 34270"/>
              <a:gd name="adj2" fmla="val -123401"/>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Penyatuan</a:t>
            </a:r>
            <a:r>
              <a:rPr lang="en-US" dirty="0">
                <a:solidFill>
                  <a:schemeClr val="tx1"/>
                </a:solidFill>
              </a:rPr>
              <a:t> </a:t>
            </a:r>
            <a:r>
              <a:rPr lang="en-US" dirty="0" err="1">
                <a:solidFill>
                  <a:schemeClr val="tx1"/>
                </a:solidFill>
              </a:rPr>
              <a:t>Laporan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Pengesyoran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Pakej</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Pengesyoran</a:t>
            </a:r>
            <a:r>
              <a:rPr lang="en-US" dirty="0">
                <a:solidFill>
                  <a:schemeClr val="tx1"/>
                </a:solidFill>
              </a:rPr>
              <a:t> </a:t>
            </a:r>
            <a:r>
              <a:rPr lang="en-US" dirty="0" err="1">
                <a:solidFill>
                  <a:schemeClr val="tx1"/>
                </a:solidFill>
              </a:rPr>
              <a:t>kedudukan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Urusetia</a:t>
            </a:r>
            <a:endParaRPr lang="en-US" dirty="0">
              <a:solidFill>
                <a:schemeClr val="tx1"/>
              </a:solidFill>
            </a:endParaRPr>
          </a:p>
        </p:txBody>
      </p:sp>
    </p:spTree>
    <p:extLst>
      <p:ext uri="{BB962C8B-B14F-4D97-AF65-F5344CB8AC3E}">
        <p14:creationId xmlns:p14="http://schemas.microsoft.com/office/powerpoint/2010/main" val="796061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25119"/>
            <a:ext cx="12192000" cy="6083961"/>
          </a:xfrm>
          <a:prstGeom prst="rect">
            <a:avLst/>
          </a:prstGeom>
        </p:spPr>
      </p:pic>
    </p:spTree>
    <p:extLst>
      <p:ext uri="{BB962C8B-B14F-4D97-AF65-F5344CB8AC3E}">
        <p14:creationId xmlns:p14="http://schemas.microsoft.com/office/powerpoint/2010/main" val="1080099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722" t="7650" r="2868" b="5574"/>
          <a:stretch/>
        </p:blipFill>
        <p:spPr>
          <a:xfrm>
            <a:off x="209862" y="149905"/>
            <a:ext cx="11795760" cy="6583680"/>
          </a:xfrm>
          <a:prstGeom prst="rect">
            <a:avLst/>
          </a:prstGeom>
        </p:spPr>
      </p:pic>
      <p:sp>
        <p:nvSpPr>
          <p:cNvPr id="5" name="Rectangular Callout 4"/>
          <p:cNvSpPr/>
          <p:nvPr/>
        </p:nvSpPr>
        <p:spPr>
          <a:xfrm>
            <a:off x="4724400" y="1041400"/>
            <a:ext cx="5905500" cy="1587500"/>
          </a:xfrm>
          <a:prstGeom prst="wedgeRectCallout">
            <a:avLst>
              <a:gd name="adj1" fmla="val 33452"/>
              <a:gd name="adj2" fmla="val 140856"/>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Penyatuan</a:t>
            </a:r>
            <a:r>
              <a:rPr lang="en-US" dirty="0">
                <a:solidFill>
                  <a:schemeClr val="tx1"/>
                </a:solidFill>
              </a:rPr>
              <a:t> </a:t>
            </a:r>
            <a:r>
              <a:rPr lang="en-US" dirty="0" err="1">
                <a:solidFill>
                  <a:schemeClr val="tx1"/>
                </a:solidFill>
              </a:rPr>
              <a:t>Laporan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Pengesyoran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Pakej</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Ruang</a:t>
            </a:r>
            <a:r>
              <a:rPr lang="en-US" dirty="0">
                <a:solidFill>
                  <a:schemeClr val="tx1"/>
                </a:solidFill>
              </a:rPr>
              <a:t> </a:t>
            </a:r>
            <a:r>
              <a:rPr lang="en-US" dirty="0" err="1">
                <a:solidFill>
                  <a:schemeClr val="tx1"/>
                </a:solidFill>
              </a:rPr>
              <a:t>catatan</a:t>
            </a:r>
            <a:r>
              <a:rPr lang="en-US" dirty="0">
                <a:solidFill>
                  <a:schemeClr val="tx1"/>
                </a:solidFill>
              </a:rPr>
              <a:t> </a:t>
            </a:r>
            <a:r>
              <a:rPr lang="en-US" dirty="0" err="1">
                <a:solidFill>
                  <a:schemeClr val="tx1"/>
                </a:solidFill>
              </a:rPr>
              <a:t>hendaklah</a:t>
            </a:r>
            <a:r>
              <a:rPr lang="en-US" dirty="0">
                <a:solidFill>
                  <a:schemeClr val="tx1"/>
                </a:solidFill>
              </a:rPr>
              <a:t> </a:t>
            </a:r>
            <a:r>
              <a:rPr lang="en-US" dirty="0" err="1">
                <a:solidFill>
                  <a:schemeClr val="tx1"/>
                </a:solidFill>
              </a:rPr>
              <a:t>diisi</a:t>
            </a:r>
            <a:r>
              <a:rPr lang="en-US" dirty="0">
                <a:solidFill>
                  <a:schemeClr val="tx1"/>
                </a:solidFill>
              </a:rPr>
              <a:t>, </a:t>
            </a:r>
            <a:r>
              <a:rPr lang="en-US" dirty="0" err="1">
                <a:solidFill>
                  <a:schemeClr val="tx1"/>
                </a:solidFill>
              </a:rPr>
              <a:t>sekiranya</a:t>
            </a:r>
            <a:r>
              <a:rPr lang="en-US" dirty="0">
                <a:solidFill>
                  <a:schemeClr val="tx1"/>
                </a:solidFill>
              </a:rPr>
              <a:t> </a:t>
            </a:r>
            <a:r>
              <a:rPr lang="en-US" dirty="0" err="1">
                <a:solidFill>
                  <a:schemeClr val="tx1"/>
                </a:solidFill>
              </a:rPr>
              <a:t>pengesyoran</a:t>
            </a:r>
            <a:r>
              <a:rPr lang="en-US" dirty="0">
                <a:solidFill>
                  <a:schemeClr val="tx1"/>
                </a:solidFill>
              </a:rPr>
              <a:t> </a:t>
            </a:r>
            <a:r>
              <a:rPr lang="en-US" dirty="0" err="1">
                <a:solidFill>
                  <a:schemeClr val="tx1"/>
                </a:solidFill>
              </a:rPr>
              <a:t>kedudukan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Urusetia</a:t>
            </a:r>
            <a:r>
              <a:rPr lang="en-US" dirty="0">
                <a:solidFill>
                  <a:schemeClr val="tx1"/>
                </a:solidFill>
              </a:rPr>
              <a:t> </a:t>
            </a:r>
            <a:r>
              <a:rPr lang="en-US" dirty="0" err="1">
                <a:solidFill>
                  <a:schemeClr val="tx1"/>
                </a:solidFill>
              </a:rPr>
              <a:t>berbeza</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pengesyoran</a:t>
            </a:r>
            <a:r>
              <a:rPr lang="en-US" dirty="0">
                <a:solidFill>
                  <a:schemeClr val="tx1"/>
                </a:solidFill>
              </a:rPr>
              <a:t> </a:t>
            </a:r>
            <a:r>
              <a:rPr lang="en-US" dirty="0" err="1">
                <a:solidFill>
                  <a:schemeClr val="tx1"/>
                </a:solidFill>
              </a:rPr>
              <a:t>kedudukan</a:t>
            </a:r>
            <a:r>
              <a:rPr lang="en-US" dirty="0">
                <a:solidFill>
                  <a:schemeClr val="tx1"/>
                </a:solidFill>
              </a:rPr>
              <a:t> </a:t>
            </a:r>
            <a:r>
              <a:rPr lang="en-US" dirty="0" err="1" smtClean="0">
                <a:solidFill>
                  <a:schemeClr val="tx1"/>
                </a:solidFill>
              </a:rPr>
              <a:t>sistem</a:t>
            </a:r>
            <a:r>
              <a:rPr lang="en-US" dirty="0" smtClean="0">
                <a:solidFill>
                  <a:schemeClr val="tx1"/>
                </a:solidFill>
              </a:rPr>
              <a:t> </a:t>
            </a:r>
            <a:endParaRPr lang="en-US" dirty="0">
              <a:solidFill>
                <a:schemeClr val="tx1"/>
              </a:solidFill>
            </a:endParaRPr>
          </a:p>
        </p:txBody>
      </p:sp>
      <p:sp>
        <p:nvSpPr>
          <p:cNvPr id="6" name="Rectangle 5"/>
          <p:cNvSpPr/>
          <p:nvPr/>
        </p:nvSpPr>
        <p:spPr>
          <a:xfrm>
            <a:off x="8994930" y="4112510"/>
            <a:ext cx="2476500" cy="825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53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0"/>
            <a:ext cx="12192000" cy="6858000"/>
          </a:xfrm>
          <a:prstGeom prst="rect">
            <a:avLst/>
          </a:prstGeom>
        </p:spPr>
      </p:pic>
      <p:sp>
        <p:nvSpPr>
          <p:cNvPr id="5" name="Rectangular Callout 4"/>
          <p:cNvSpPr/>
          <p:nvPr/>
        </p:nvSpPr>
        <p:spPr>
          <a:xfrm>
            <a:off x="127000" y="5346700"/>
            <a:ext cx="8521700" cy="1308100"/>
          </a:xfrm>
          <a:prstGeom prst="wedgeRectCallout">
            <a:avLst>
              <a:gd name="adj1" fmla="val 17490"/>
              <a:gd name="adj2" fmla="val -82423"/>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Penyatuan</a:t>
            </a:r>
            <a:r>
              <a:rPr lang="en-US" dirty="0">
                <a:solidFill>
                  <a:schemeClr val="tx1"/>
                </a:solidFill>
              </a:rPr>
              <a:t> </a:t>
            </a:r>
            <a:r>
              <a:rPr lang="en-US" dirty="0" err="1">
                <a:solidFill>
                  <a:schemeClr val="tx1"/>
                </a:solidFill>
              </a:rPr>
              <a:t>Laporan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Pengesyoran</a:t>
            </a:r>
            <a:r>
              <a:rPr lang="en-US" dirty="0">
                <a:solidFill>
                  <a:schemeClr val="tx1"/>
                </a:solidFill>
              </a:rPr>
              <a:t> </a:t>
            </a:r>
            <a:r>
              <a:rPr lang="en-US" dirty="0" err="1">
                <a:solidFill>
                  <a:schemeClr val="tx1"/>
                </a:solidFill>
              </a:rPr>
              <a:t>Pembekal</a:t>
            </a:r>
            <a:r>
              <a:rPr lang="en-US" dirty="0">
                <a:solidFill>
                  <a:schemeClr val="tx1"/>
                </a:solidFill>
              </a:rPr>
              <a:t> – </a:t>
            </a:r>
            <a:r>
              <a:rPr lang="en-US" dirty="0" err="1">
                <a:solidFill>
                  <a:schemeClr val="tx1"/>
                </a:solidFill>
              </a:rPr>
              <a:t>Penyediaan</a:t>
            </a:r>
            <a:r>
              <a:rPr lang="en-US" dirty="0">
                <a:solidFill>
                  <a:schemeClr val="tx1"/>
                </a:solidFill>
              </a:rPr>
              <a:t> </a:t>
            </a:r>
            <a:r>
              <a:rPr lang="en-US" dirty="0" err="1">
                <a:solidFill>
                  <a:schemeClr val="tx1"/>
                </a:solidFill>
              </a:rPr>
              <a:t>Kertas</a:t>
            </a:r>
            <a:r>
              <a:rPr lang="en-US" dirty="0">
                <a:solidFill>
                  <a:schemeClr val="tx1"/>
                </a:solidFill>
              </a:rPr>
              <a:t> </a:t>
            </a:r>
            <a:r>
              <a:rPr lang="en-US" dirty="0" err="1" smtClean="0">
                <a:solidFill>
                  <a:schemeClr val="tx1"/>
                </a:solidFill>
              </a:rPr>
              <a:t>Taklimat</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Kertas</a:t>
            </a:r>
            <a:r>
              <a:rPr lang="en-US" dirty="0">
                <a:solidFill>
                  <a:schemeClr val="tx1"/>
                </a:solidFill>
              </a:rPr>
              <a:t> </a:t>
            </a:r>
            <a:r>
              <a:rPr lang="en-US" dirty="0" err="1">
                <a:solidFill>
                  <a:schemeClr val="tx1"/>
                </a:solidFill>
              </a:rPr>
              <a:t>taklimat</a:t>
            </a:r>
            <a:r>
              <a:rPr lang="en-US" dirty="0">
                <a:solidFill>
                  <a:schemeClr val="tx1"/>
                </a:solidFill>
              </a:rPr>
              <a:t> </a:t>
            </a:r>
            <a:r>
              <a:rPr lang="en-US" dirty="0" err="1">
                <a:solidFill>
                  <a:schemeClr val="tx1"/>
                </a:solidFill>
              </a:rPr>
              <a:t>hendaklah</a:t>
            </a:r>
            <a:r>
              <a:rPr lang="en-US" dirty="0">
                <a:solidFill>
                  <a:schemeClr val="tx1"/>
                </a:solidFill>
              </a:rPr>
              <a:t> </a:t>
            </a:r>
            <a:r>
              <a:rPr lang="en-US" dirty="0" err="1">
                <a:solidFill>
                  <a:schemeClr val="tx1"/>
                </a:solidFill>
              </a:rPr>
              <a:t>disediakan</a:t>
            </a:r>
            <a:r>
              <a:rPr lang="en-US" dirty="0">
                <a:solidFill>
                  <a:schemeClr val="tx1"/>
                </a:solidFill>
              </a:rPr>
              <a:t> </a:t>
            </a:r>
            <a:r>
              <a:rPr lang="en-US" dirty="0" err="1">
                <a:solidFill>
                  <a:schemeClr val="tx1"/>
                </a:solidFill>
              </a:rPr>
              <a:t>selepas</a:t>
            </a:r>
            <a:r>
              <a:rPr lang="en-US" dirty="0">
                <a:solidFill>
                  <a:schemeClr val="tx1"/>
                </a:solidFill>
              </a:rPr>
              <a:t> </a:t>
            </a:r>
            <a:r>
              <a:rPr lang="en-US" dirty="0" err="1">
                <a:solidFill>
                  <a:schemeClr val="tx1"/>
                </a:solidFill>
              </a:rPr>
              <a:t>pengesyoran</a:t>
            </a:r>
            <a:r>
              <a:rPr lang="en-US" dirty="0">
                <a:solidFill>
                  <a:schemeClr val="tx1"/>
                </a:solidFill>
              </a:rPr>
              <a:t> </a:t>
            </a:r>
            <a:r>
              <a:rPr lang="en-US" dirty="0" err="1">
                <a:solidFill>
                  <a:schemeClr val="tx1"/>
                </a:solidFill>
              </a:rPr>
              <a:t>kedudukan</a:t>
            </a:r>
            <a:r>
              <a:rPr lang="en-US" dirty="0">
                <a:solidFill>
                  <a:schemeClr val="tx1"/>
                </a:solidFill>
              </a:rPr>
              <a:t> </a:t>
            </a:r>
            <a:r>
              <a:rPr lang="en-US" dirty="0" err="1">
                <a:solidFill>
                  <a:schemeClr val="tx1"/>
                </a:solidFill>
              </a:rPr>
              <a:t>pembekal</a:t>
            </a:r>
            <a:r>
              <a:rPr lang="en-US" dirty="0">
                <a:solidFill>
                  <a:schemeClr val="tx1"/>
                </a:solidFill>
              </a:rPr>
              <a:t>.</a:t>
            </a:r>
          </a:p>
          <a:p>
            <a:pPr marL="285750" indent="-285750">
              <a:buFont typeface="Arial" panose="020B0604020202020204" pitchFamily="34" charset="0"/>
              <a:buChar char="•"/>
            </a:pPr>
            <a:r>
              <a:rPr lang="en-US" dirty="0" err="1" smtClean="0">
                <a:solidFill>
                  <a:schemeClr val="tx1"/>
                </a:solidFill>
              </a:rPr>
              <a:t>Draf</a:t>
            </a:r>
            <a:r>
              <a:rPr lang="en-US" dirty="0" smtClean="0">
                <a:solidFill>
                  <a:schemeClr val="tx1"/>
                </a:solidFill>
              </a:rPr>
              <a:t> </a:t>
            </a:r>
            <a:r>
              <a:rPr lang="en-US" dirty="0" err="1">
                <a:solidFill>
                  <a:schemeClr val="tx1"/>
                </a:solidFill>
              </a:rPr>
              <a:t>kertas</a:t>
            </a:r>
            <a:r>
              <a:rPr lang="en-US" dirty="0">
                <a:solidFill>
                  <a:schemeClr val="tx1"/>
                </a:solidFill>
              </a:rPr>
              <a:t> </a:t>
            </a:r>
            <a:r>
              <a:rPr lang="en-US" dirty="0" err="1">
                <a:solidFill>
                  <a:schemeClr val="tx1"/>
                </a:solidFill>
              </a:rPr>
              <a:t>taklimat</a:t>
            </a:r>
            <a:r>
              <a:rPr lang="en-US" dirty="0">
                <a:solidFill>
                  <a:schemeClr val="tx1"/>
                </a:solidFill>
              </a:rPr>
              <a:t> </a:t>
            </a:r>
            <a:r>
              <a:rPr lang="en-US" dirty="0" err="1">
                <a:solidFill>
                  <a:schemeClr val="tx1"/>
                </a:solidFill>
              </a:rPr>
              <a:t>janaan</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dimuat</a:t>
            </a:r>
            <a:r>
              <a:rPr lang="en-US" dirty="0">
                <a:solidFill>
                  <a:schemeClr val="tx1"/>
                </a:solidFill>
              </a:rPr>
              <a:t> </a:t>
            </a:r>
            <a:r>
              <a:rPr lang="en-US" dirty="0" err="1">
                <a:solidFill>
                  <a:schemeClr val="tx1"/>
                </a:solidFill>
              </a:rPr>
              <a:t>turun</a:t>
            </a:r>
            <a:r>
              <a:rPr lang="en-US" dirty="0">
                <a:solidFill>
                  <a:schemeClr val="tx1"/>
                </a:solidFill>
              </a:rPr>
              <a:t> </a:t>
            </a:r>
            <a:r>
              <a:rPr lang="en-US" dirty="0" err="1">
                <a:solidFill>
                  <a:schemeClr val="tx1"/>
                </a:solidFill>
              </a:rPr>
              <a:t>terlebih</a:t>
            </a:r>
            <a:r>
              <a:rPr lang="en-US" dirty="0">
                <a:solidFill>
                  <a:schemeClr val="tx1"/>
                </a:solidFill>
              </a:rPr>
              <a:t> </a:t>
            </a:r>
            <a:r>
              <a:rPr lang="en-US" dirty="0" err="1">
                <a:solidFill>
                  <a:schemeClr val="tx1"/>
                </a:solidFill>
              </a:rPr>
              <a:t>dahulu</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dilengkapkan</a:t>
            </a:r>
            <a:r>
              <a:rPr lang="en-US" dirty="0">
                <a:solidFill>
                  <a:schemeClr val="tx1"/>
                </a:solidFill>
              </a:rPr>
              <a:t>.</a:t>
            </a:r>
          </a:p>
        </p:txBody>
      </p:sp>
    </p:spTree>
    <p:extLst>
      <p:ext uri="{BB962C8B-B14F-4D97-AF65-F5344CB8AC3E}">
        <p14:creationId xmlns:p14="http://schemas.microsoft.com/office/powerpoint/2010/main" val="208042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0" y="0"/>
            <a:ext cx="12192000" cy="6858000"/>
          </a:xfrm>
          <a:prstGeom prst="rect">
            <a:avLst/>
          </a:prstGeom>
        </p:spPr>
      </p:pic>
      <p:sp>
        <p:nvSpPr>
          <p:cNvPr id="5" name="Rectangular Callout 4"/>
          <p:cNvSpPr/>
          <p:nvPr/>
        </p:nvSpPr>
        <p:spPr>
          <a:xfrm>
            <a:off x="7488475" y="1903752"/>
            <a:ext cx="4563617" cy="1813809"/>
          </a:xfrm>
          <a:prstGeom prst="wedgeRectCallout">
            <a:avLst>
              <a:gd name="adj1" fmla="val -62510"/>
              <a:gd name="adj2" fmla="val -10818"/>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Penyatuan</a:t>
            </a:r>
            <a:r>
              <a:rPr lang="en-US" dirty="0">
                <a:solidFill>
                  <a:schemeClr val="tx1"/>
                </a:solidFill>
              </a:rPr>
              <a:t> </a:t>
            </a:r>
            <a:r>
              <a:rPr lang="en-US" dirty="0" err="1">
                <a:solidFill>
                  <a:schemeClr val="tx1"/>
                </a:solidFill>
              </a:rPr>
              <a:t>Laporan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Pengesyoran</a:t>
            </a:r>
            <a:r>
              <a:rPr lang="en-US" dirty="0">
                <a:solidFill>
                  <a:schemeClr val="tx1"/>
                </a:solidFill>
              </a:rPr>
              <a:t> </a:t>
            </a:r>
            <a:r>
              <a:rPr lang="en-US" dirty="0" err="1">
                <a:solidFill>
                  <a:schemeClr val="tx1"/>
                </a:solidFill>
              </a:rPr>
              <a:t>Pembekal</a:t>
            </a:r>
            <a:r>
              <a:rPr lang="en-US" dirty="0">
                <a:solidFill>
                  <a:schemeClr val="tx1"/>
                </a:solidFill>
              </a:rPr>
              <a:t> – </a:t>
            </a:r>
            <a:r>
              <a:rPr lang="en-US" dirty="0" err="1">
                <a:solidFill>
                  <a:schemeClr val="tx1"/>
                </a:solidFill>
              </a:rPr>
              <a:t>Penyediaan</a:t>
            </a:r>
            <a:r>
              <a:rPr lang="en-US" dirty="0">
                <a:solidFill>
                  <a:schemeClr val="tx1"/>
                </a:solidFill>
              </a:rPr>
              <a:t> </a:t>
            </a:r>
            <a:r>
              <a:rPr lang="en-US" dirty="0" err="1">
                <a:solidFill>
                  <a:schemeClr val="tx1"/>
                </a:solidFill>
              </a:rPr>
              <a:t>Kertas</a:t>
            </a:r>
            <a:r>
              <a:rPr lang="en-US" dirty="0">
                <a:solidFill>
                  <a:schemeClr val="tx1"/>
                </a:solidFill>
              </a:rPr>
              <a:t> </a:t>
            </a:r>
            <a:r>
              <a:rPr lang="en-US" dirty="0" err="1" smtClean="0">
                <a:solidFill>
                  <a:schemeClr val="tx1"/>
                </a:solidFill>
              </a:rPr>
              <a:t>Taklimat</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Melengkapkan</a:t>
            </a:r>
            <a:r>
              <a:rPr lang="en-US" dirty="0">
                <a:solidFill>
                  <a:schemeClr val="tx1"/>
                </a:solidFill>
              </a:rPr>
              <a:t> </a:t>
            </a:r>
            <a:r>
              <a:rPr lang="en-US" dirty="0" err="1">
                <a:solidFill>
                  <a:schemeClr val="tx1"/>
                </a:solidFill>
              </a:rPr>
              <a:t>kertas</a:t>
            </a:r>
            <a:r>
              <a:rPr lang="en-US" dirty="0">
                <a:solidFill>
                  <a:schemeClr val="tx1"/>
                </a:solidFill>
              </a:rPr>
              <a:t> </a:t>
            </a:r>
            <a:r>
              <a:rPr lang="en-US" dirty="0" err="1">
                <a:solidFill>
                  <a:schemeClr val="tx1"/>
                </a:solidFill>
              </a:rPr>
              <a:t>taklimat</a:t>
            </a:r>
            <a:r>
              <a:rPr lang="en-US" dirty="0">
                <a:solidFill>
                  <a:schemeClr val="tx1"/>
                </a:solidFill>
              </a:rPr>
              <a:t> yang </a:t>
            </a:r>
            <a:r>
              <a:rPr lang="en-US" dirty="0" err="1">
                <a:solidFill>
                  <a:schemeClr val="tx1"/>
                </a:solidFill>
              </a:rPr>
              <a:t>dimuat</a:t>
            </a:r>
            <a:r>
              <a:rPr lang="en-US" dirty="0">
                <a:solidFill>
                  <a:schemeClr val="tx1"/>
                </a:solidFill>
              </a:rPr>
              <a:t> </a:t>
            </a:r>
            <a:r>
              <a:rPr lang="en-US" dirty="0" err="1">
                <a:solidFill>
                  <a:schemeClr val="tx1"/>
                </a:solidFill>
              </a:rPr>
              <a:t>turun</a:t>
            </a:r>
            <a:r>
              <a:rPr lang="en-US" dirty="0">
                <a:solidFill>
                  <a:schemeClr val="tx1"/>
                </a:solidFill>
              </a:rPr>
              <a:t> </a:t>
            </a:r>
            <a:r>
              <a:rPr lang="en-US" dirty="0" err="1">
                <a:solidFill>
                  <a:schemeClr val="tx1"/>
                </a:solidFill>
              </a:rPr>
              <a:t>iaitu</a:t>
            </a:r>
            <a:r>
              <a:rPr lang="en-US" dirty="0">
                <a:solidFill>
                  <a:schemeClr val="tx1"/>
                </a:solidFill>
              </a:rPr>
              <a:t> </a:t>
            </a:r>
            <a:r>
              <a:rPr lang="en-US" dirty="0" err="1">
                <a:solidFill>
                  <a:schemeClr val="tx1"/>
                </a:solidFill>
              </a:rPr>
              <a:t>latar</a:t>
            </a:r>
            <a:r>
              <a:rPr lang="en-US" dirty="0">
                <a:solidFill>
                  <a:schemeClr val="tx1"/>
                </a:solidFill>
              </a:rPr>
              <a:t> </a:t>
            </a:r>
            <a:r>
              <a:rPr lang="en-US" dirty="0" err="1">
                <a:solidFill>
                  <a:schemeClr val="tx1"/>
                </a:solidFill>
              </a:rPr>
              <a:t>belakang</a:t>
            </a:r>
            <a:r>
              <a:rPr lang="en-US" dirty="0">
                <a:solidFill>
                  <a:schemeClr val="tx1"/>
                </a:solidFill>
              </a:rPr>
              <a:t>, </a:t>
            </a:r>
            <a:r>
              <a:rPr lang="en-US" dirty="0" err="1">
                <a:solidFill>
                  <a:schemeClr val="tx1"/>
                </a:solidFill>
              </a:rPr>
              <a:t>tujuan</a:t>
            </a:r>
            <a:r>
              <a:rPr lang="en-US" dirty="0">
                <a:solidFill>
                  <a:schemeClr val="tx1"/>
                </a:solidFill>
              </a:rPr>
              <a:t>, </a:t>
            </a:r>
            <a:r>
              <a:rPr lang="en-US" dirty="0" err="1">
                <a:solidFill>
                  <a:schemeClr val="tx1"/>
                </a:solidFill>
              </a:rPr>
              <a:t>methodologi</a:t>
            </a:r>
            <a:r>
              <a:rPr lang="en-US" dirty="0">
                <a:solidFill>
                  <a:schemeClr val="tx1"/>
                </a:solidFill>
              </a:rPr>
              <a:t> </a:t>
            </a:r>
            <a:r>
              <a:rPr lang="en-US" dirty="0" err="1">
                <a:solidFill>
                  <a:schemeClr val="tx1"/>
                </a:solidFill>
              </a:rPr>
              <a:t>serta</a:t>
            </a:r>
            <a:r>
              <a:rPr lang="en-US" dirty="0">
                <a:solidFill>
                  <a:schemeClr val="tx1"/>
                </a:solidFill>
              </a:rPr>
              <a:t> </a:t>
            </a:r>
            <a:r>
              <a:rPr lang="en-US" dirty="0" err="1">
                <a:solidFill>
                  <a:schemeClr val="tx1"/>
                </a:solidFill>
              </a:rPr>
              <a:t>ulasan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pengesyoran</a:t>
            </a:r>
            <a:r>
              <a:rPr lang="en-US" dirty="0">
                <a:solidFill>
                  <a:schemeClr val="tx1"/>
                </a:solidFill>
              </a:rPr>
              <a:t>.</a:t>
            </a:r>
          </a:p>
        </p:txBody>
      </p:sp>
      <p:pic>
        <p:nvPicPr>
          <p:cNvPr id="2" name="Picture 1"/>
          <p:cNvPicPr>
            <a:picLocks noChangeAspect="1"/>
          </p:cNvPicPr>
          <p:nvPr/>
        </p:nvPicPr>
        <p:blipFill>
          <a:blip r:embed="rId4"/>
          <a:stretch>
            <a:fillRect/>
          </a:stretch>
        </p:blipFill>
        <p:spPr>
          <a:xfrm>
            <a:off x="3091238" y="5062605"/>
            <a:ext cx="6009524" cy="1076190"/>
          </a:xfrm>
          <a:prstGeom prst="rect">
            <a:avLst/>
          </a:prstGeom>
        </p:spPr>
      </p:pic>
      <p:pic>
        <p:nvPicPr>
          <p:cNvPr id="3" name="Picture 2"/>
          <p:cNvPicPr>
            <a:picLocks noChangeAspect="1"/>
          </p:cNvPicPr>
          <p:nvPr/>
        </p:nvPicPr>
        <p:blipFill>
          <a:blip r:embed="rId5"/>
          <a:stretch>
            <a:fillRect/>
          </a:stretch>
        </p:blipFill>
        <p:spPr>
          <a:xfrm>
            <a:off x="2964666" y="2903605"/>
            <a:ext cx="4523809" cy="1076190"/>
          </a:xfrm>
          <a:prstGeom prst="rect">
            <a:avLst/>
          </a:prstGeom>
        </p:spPr>
      </p:pic>
    </p:spTree>
    <p:extLst>
      <p:ext uri="{BB962C8B-B14F-4D97-AF65-F5344CB8AC3E}">
        <p14:creationId xmlns:p14="http://schemas.microsoft.com/office/powerpoint/2010/main" val="3057336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213" t="7868" r="3114" b="6229"/>
          <a:stretch/>
        </p:blipFill>
        <p:spPr>
          <a:xfrm>
            <a:off x="224853" y="179886"/>
            <a:ext cx="11795760" cy="6492240"/>
          </a:xfrm>
          <a:prstGeom prst="rect">
            <a:avLst/>
          </a:prstGeom>
        </p:spPr>
      </p:pic>
      <p:sp>
        <p:nvSpPr>
          <p:cNvPr id="6" name="Rectangular Callout 5"/>
          <p:cNvSpPr/>
          <p:nvPr/>
        </p:nvSpPr>
        <p:spPr>
          <a:xfrm>
            <a:off x="3429000" y="1612900"/>
            <a:ext cx="5969000" cy="2298700"/>
          </a:xfrm>
          <a:prstGeom prst="wedgeRectCallout">
            <a:avLst>
              <a:gd name="adj1" fmla="val 44937"/>
              <a:gd name="adj2" fmla="val 68392"/>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Penyatuan</a:t>
            </a:r>
            <a:r>
              <a:rPr lang="en-US" dirty="0">
                <a:solidFill>
                  <a:schemeClr val="tx1"/>
                </a:solidFill>
              </a:rPr>
              <a:t> </a:t>
            </a:r>
            <a:r>
              <a:rPr lang="en-US" dirty="0" err="1">
                <a:solidFill>
                  <a:schemeClr val="tx1"/>
                </a:solidFill>
              </a:rPr>
              <a:t>Laporan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Pengesyoran</a:t>
            </a:r>
            <a:r>
              <a:rPr lang="en-US" dirty="0">
                <a:solidFill>
                  <a:schemeClr val="tx1"/>
                </a:solidFill>
              </a:rPr>
              <a:t> </a:t>
            </a:r>
            <a:r>
              <a:rPr lang="en-US" dirty="0" err="1">
                <a:solidFill>
                  <a:schemeClr val="tx1"/>
                </a:solidFill>
              </a:rPr>
              <a:t>Pembekal</a:t>
            </a:r>
            <a:r>
              <a:rPr lang="en-US" dirty="0">
                <a:solidFill>
                  <a:schemeClr val="tx1"/>
                </a:solidFill>
              </a:rPr>
              <a:t> – </a:t>
            </a:r>
            <a:r>
              <a:rPr lang="en-US" dirty="0" err="1">
                <a:solidFill>
                  <a:schemeClr val="tx1"/>
                </a:solidFill>
              </a:rPr>
              <a:t>Penyediaan</a:t>
            </a:r>
            <a:r>
              <a:rPr lang="en-US" dirty="0">
                <a:solidFill>
                  <a:schemeClr val="tx1"/>
                </a:solidFill>
              </a:rPr>
              <a:t> </a:t>
            </a:r>
            <a:r>
              <a:rPr lang="en-US" dirty="0" err="1">
                <a:solidFill>
                  <a:schemeClr val="tx1"/>
                </a:solidFill>
              </a:rPr>
              <a:t>Kertas</a:t>
            </a:r>
            <a:r>
              <a:rPr lang="en-US" dirty="0">
                <a:solidFill>
                  <a:schemeClr val="tx1"/>
                </a:solidFill>
              </a:rPr>
              <a:t> </a:t>
            </a:r>
            <a:r>
              <a:rPr lang="en-US" dirty="0" err="1" smtClean="0">
                <a:solidFill>
                  <a:schemeClr val="tx1"/>
                </a:solidFill>
              </a:rPr>
              <a:t>Taklimat</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Kertas</a:t>
            </a:r>
            <a:r>
              <a:rPr lang="en-US" dirty="0">
                <a:solidFill>
                  <a:schemeClr val="tx1"/>
                </a:solidFill>
              </a:rPr>
              <a:t> </a:t>
            </a:r>
            <a:r>
              <a:rPr lang="en-US" dirty="0" err="1">
                <a:solidFill>
                  <a:schemeClr val="tx1"/>
                </a:solidFill>
              </a:rPr>
              <a:t>taklimat</a:t>
            </a:r>
            <a:r>
              <a:rPr lang="en-US" dirty="0">
                <a:solidFill>
                  <a:schemeClr val="tx1"/>
                </a:solidFill>
              </a:rPr>
              <a:t> yang </a:t>
            </a:r>
            <a:r>
              <a:rPr lang="en-US" dirty="0" err="1">
                <a:solidFill>
                  <a:schemeClr val="tx1"/>
                </a:solidFill>
              </a:rPr>
              <a:t>telah</a:t>
            </a:r>
            <a:r>
              <a:rPr lang="en-US" dirty="0">
                <a:solidFill>
                  <a:schemeClr val="tx1"/>
                </a:solidFill>
              </a:rPr>
              <a:t> </a:t>
            </a:r>
            <a:r>
              <a:rPr lang="en-US" dirty="0" err="1">
                <a:solidFill>
                  <a:schemeClr val="tx1"/>
                </a:solidFill>
              </a:rPr>
              <a:t>dilengkapkan</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dimuat</a:t>
            </a:r>
            <a:r>
              <a:rPr lang="en-US" dirty="0">
                <a:solidFill>
                  <a:schemeClr val="tx1"/>
                </a:solidFill>
              </a:rPr>
              <a:t> </a:t>
            </a:r>
            <a:r>
              <a:rPr lang="en-US" dirty="0" err="1">
                <a:solidFill>
                  <a:schemeClr val="tx1"/>
                </a:solidFill>
              </a:rPr>
              <a:t>naik</a:t>
            </a:r>
            <a:r>
              <a:rPr lang="en-US" dirty="0">
                <a:solidFill>
                  <a:schemeClr val="tx1"/>
                </a:solidFill>
              </a:rPr>
              <a:t> </a:t>
            </a:r>
            <a:r>
              <a:rPr lang="en-US" dirty="0" err="1">
                <a:solidFill>
                  <a:schemeClr val="tx1"/>
                </a:solidFill>
              </a:rPr>
              <a:t>semula</a:t>
            </a:r>
            <a:r>
              <a:rPr lang="en-US" dirty="0">
                <a:solidFill>
                  <a:schemeClr val="tx1"/>
                </a:solidFill>
              </a:rPr>
              <a:t> </a:t>
            </a:r>
            <a:r>
              <a:rPr lang="en-US" dirty="0" err="1">
                <a:solidFill>
                  <a:schemeClr val="tx1"/>
                </a:solidFill>
              </a:rPr>
              <a:t>ke</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diserahkan</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Urusetia</a:t>
            </a:r>
            <a:r>
              <a:rPr lang="en-US" dirty="0">
                <a:solidFill>
                  <a:schemeClr val="tx1"/>
                </a:solidFill>
              </a:rPr>
              <a:t> </a:t>
            </a:r>
            <a:r>
              <a:rPr lang="en-US" dirty="0" err="1">
                <a:solidFill>
                  <a:schemeClr val="tx1"/>
                </a:solidFill>
              </a:rPr>
              <a:t>Pihak</a:t>
            </a:r>
            <a:r>
              <a:rPr lang="en-US" dirty="0">
                <a:solidFill>
                  <a:schemeClr val="tx1"/>
                </a:solidFill>
              </a:rPr>
              <a:t> </a:t>
            </a:r>
            <a:r>
              <a:rPr lang="en-US" dirty="0" err="1">
                <a:solidFill>
                  <a:schemeClr val="tx1"/>
                </a:solidFill>
              </a:rPr>
              <a:t>Berkuasa</a:t>
            </a:r>
            <a:r>
              <a:rPr lang="en-US" dirty="0">
                <a:solidFill>
                  <a:schemeClr val="tx1"/>
                </a:solidFill>
              </a:rPr>
              <a:t> </a:t>
            </a:r>
            <a:r>
              <a:rPr lang="en-US" dirty="0" err="1" smtClean="0">
                <a:solidFill>
                  <a:schemeClr val="tx1"/>
                </a:solidFill>
              </a:rPr>
              <a:t>Melulus</a:t>
            </a:r>
            <a:r>
              <a:rPr lang="en-US" dirty="0" smtClean="0">
                <a:solidFill>
                  <a:schemeClr val="tx1"/>
                </a:solidFill>
              </a:rPr>
              <a:t> (PBM) </a:t>
            </a:r>
            <a:r>
              <a:rPr lang="en-US" dirty="0" err="1">
                <a:solidFill>
                  <a:schemeClr val="tx1"/>
                </a:solidFill>
              </a:rPr>
              <a:t>untuk</a:t>
            </a:r>
            <a:r>
              <a:rPr lang="en-US" dirty="0">
                <a:solidFill>
                  <a:schemeClr val="tx1"/>
                </a:solidFill>
              </a:rPr>
              <a:t> </a:t>
            </a:r>
            <a:r>
              <a:rPr lang="en-US" dirty="0" err="1">
                <a:solidFill>
                  <a:schemeClr val="tx1"/>
                </a:solidFill>
              </a:rPr>
              <a:t>dibawa</a:t>
            </a:r>
            <a:r>
              <a:rPr lang="en-US" dirty="0">
                <a:solidFill>
                  <a:schemeClr val="tx1"/>
                </a:solidFill>
              </a:rPr>
              <a:t> </a:t>
            </a:r>
            <a:r>
              <a:rPr lang="en-US" dirty="0" err="1">
                <a:solidFill>
                  <a:schemeClr val="tx1"/>
                </a:solidFill>
              </a:rPr>
              <a:t>ke</a:t>
            </a:r>
            <a:r>
              <a:rPr lang="en-US" dirty="0">
                <a:solidFill>
                  <a:schemeClr val="tx1"/>
                </a:solidFill>
              </a:rPr>
              <a:t> </a:t>
            </a:r>
            <a:r>
              <a:rPr lang="en-US" dirty="0" err="1">
                <a:solidFill>
                  <a:schemeClr val="tx1"/>
                </a:solidFill>
              </a:rPr>
              <a:t>mesyuarat</a:t>
            </a:r>
            <a:r>
              <a:rPr lang="en-US" dirty="0">
                <a:solidFill>
                  <a:schemeClr val="tx1"/>
                </a:solidFill>
              </a:rPr>
              <a:t> PBM </a:t>
            </a:r>
            <a:r>
              <a:rPr lang="en-US" dirty="0" err="1">
                <a:solidFill>
                  <a:schemeClr val="tx1"/>
                </a:solidFill>
              </a:rPr>
              <a:t>bagi</a:t>
            </a:r>
            <a:r>
              <a:rPr lang="en-US" dirty="0">
                <a:solidFill>
                  <a:schemeClr val="tx1"/>
                </a:solidFill>
              </a:rPr>
              <a:t> </a:t>
            </a:r>
            <a:r>
              <a:rPr lang="en-US" dirty="0" err="1">
                <a:solidFill>
                  <a:schemeClr val="tx1"/>
                </a:solidFill>
              </a:rPr>
              <a:t>pertimbangan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keputusan</a:t>
            </a:r>
            <a:endParaRPr lang="en-US" dirty="0">
              <a:solidFill>
                <a:schemeClr val="tx1"/>
              </a:solidFill>
            </a:endParaRPr>
          </a:p>
        </p:txBody>
      </p:sp>
      <p:sp>
        <p:nvSpPr>
          <p:cNvPr id="2" name="Rectangle 1"/>
          <p:cNvSpPr/>
          <p:nvPr/>
        </p:nvSpPr>
        <p:spPr>
          <a:xfrm>
            <a:off x="9178560" y="4276360"/>
            <a:ext cx="2057400" cy="393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975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p:cNvCxnSpPr/>
          <p:nvPr/>
        </p:nvCxnSpPr>
        <p:spPr>
          <a:xfrm>
            <a:off x="6965571" y="4415569"/>
            <a:ext cx="0" cy="580644"/>
          </a:xfrm>
          <a:prstGeom prst="line">
            <a:avLst/>
          </a:prstGeom>
          <a:noFill/>
          <a:ln w="28575" cap="flat" cmpd="sng" algn="ctr">
            <a:solidFill>
              <a:srgbClr val="FF0000"/>
            </a:solidFill>
            <a:prstDash val="solid"/>
          </a:ln>
          <a:effectLst/>
        </p:spPr>
      </p:cxnSp>
      <p:sp>
        <p:nvSpPr>
          <p:cNvPr id="93" name="Pentagon 92"/>
          <p:cNvSpPr/>
          <p:nvPr/>
        </p:nvSpPr>
        <p:spPr>
          <a:xfrm>
            <a:off x="7885094" y="2360428"/>
            <a:ext cx="2587976" cy="97296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smtClean="0">
                <a:ln>
                  <a:noFill/>
                </a:ln>
                <a:effectLst/>
                <a:uLnTx/>
                <a:uFillTx/>
                <a:latin typeface="Arial" pitchFamily="34" charset="0"/>
                <a:cs typeface="Arial" pitchFamily="34" charset="0"/>
              </a:rPr>
              <a:t>keputusan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pengesyoran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pembekal</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40" name="Flowchart: Decision 39"/>
          <p:cNvSpPr/>
          <p:nvPr/>
        </p:nvSpPr>
        <p:spPr>
          <a:xfrm>
            <a:off x="5952375" y="3310113"/>
            <a:ext cx="2003955" cy="1194694"/>
          </a:xfrm>
          <a:prstGeom prst="flowChartDecision">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err="1" smtClean="0">
                <a:solidFill>
                  <a:schemeClr val="tx1"/>
                </a:solidFill>
                <a:latin typeface="Arial" pitchFamily="34" charset="0"/>
                <a:cs typeface="Arial" pitchFamily="34" charset="0"/>
              </a:rPr>
              <a:t>Keputusan</a:t>
            </a:r>
            <a:r>
              <a:rPr lang="en-US" sz="1200" kern="0" dirty="0" smtClean="0">
                <a:solidFill>
                  <a:schemeClr val="tx1"/>
                </a:solidFill>
                <a:latin typeface="Arial" pitchFamily="34" charset="0"/>
                <a:cs typeface="Arial" pitchFamily="34" charset="0"/>
              </a:rPr>
              <a:t> PBM</a:t>
            </a:r>
            <a:endParaRPr lang="en-US" sz="1200" dirty="0">
              <a:solidFill>
                <a:schemeClr val="tx1"/>
              </a:solidFill>
              <a:latin typeface="Arial" pitchFamily="34" charset="0"/>
              <a:cs typeface="Arial" pitchFamily="34" charset="0"/>
            </a:endParaRPr>
          </a:p>
        </p:txBody>
      </p:sp>
      <p:cxnSp>
        <p:nvCxnSpPr>
          <p:cNvPr id="43" name="Straight Connector 42"/>
          <p:cNvCxnSpPr/>
          <p:nvPr/>
        </p:nvCxnSpPr>
        <p:spPr>
          <a:xfrm>
            <a:off x="6952017" y="2820090"/>
            <a:ext cx="0" cy="513303"/>
          </a:xfrm>
          <a:prstGeom prst="line">
            <a:avLst/>
          </a:prstGeom>
          <a:noFill/>
          <a:ln w="28575" cap="flat" cmpd="sng" algn="ctr">
            <a:solidFill>
              <a:srgbClr val="FF0000"/>
            </a:solidFill>
            <a:prstDash val="solid"/>
          </a:ln>
          <a:effectLst/>
        </p:spPr>
      </p:cxnSp>
      <p:cxnSp>
        <p:nvCxnSpPr>
          <p:cNvPr id="44" name="Straight Arrow Connector 43"/>
          <p:cNvCxnSpPr/>
          <p:nvPr/>
        </p:nvCxnSpPr>
        <p:spPr>
          <a:xfrm>
            <a:off x="6946393" y="2805624"/>
            <a:ext cx="960702" cy="7233"/>
          </a:xfrm>
          <a:prstGeom prst="straightConnector1">
            <a:avLst/>
          </a:prstGeom>
          <a:noFill/>
          <a:ln w="28575" cap="flat" cmpd="sng" algn="ctr">
            <a:solidFill>
              <a:srgbClr val="FF0000"/>
            </a:solidFill>
            <a:prstDash val="solid"/>
            <a:tailEnd type="arrow"/>
          </a:ln>
          <a:effectLst/>
        </p:spPr>
      </p:cxnSp>
      <p:sp>
        <p:nvSpPr>
          <p:cNvPr id="53" name="Pentagon 52"/>
          <p:cNvSpPr/>
          <p:nvPr/>
        </p:nvSpPr>
        <p:spPr>
          <a:xfrm rot="5400000">
            <a:off x="1029393" y="959506"/>
            <a:ext cx="1174033" cy="1284099"/>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algn="ctr">
              <a:defRPr/>
            </a:pPr>
            <a:r>
              <a:rPr lang="en-US" sz="1200" b="1" i="1" kern="0" dirty="0" err="1">
                <a:latin typeface="Arial" pitchFamily="34" charset="0"/>
                <a:cs typeface="Arial" pitchFamily="34" charset="0"/>
              </a:rPr>
              <a:t>Jawatankuasa</a:t>
            </a:r>
            <a:r>
              <a:rPr lang="en-US" sz="1200" b="1" i="1" kern="0" dirty="0">
                <a:latin typeface="Arial" pitchFamily="34" charset="0"/>
                <a:cs typeface="Arial" pitchFamily="34" charset="0"/>
              </a:rPr>
              <a:t> </a:t>
            </a:r>
            <a:r>
              <a:rPr lang="en-US" sz="1200" b="1" i="1" kern="0" dirty="0" err="1">
                <a:latin typeface="Arial" pitchFamily="34" charset="0"/>
                <a:cs typeface="Arial" pitchFamily="34" charset="0"/>
              </a:rPr>
              <a:t>Penilaian</a:t>
            </a:r>
            <a:r>
              <a:rPr lang="en-US" sz="1200" b="1" i="1" kern="0" dirty="0">
                <a:latin typeface="Arial" pitchFamily="34" charset="0"/>
                <a:cs typeface="Arial" pitchFamily="34" charset="0"/>
              </a:rPr>
              <a:t> / </a:t>
            </a:r>
            <a:r>
              <a:rPr lang="en-US" sz="1200" b="1" i="1" kern="0" dirty="0" err="1">
                <a:latin typeface="Arial" pitchFamily="34" charset="0"/>
                <a:cs typeface="Arial" pitchFamily="34" charset="0"/>
              </a:rPr>
              <a:t>Jawatankuasa</a:t>
            </a:r>
            <a:r>
              <a:rPr lang="en-US" sz="1200" b="1" i="1" kern="0" dirty="0">
                <a:latin typeface="Arial" pitchFamily="34" charset="0"/>
                <a:cs typeface="Arial" pitchFamily="34" charset="0"/>
              </a:rPr>
              <a:t> </a:t>
            </a:r>
            <a:r>
              <a:rPr lang="en-US" sz="1200" b="1" i="1" kern="0" dirty="0" err="1">
                <a:latin typeface="Arial" pitchFamily="34" charset="0"/>
                <a:cs typeface="Arial" pitchFamily="34" charset="0"/>
              </a:rPr>
              <a:t>Penilaian</a:t>
            </a:r>
            <a:r>
              <a:rPr lang="en-US" sz="1200" b="1" i="1" kern="0" dirty="0">
                <a:latin typeface="Arial" pitchFamily="34" charset="0"/>
                <a:cs typeface="Arial" pitchFamily="34" charset="0"/>
              </a:rPr>
              <a:t> </a:t>
            </a:r>
            <a:r>
              <a:rPr lang="en-US" sz="1200" b="1" i="1" kern="0" dirty="0" err="1" smtClean="0">
                <a:latin typeface="Arial" pitchFamily="34" charset="0"/>
                <a:cs typeface="Arial" pitchFamily="34" charset="0"/>
              </a:rPr>
              <a:t>Kewangan</a:t>
            </a:r>
            <a:endParaRPr lang="en-US" sz="1200" b="1" i="1" kern="0" dirty="0">
              <a:latin typeface="Arial" pitchFamily="34" charset="0"/>
              <a:cs typeface="Arial" pitchFamily="34" charset="0"/>
            </a:endParaRPr>
          </a:p>
        </p:txBody>
      </p:sp>
      <p:cxnSp>
        <p:nvCxnSpPr>
          <p:cNvPr id="55" name="Straight Arrow Connector 54"/>
          <p:cNvCxnSpPr/>
          <p:nvPr/>
        </p:nvCxnSpPr>
        <p:spPr>
          <a:xfrm>
            <a:off x="2733315" y="3863028"/>
            <a:ext cx="507733" cy="0"/>
          </a:xfrm>
          <a:prstGeom prst="straightConnector1">
            <a:avLst/>
          </a:prstGeom>
          <a:noFill/>
          <a:ln w="28575" cap="flat" cmpd="sng" algn="ctr">
            <a:solidFill>
              <a:srgbClr val="FF0000"/>
            </a:solidFill>
            <a:prstDash val="solid"/>
            <a:tailEnd type="arrow"/>
          </a:ln>
          <a:effectLst/>
        </p:spPr>
      </p:cxnSp>
      <p:sp>
        <p:nvSpPr>
          <p:cNvPr id="66" name="Rounded Rectangle 65"/>
          <p:cNvSpPr/>
          <p:nvPr/>
        </p:nvSpPr>
        <p:spPr bwMode="auto">
          <a:xfrm>
            <a:off x="516340" y="2690026"/>
            <a:ext cx="2216975" cy="2444960"/>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defTabSz="914400" eaLnBrk="1" fontAlgn="auto" latinLnBrk="0" hangingPunct="1">
              <a:lnSpc>
                <a:spcPct val="100000"/>
              </a:lnSpc>
              <a:spcBef>
                <a:spcPts val="0"/>
              </a:spcBef>
              <a:spcAft>
                <a:spcPts val="0"/>
              </a:spcAft>
              <a:buClrTx/>
              <a:buSzTx/>
              <a:tabLst/>
              <a:defRPr/>
            </a:pPr>
            <a:r>
              <a:rPr lang="en-US" sz="1200" kern="0" dirty="0">
                <a:latin typeface="Arial" pitchFamily="34" charset="0"/>
                <a:cs typeface="Arial" pitchFamily="34" charset="0"/>
              </a:rPr>
              <a:t> </a:t>
            </a:r>
            <a:r>
              <a:rPr lang="en-US" sz="1200" kern="0" dirty="0" smtClean="0">
                <a:latin typeface="Arial" pitchFamily="34" charset="0"/>
                <a:cs typeface="Arial" pitchFamily="34" charset="0"/>
              </a:rPr>
              <a:t>           </a:t>
            </a:r>
            <a:r>
              <a:rPr lang="en-US" sz="1200" b="1" u="sng" kern="0" dirty="0" err="1" smtClean="0">
                <a:latin typeface="Arial" pitchFamily="34" charset="0"/>
                <a:cs typeface="Arial" pitchFamily="34" charset="0"/>
              </a:rPr>
              <a:t>Urusetia</a:t>
            </a:r>
            <a:endParaRPr kumimoji="0" lang="en-US" sz="1200" b="1" i="0" u="sng" strike="noStrike" kern="0" cap="none" spc="0" normalizeH="0" baseline="0" noProof="0" dirty="0" smtClean="0">
              <a:ln>
                <a:noFill/>
              </a:ln>
              <a:effectLst/>
              <a:uLnTx/>
              <a:uFillTx/>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smtClean="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smtClean="0">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Menyedia</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melengkapkan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noProof="0" dirty="0" smtClean="0">
                <a:ln>
                  <a:noFill/>
                </a:ln>
                <a:effectLst/>
                <a:uLnTx/>
                <a:uFillTx/>
                <a:latin typeface="Arial" pitchFamily="34" charset="0"/>
                <a:cs typeface="Arial" pitchFamily="34" charset="0"/>
              </a:rPr>
              <a:t> </a:t>
            </a:r>
            <a:r>
              <a:rPr kumimoji="0" lang="en-US" sz="1200" b="0" i="0" u="none" strike="noStrike" kern="0" cap="none" spc="0" normalizeH="0" noProof="0" dirty="0" err="1" smtClean="0">
                <a:ln>
                  <a:noFill/>
                </a:ln>
                <a:effectLst/>
                <a:uLnTx/>
                <a:uFillTx/>
                <a:latin typeface="Arial" pitchFamily="34" charset="0"/>
                <a:cs typeface="Arial" pitchFamily="34" charset="0"/>
              </a:rPr>
              <a:t>Kertas</a:t>
            </a:r>
            <a:r>
              <a:rPr kumimoji="0" lang="en-US" sz="1200" b="0" i="0" u="none" strike="noStrike" kern="0" cap="none" spc="0" normalizeH="0" noProof="0" dirty="0" smtClean="0">
                <a:ln>
                  <a:noFill/>
                </a:ln>
                <a:effectLst/>
                <a:uLnTx/>
                <a:uFillTx/>
                <a:latin typeface="Arial" pitchFamily="34" charset="0"/>
                <a:cs typeface="Arial" pitchFamily="34" charset="0"/>
              </a:rPr>
              <a:t> </a:t>
            </a:r>
            <a:r>
              <a:rPr kumimoji="0" lang="en-US" sz="1200" b="0" i="0" u="none" strike="noStrike" kern="0" cap="none" spc="0" normalizeH="0" noProof="0" dirty="0" err="1" smtClean="0">
                <a:ln>
                  <a:noFill/>
                </a:ln>
                <a:effectLst/>
                <a:uLnTx/>
                <a:uFillTx/>
                <a:latin typeface="Arial" pitchFamily="34" charset="0"/>
                <a:cs typeface="Arial" pitchFamily="34" charset="0"/>
              </a:rPr>
              <a:t>Taklimat</a:t>
            </a:r>
            <a:endParaRPr kumimoji="0" lang="en-US" sz="1200" b="0" i="0" u="none" strike="noStrike" kern="0" cap="none" spc="0" normalizeH="0" baseline="0" noProof="0" dirty="0" smtClean="0">
              <a:ln>
                <a:noFill/>
              </a:ln>
              <a:effectLst/>
              <a:uLnTx/>
              <a:uFillTx/>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err="1" smtClean="0">
                <a:latin typeface="Arial" pitchFamily="34" charset="0"/>
                <a:cs typeface="Arial" pitchFamily="34" charset="0"/>
              </a:rPr>
              <a:t>Mengesyor</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pembekal</a:t>
            </a:r>
            <a:endParaRPr kumimoji="0" lang="en-US" sz="1200" b="0" i="0" u="none" strike="noStrike" kern="0" cap="none" spc="0" normalizeH="0" baseline="0" noProof="0" dirty="0" smtClean="0">
              <a:ln>
                <a:noFill/>
              </a:ln>
              <a:effectLst/>
              <a:uLnTx/>
              <a:uFillTx/>
              <a:latin typeface="Arial" pitchFamily="34" charset="0"/>
              <a:cs typeface="Arial" pitchFamily="34" charset="0"/>
            </a:endParaRPr>
          </a:p>
        </p:txBody>
      </p:sp>
      <p:cxnSp>
        <p:nvCxnSpPr>
          <p:cNvPr id="67" name="Straight Arrow Connector 66"/>
          <p:cNvCxnSpPr>
            <a:endCxn id="66" idx="0"/>
          </p:cNvCxnSpPr>
          <p:nvPr/>
        </p:nvCxnSpPr>
        <p:spPr>
          <a:xfrm>
            <a:off x="1624828" y="2186522"/>
            <a:ext cx="0" cy="503504"/>
          </a:xfrm>
          <a:prstGeom prst="straightConnector1">
            <a:avLst/>
          </a:prstGeom>
          <a:noFill/>
          <a:ln w="28575" cap="flat" cmpd="sng" algn="ctr">
            <a:solidFill>
              <a:srgbClr val="FF0000"/>
            </a:solidFill>
            <a:prstDash val="solid"/>
            <a:tailEnd type="arrow"/>
          </a:ln>
          <a:effectLst/>
        </p:spPr>
      </p:cxnSp>
      <p:sp>
        <p:nvSpPr>
          <p:cNvPr id="29" name="Rounded Rectangle 28"/>
          <p:cNvSpPr/>
          <p:nvPr/>
        </p:nvSpPr>
        <p:spPr bwMode="auto">
          <a:xfrm>
            <a:off x="3257415" y="2690026"/>
            <a:ext cx="2354544" cy="2444960"/>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u="sng" kern="0" dirty="0" err="1" smtClean="0">
                <a:latin typeface="Arial" pitchFamily="34" charset="0"/>
                <a:cs typeface="Arial" pitchFamily="34" charset="0"/>
              </a:rPr>
              <a:t>Urusetia</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Pihak</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Berkuasa</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Melulus</a:t>
            </a:r>
            <a:r>
              <a:rPr lang="en-US" sz="1200" b="1" u="sng" kern="0" dirty="0" smtClean="0">
                <a:latin typeface="Arial" pitchFamily="34" charset="0"/>
                <a:cs typeface="Arial" pitchFamily="34" charset="0"/>
              </a:rPr>
              <a:t> (PBM) &amp; PBM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strike="noStrike" kern="0" cap="none" spc="0" normalizeH="0" baseline="0" noProof="0" dirty="0" err="1" smtClean="0">
                <a:ln>
                  <a:noFill/>
                </a:ln>
                <a:effectLst/>
                <a:uLnTx/>
                <a:uFillTx/>
                <a:latin typeface="Arial" pitchFamily="34" charset="0"/>
                <a:cs typeface="Arial" pitchFamily="34" charset="0"/>
              </a:rPr>
              <a:t>Melengkapkan</a:t>
            </a:r>
            <a:r>
              <a:rPr kumimoji="0" lang="en-US" sz="1200" i="0" strike="noStrike" kern="0" cap="none" spc="0" normalizeH="0" baseline="0" noProof="0" dirty="0" smtClean="0">
                <a:ln>
                  <a:noFill/>
                </a:ln>
                <a:effectLst/>
                <a:uLnTx/>
                <a:uFillTx/>
                <a:latin typeface="Arial" pitchFamily="34" charset="0"/>
                <a:cs typeface="Arial" pitchFamily="34" charset="0"/>
              </a:rPr>
              <a:t> </a:t>
            </a:r>
            <a:r>
              <a:rPr lang="en-US" sz="1200" kern="0" dirty="0">
                <a:latin typeface="Arial" pitchFamily="34" charset="0"/>
                <a:cs typeface="Arial" pitchFamily="34" charset="0"/>
              </a:rPr>
              <a:t>K</a:t>
            </a:r>
            <a:r>
              <a:rPr kumimoji="0" lang="en-US" sz="1200" i="0" strike="noStrike" kern="0" cap="none" spc="0" normalizeH="0" baseline="0" noProof="0" dirty="0" err="1" smtClean="0">
                <a:ln>
                  <a:noFill/>
                </a:ln>
                <a:effectLst/>
                <a:uLnTx/>
                <a:uFillTx/>
                <a:latin typeface="Arial" pitchFamily="34" charset="0"/>
                <a:cs typeface="Arial" pitchFamily="34" charset="0"/>
              </a:rPr>
              <a:t>ertas</a:t>
            </a:r>
            <a:r>
              <a:rPr kumimoji="0" lang="en-US" sz="1200" i="0" strike="noStrike" kern="0" cap="none" spc="0" normalizeH="0" baseline="0" noProof="0" dirty="0" smtClean="0">
                <a:ln>
                  <a:noFill/>
                </a:ln>
                <a:effectLst/>
                <a:uLnTx/>
                <a:uFillTx/>
                <a:latin typeface="Arial" pitchFamily="34" charset="0"/>
                <a:cs typeface="Arial" pitchFamily="34" charset="0"/>
              </a:rPr>
              <a:t> </a:t>
            </a:r>
            <a:r>
              <a:rPr lang="en-US" sz="1200" kern="0" dirty="0" smtClean="0">
                <a:latin typeface="Arial" pitchFamily="34" charset="0"/>
                <a:cs typeface="Arial" pitchFamily="34" charset="0"/>
              </a:rPr>
              <a:t>T</a:t>
            </a:r>
            <a:r>
              <a:rPr kumimoji="0" lang="en-US" sz="1200" i="0" strike="noStrike" kern="0" cap="none" spc="0" normalizeH="0" baseline="0" noProof="0" dirty="0" err="1" smtClean="0">
                <a:ln>
                  <a:noFill/>
                </a:ln>
                <a:effectLst/>
                <a:uLnTx/>
                <a:uFillTx/>
                <a:latin typeface="Arial" pitchFamily="34" charset="0"/>
                <a:cs typeface="Arial" pitchFamily="34" charset="0"/>
              </a:rPr>
              <a:t>aklimat</a:t>
            </a:r>
            <a:r>
              <a:rPr kumimoji="0" lang="en-US" sz="1200" i="0" strike="noStrike" kern="0" cap="none" spc="0" normalizeH="0" baseline="0" noProof="0" dirty="0" smtClean="0">
                <a:ln>
                  <a:noFill/>
                </a:ln>
                <a:effectLst/>
                <a:uLnTx/>
                <a:uFillTx/>
                <a:latin typeface="Arial" pitchFamily="34" charset="0"/>
                <a:cs typeface="Arial" pitchFamily="34" charset="0"/>
              </a:rPr>
              <a:t> (</a:t>
            </a:r>
            <a:r>
              <a:rPr kumimoji="0" lang="en-US" sz="1200" i="0" strike="noStrike" kern="0" cap="none" spc="0" normalizeH="0" baseline="0" noProof="0" dirty="0" err="1" smtClean="0">
                <a:ln>
                  <a:noFill/>
                </a:ln>
                <a:effectLst/>
                <a:uLnTx/>
                <a:uFillTx/>
                <a:latin typeface="Arial" pitchFamily="34" charset="0"/>
                <a:cs typeface="Arial" pitchFamily="34" charset="0"/>
              </a:rPr>
              <a:t>syor</a:t>
            </a:r>
            <a:r>
              <a:rPr kumimoji="0" lang="en-US" sz="1200" i="0" strike="noStrike" kern="0" cap="none" spc="0" normalizeH="0" baseline="0" noProof="0" dirty="0" smtClean="0">
                <a:ln>
                  <a:noFill/>
                </a:ln>
                <a:effectLst/>
                <a:uLnTx/>
                <a:uFillTx/>
                <a:latin typeface="Arial" pitchFamily="34" charset="0"/>
                <a:cs typeface="Arial" pitchFamily="34" charset="0"/>
              </a:rPr>
              <a:t> </a:t>
            </a:r>
            <a:r>
              <a:rPr kumimoji="0" lang="en-US" sz="1200" i="0" strike="noStrike" kern="0" cap="none" spc="0" normalizeH="0" baseline="0" noProof="0" dirty="0" err="1" smtClean="0">
                <a:ln>
                  <a:noFill/>
                </a:ln>
                <a:effectLst/>
                <a:uLnTx/>
                <a:uFillTx/>
                <a:latin typeface="Arial" pitchFamily="34" charset="0"/>
                <a:cs typeface="Arial" pitchFamily="34" charset="0"/>
              </a:rPr>
              <a:t>urusetia</a:t>
            </a:r>
            <a:r>
              <a:rPr kumimoji="0" lang="en-US" sz="1200" i="0" strike="noStrike" kern="0" cap="none" spc="0" normalizeH="0" noProof="0" dirty="0" smtClean="0">
                <a:ln>
                  <a:noFill/>
                </a:ln>
                <a:effectLst/>
                <a:uLnTx/>
                <a:uFillTx/>
                <a:latin typeface="Arial" pitchFamily="34" charset="0"/>
                <a:cs typeface="Arial" pitchFamily="34" charset="0"/>
              </a:rPr>
              <a:t> PBM)</a:t>
            </a:r>
            <a:endParaRPr kumimoji="0" lang="en-US" sz="1200" i="0" strike="noStrike" kern="0" cap="none" spc="0" normalizeH="0" baseline="0" noProof="0" dirty="0" smtClean="0">
              <a:ln>
                <a:noFill/>
              </a:ln>
              <a:effectLst/>
              <a:uLnTx/>
              <a:uFillTx/>
              <a:latin typeface="Arial" pitchFamily="34" charset="0"/>
              <a:cs typeface="Arial" pitchFamily="34" charset="0"/>
            </a:endParaRPr>
          </a:p>
          <a:p>
            <a:pPr marL="182563" lvl="0" indent="-182563">
              <a:buFont typeface="Arial" pitchFamily="34" charset="0"/>
              <a:buChar char="•"/>
              <a:defRPr/>
            </a:pPr>
            <a:r>
              <a:rPr lang="en-US" sz="1200" kern="0" dirty="0" err="1" smtClean="0">
                <a:latin typeface="Arial" pitchFamily="34" charset="0"/>
                <a:cs typeface="Arial" pitchFamily="34" charset="0"/>
              </a:rPr>
              <a:t>Memuktamadkan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keputusan</a:t>
            </a:r>
            <a:endParaRPr lang="en-US" sz="1200" kern="0" dirty="0" smtClean="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smtClean="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0" cap="none" spc="0" normalizeH="0" baseline="0" noProof="0" dirty="0" smtClean="0">
              <a:ln>
                <a:noFill/>
              </a:ln>
              <a:effectLst/>
              <a:uLnTx/>
              <a:uFillTx/>
              <a:latin typeface="Arial" pitchFamily="34" charset="0"/>
              <a:cs typeface="Arial" pitchFamily="34" charset="0"/>
            </a:endParaRPr>
          </a:p>
        </p:txBody>
      </p:sp>
      <p:cxnSp>
        <p:nvCxnSpPr>
          <p:cNvPr id="31" name="Straight Arrow Connector 30"/>
          <p:cNvCxnSpPr/>
          <p:nvPr/>
        </p:nvCxnSpPr>
        <p:spPr>
          <a:xfrm>
            <a:off x="6948199" y="4996213"/>
            <a:ext cx="960702" cy="7233"/>
          </a:xfrm>
          <a:prstGeom prst="straightConnector1">
            <a:avLst/>
          </a:prstGeom>
          <a:noFill/>
          <a:ln w="28575" cap="flat" cmpd="sng" algn="ctr">
            <a:solidFill>
              <a:srgbClr val="FF0000"/>
            </a:solidFill>
            <a:prstDash val="solid"/>
            <a:tailEnd type="arrow"/>
          </a:ln>
          <a:effectLst/>
        </p:spPr>
      </p:cxnSp>
      <p:cxnSp>
        <p:nvCxnSpPr>
          <p:cNvPr id="32" name="Straight Arrow Connector 31"/>
          <p:cNvCxnSpPr/>
          <p:nvPr/>
        </p:nvCxnSpPr>
        <p:spPr>
          <a:xfrm>
            <a:off x="5611959" y="3898195"/>
            <a:ext cx="355960" cy="0"/>
          </a:xfrm>
          <a:prstGeom prst="straightConnector1">
            <a:avLst/>
          </a:prstGeom>
          <a:noFill/>
          <a:ln w="28575" cap="flat" cmpd="sng" algn="ctr">
            <a:solidFill>
              <a:srgbClr val="FF0000"/>
            </a:solidFill>
            <a:prstDash val="solid"/>
            <a:tailEnd type="arrow"/>
          </a:ln>
          <a:effectLst/>
        </p:spPr>
      </p:cxnSp>
      <p:sp>
        <p:nvSpPr>
          <p:cNvPr id="36" name="Pentagon 35"/>
          <p:cNvSpPr/>
          <p:nvPr/>
        </p:nvSpPr>
        <p:spPr>
          <a:xfrm>
            <a:off x="7908901" y="4770538"/>
            <a:ext cx="2311536" cy="44132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smtClean="0">
                <a:ln>
                  <a:noFill/>
                </a:ln>
                <a:effectLst/>
                <a:uLnTx/>
                <a:uFillTx/>
                <a:latin typeface="Arial" pitchFamily="34" charset="0"/>
                <a:cs typeface="Arial" pitchFamily="34" charset="0"/>
              </a:rPr>
              <a:t>lain-lain </a:t>
            </a:r>
            <a:r>
              <a:rPr kumimoji="0" lang="en-US" sz="1200" b="1" i="1" u="none" strike="noStrike" kern="0" cap="none" spc="0" normalizeH="0" baseline="0" noProof="0" dirty="0" err="1" smtClean="0">
                <a:ln>
                  <a:noFill/>
                </a:ln>
                <a:effectLst/>
                <a:uLnTx/>
                <a:uFillTx/>
                <a:latin typeface="Arial" pitchFamily="34" charset="0"/>
                <a:cs typeface="Arial" pitchFamily="34" charset="0"/>
              </a:rPr>
              <a:t>keputusan</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17" name="Rectangle 16"/>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PEMILIHAN PEMBEKAL</a:t>
            </a:r>
            <a:endParaRPr lang="en-US" b="1" dirty="0">
              <a:solidFill>
                <a:schemeClr val="tx1"/>
              </a:solidFill>
            </a:endParaRPr>
          </a:p>
        </p:txBody>
      </p:sp>
      <p:sp>
        <p:nvSpPr>
          <p:cNvPr id="16" name="Rectangle 15"/>
          <p:cNvSpPr/>
          <p:nvPr/>
        </p:nvSpPr>
        <p:spPr>
          <a:xfrm>
            <a:off x="3069849" y="2218549"/>
            <a:ext cx="2705100" cy="3246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767147"/>
      </p:ext>
    </p:extLst>
  </p:cSld>
  <p:clrMapOvr>
    <a:masterClrMapping/>
  </p:clrMapOvr>
  <p:transition spd="slow">
    <p:cove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27596" y="317141"/>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313435"/>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485215" y="393292"/>
            <a:ext cx="11876913"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smtClean="0">
                <a:latin typeface="Arial" pitchFamily="34" charset="0"/>
                <a:ea typeface="Arial Unicode MS" panose="020B0604020202020204" pitchFamily="34" charset="-128"/>
                <a:cs typeface="Arial" pitchFamily="34" charset="0"/>
              </a:rPr>
              <a:t>Persediaan</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Untuk</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Pertimbangan</a:t>
            </a:r>
            <a:r>
              <a:rPr lang="en-US" sz="2000" b="1" dirty="0" smtClean="0">
                <a:latin typeface="Arial" pitchFamily="34" charset="0"/>
                <a:ea typeface="Arial Unicode MS" panose="020B0604020202020204" pitchFamily="34" charset="-128"/>
                <a:cs typeface="Arial" pitchFamily="34" charset="0"/>
              </a:rPr>
              <a:t> </a:t>
            </a:r>
            <a:r>
              <a:rPr lang="en-US" sz="2000" b="1" dirty="0">
                <a:latin typeface="Arial" pitchFamily="34" charset="0"/>
                <a:ea typeface="Arial Unicode MS" panose="020B0604020202020204" pitchFamily="34" charset="-128"/>
                <a:cs typeface="Arial" pitchFamily="34" charset="0"/>
              </a:rPr>
              <a:t>Dan </a:t>
            </a:r>
            <a:r>
              <a:rPr lang="en-US" sz="2000" b="1" dirty="0" err="1">
                <a:latin typeface="Arial" pitchFamily="34" charset="0"/>
                <a:ea typeface="Arial Unicode MS" panose="020B0604020202020204" pitchFamily="34" charset="-128"/>
                <a:cs typeface="Arial" pitchFamily="34" charset="0"/>
              </a:rPr>
              <a:t>Keputusan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Pihak</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Berkuasa</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Melulus</a:t>
            </a:r>
            <a:endParaRPr lang="en-US" sz="2000" b="1" dirty="0">
              <a:latin typeface="Arial" pitchFamily="34" charset="0"/>
              <a:cs typeface="Arial" pitchFamily="34" charset="0"/>
            </a:endParaRPr>
          </a:p>
        </p:txBody>
      </p:sp>
      <p:sp>
        <p:nvSpPr>
          <p:cNvPr id="3" name="Rectangle 2"/>
          <p:cNvSpPr/>
          <p:nvPr/>
        </p:nvSpPr>
        <p:spPr>
          <a:xfrm>
            <a:off x="1990858" y="1439512"/>
            <a:ext cx="9909990" cy="3416320"/>
          </a:xfrm>
          <a:prstGeom prst="rect">
            <a:avLst/>
          </a:prstGeom>
        </p:spPr>
        <p:txBody>
          <a:bodyPr wrap="square">
            <a:spAutoFit/>
          </a:bodyPr>
          <a:lstStyle/>
          <a:p>
            <a:pPr marL="285750" indent="-285750">
              <a:buFont typeface="Wingdings" panose="05000000000000000000" pitchFamily="2" charset="2"/>
              <a:buChar char="§"/>
            </a:pPr>
            <a:r>
              <a:rPr lang="en-US" dirty="0" err="1">
                <a:latin typeface="Century Gothic" panose="020B0502020202020204" pitchFamily="34" charset="0"/>
              </a:rPr>
              <a:t>Urusetia</a:t>
            </a:r>
            <a:r>
              <a:rPr lang="en-US" dirty="0">
                <a:latin typeface="Century Gothic" panose="020B0502020202020204" pitchFamily="34" charset="0"/>
              </a:rPr>
              <a:t> </a:t>
            </a:r>
            <a:r>
              <a:rPr lang="en-US" dirty="0" err="1">
                <a:latin typeface="Century Gothic" panose="020B0502020202020204" pitchFamily="34" charset="0"/>
              </a:rPr>
              <a:t>Pihak</a:t>
            </a:r>
            <a:r>
              <a:rPr lang="en-US" dirty="0">
                <a:latin typeface="Century Gothic" panose="020B0502020202020204" pitchFamily="34" charset="0"/>
              </a:rPr>
              <a:t> </a:t>
            </a:r>
            <a:r>
              <a:rPr lang="en-US" dirty="0" err="1">
                <a:latin typeface="Century Gothic" panose="020B0502020202020204" pitchFamily="34" charset="0"/>
              </a:rPr>
              <a:t>Berkuasa</a:t>
            </a:r>
            <a:r>
              <a:rPr lang="en-US" dirty="0">
                <a:latin typeface="Century Gothic" panose="020B0502020202020204" pitchFamily="34" charset="0"/>
              </a:rPr>
              <a:t> </a:t>
            </a:r>
            <a:r>
              <a:rPr lang="en-US" dirty="0" err="1">
                <a:latin typeface="Century Gothic" panose="020B0502020202020204" pitchFamily="34" charset="0"/>
              </a:rPr>
              <a:t>Melulus</a:t>
            </a:r>
            <a:r>
              <a:rPr lang="en-US" dirty="0">
                <a:latin typeface="Century Gothic" panose="020B0502020202020204" pitchFamily="34" charset="0"/>
              </a:rPr>
              <a:t> (PBM) </a:t>
            </a:r>
            <a:r>
              <a:rPr lang="en-US" dirty="0" err="1">
                <a:latin typeface="Century Gothic" panose="020B0502020202020204" pitchFamily="34" charset="0"/>
              </a:rPr>
              <a:t>mengurus</a:t>
            </a:r>
            <a:r>
              <a:rPr lang="en-US" dirty="0">
                <a:latin typeface="Century Gothic" panose="020B0502020202020204" pitchFamily="34" charset="0"/>
              </a:rPr>
              <a:t> proses </a:t>
            </a:r>
            <a:r>
              <a:rPr lang="en-US" dirty="0" err="1">
                <a:latin typeface="Century Gothic" panose="020B0502020202020204" pitchFamily="34" charset="0"/>
              </a:rPr>
              <a:t>pertimbangan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smtClean="0">
                <a:latin typeface="Century Gothic" panose="020B0502020202020204" pitchFamily="34" charset="0"/>
              </a:rPr>
              <a:t>keputusan</a:t>
            </a:r>
            <a:r>
              <a:rPr lang="en-US" dirty="0" smtClean="0">
                <a:latin typeface="Century Gothic" panose="020B0502020202020204" pitchFamily="34" charset="0"/>
              </a:rPr>
              <a:t> </a:t>
            </a:r>
            <a:r>
              <a:rPr lang="en-US" dirty="0" err="1" smtClean="0">
                <a:latin typeface="Century Gothic" panose="020B0502020202020204" pitchFamily="34" charset="0"/>
              </a:rPr>
              <a:t>dengan</a:t>
            </a:r>
            <a:r>
              <a:rPr lang="en-US" dirty="0" smtClean="0">
                <a:latin typeface="Century Gothic" panose="020B0502020202020204" pitchFamily="34" charset="0"/>
              </a:rPr>
              <a:t> :</a:t>
            </a:r>
          </a:p>
          <a:p>
            <a:pPr marL="285750" indent="-285750">
              <a:buFont typeface="Wingdings" panose="05000000000000000000" pitchFamily="2" charset="2"/>
              <a:buChar char="§"/>
            </a:pPr>
            <a:endParaRPr lang="en-US" dirty="0">
              <a:latin typeface="Century Gothic" panose="020B0502020202020204" pitchFamily="34" charset="0"/>
            </a:endParaRPr>
          </a:p>
          <a:p>
            <a:pPr marL="742950" lvl="1" indent="-285750">
              <a:buFont typeface="Wingdings" pitchFamily="2" charset="2"/>
              <a:buChar char="ü"/>
            </a:pPr>
            <a:r>
              <a:rPr lang="en-US" dirty="0" err="1" smtClean="0">
                <a:latin typeface="Century Gothic" panose="020B0502020202020204" pitchFamily="34" charset="0"/>
              </a:rPr>
              <a:t>Mengunci</a:t>
            </a:r>
            <a:r>
              <a:rPr lang="en-US" dirty="0" smtClean="0">
                <a:latin typeface="Century Gothic" panose="020B0502020202020204" pitchFamily="34" charset="0"/>
              </a:rPr>
              <a:t> </a:t>
            </a:r>
            <a:r>
              <a:rPr lang="en-US" dirty="0" err="1">
                <a:latin typeface="Century Gothic" panose="020B0502020202020204" pitchFamily="34" charset="0"/>
              </a:rPr>
              <a:t>m</a:t>
            </a:r>
            <a:r>
              <a:rPr lang="en-US" dirty="0" err="1" smtClean="0">
                <a:latin typeface="Century Gothic" panose="020B0502020202020204" pitchFamily="34" charset="0"/>
              </a:rPr>
              <a:t>asuk</a:t>
            </a:r>
            <a:r>
              <a:rPr lang="en-US" dirty="0" smtClean="0">
                <a:latin typeface="Century Gothic" panose="020B0502020202020204" pitchFamily="34" charset="0"/>
              </a:rPr>
              <a:t> </a:t>
            </a:r>
            <a:r>
              <a:rPr lang="en-US" dirty="0" err="1">
                <a:latin typeface="Century Gothic" panose="020B0502020202020204" pitchFamily="34" charset="0"/>
              </a:rPr>
              <a:t>k</a:t>
            </a:r>
            <a:r>
              <a:rPr lang="en-US" dirty="0" err="1" smtClean="0">
                <a:latin typeface="Century Gothic" panose="020B0502020202020204" pitchFamily="34" charset="0"/>
              </a:rPr>
              <a:t>eahlian</a:t>
            </a:r>
            <a:r>
              <a:rPr lang="en-US" dirty="0" smtClean="0">
                <a:latin typeface="Century Gothic" panose="020B0502020202020204" pitchFamily="34" charset="0"/>
              </a:rPr>
              <a:t> PBM </a:t>
            </a:r>
          </a:p>
          <a:p>
            <a:pPr marL="742950" lvl="1" indent="-285750">
              <a:buFont typeface="Wingdings" pitchFamily="2" charset="2"/>
              <a:buChar char="ü"/>
            </a:pPr>
            <a:r>
              <a:rPr lang="en-US" dirty="0" err="1" smtClean="0">
                <a:latin typeface="Century Gothic" panose="020B0502020202020204" pitchFamily="34" charset="0"/>
              </a:rPr>
              <a:t>Penetapan</a:t>
            </a:r>
            <a:r>
              <a:rPr lang="en-US" dirty="0" smtClean="0">
                <a:latin typeface="Century Gothic" panose="020B0502020202020204" pitchFamily="34" charset="0"/>
              </a:rPr>
              <a:t> </a:t>
            </a:r>
            <a:r>
              <a:rPr lang="en-US" dirty="0" err="1" smtClean="0">
                <a:latin typeface="Century Gothic" panose="020B0502020202020204" pitchFamily="34" charset="0"/>
              </a:rPr>
              <a:t>tarikh</a:t>
            </a:r>
            <a:r>
              <a:rPr lang="en-US" dirty="0" smtClean="0">
                <a:latin typeface="Century Gothic" panose="020B0502020202020204" pitchFamily="34" charset="0"/>
              </a:rPr>
              <a:t> </a:t>
            </a:r>
            <a:r>
              <a:rPr lang="en-US" dirty="0" err="1" smtClean="0">
                <a:latin typeface="Century Gothic" panose="020B0502020202020204" pitchFamily="34" charset="0"/>
              </a:rPr>
              <a:t>mesyuarat</a:t>
            </a:r>
            <a:r>
              <a:rPr lang="en-US" dirty="0" smtClean="0">
                <a:latin typeface="Century Gothic" panose="020B0502020202020204" pitchFamily="34" charset="0"/>
              </a:rPr>
              <a:t> PBM</a:t>
            </a:r>
          </a:p>
          <a:p>
            <a:pPr marL="742950" lvl="1" indent="-285750">
              <a:buFont typeface="Wingdings" pitchFamily="2" charset="2"/>
              <a:buChar char="ü"/>
            </a:pPr>
            <a:r>
              <a:rPr lang="en-US" dirty="0" err="1" smtClean="0">
                <a:latin typeface="Century Gothic" panose="020B0502020202020204" pitchFamily="34" charset="0"/>
              </a:rPr>
              <a:t>Mengesah</a:t>
            </a:r>
            <a:r>
              <a:rPr lang="en-US" dirty="0" smtClean="0">
                <a:latin typeface="Century Gothic" panose="020B0502020202020204" pitchFamily="34" charset="0"/>
              </a:rPr>
              <a:t> </a:t>
            </a:r>
            <a:r>
              <a:rPr lang="en-US" dirty="0" err="1" smtClean="0">
                <a:latin typeface="Century Gothic" panose="020B0502020202020204" pitchFamily="34" charset="0"/>
              </a:rPr>
              <a:t>kehadiran</a:t>
            </a:r>
            <a:r>
              <a:rPr lang="en-US" dirty="0" smtClean="0">
                <a:latin typeface="Century Gothic" panose="020B0502020202020204" pitchFamily="34" charset="0"/>
              </a:rPr>
              <a:t> </a:t>
            </a:r>
            <a:r>
              <a:rPr lang="en-US" dirty="0" err="1" smtClean="0">
                <a:latin typeface="Century Gothic" panose="020B0502020202020204" pitchFamily="34" charset="0"/>
              </a:rPr>
              <a:t>ahli</a:t>
            </a:r>
            <a:r>
              <a:rPr lang="en-US" dirty="0" smtClean="0">
                <a:latin typeface="Century Gothic" panose="020B0502020202020204" pitchFamily="34" charset="0"/>
              </a:rPr>
              <a:t> PBM </a:t>
            </a:r>
            <a:r>
              <a:rPr lang="en-US" dirty="0" err="1" smtClean="0">
                <a:latin typeface="Century Gothic" panose="020B0502020202020204" pitchFamily="34" charset="0"/>
              </a:rPr>
              <a:t>ke</a:t>
            </a:r>
            <a:r>
              <a:rPr lang="en-US" dirty="0" smtClean="0">
                <a:latin typeface="Century Gothic" panose="020B0502020202020204" pitchFamily="34" charset="0"/>
              </a:rPr>
              <a:t> </a:t>
            </a:r>
            <a:r>
              <a:rPr lang="en-US" dirty="0" err="1" smtClean="0">
                <a:latin typeface="Century Gothic" panose="020B0502020202020204" pitchFamily="34" charset="0"/>
              </a:rPr>
              <a:t>mesyuarat</a:t>
            </a:r>
            <a:endParaRPr lang="en-US" dirty="0" smtClean="0">
              <a:latin typeface="Century Gothic" panose="020B0502020202020204" pitchFamily="34" charset="0"/>
            </a:endParaRPr>
          </a:p>
          <a:p>
            <a:pPr marL="742950" lvl="1" indent="-285750">
              <a:buFont typeface="Wingdings" pitchFamily="2" charset="2"/>
              <a:buChar char="ü"/>
            </a:pPr>
            <a:endParaRPr lang="en-US" dirty="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Memuat</a:t>
            </a:r>
            <a:r>
              <a:rPr lang="en-US" dirty="0">
                <a:latin typeface="Century Gothic" panose="020B0502020202020204" pitchFamily="34" charset="0"/>
              </a:rPr>
              <a:t> </a:t>
            </a:r>
            <a:r>
              <a:rPr lang="en-US" dirty="0" err="1">
                <a:latin typeface="Century Gothic" panose="020B0502020202020204" pitchFamily="34" charset="0"/>
              </a:rPr>
              <a:t>turun</a:t>
            </a:r>
            <a:r>
              <a:rPr lang="en-US" dirty="0">
                <a:latin typeface="Century Gothic" panose="020B0502020202020204" pitchFamily="34" charset="0"/>
              </a:rPr>
              <a:t> </a:t>
            </a:r>
            <a:r>
              <a:rPr lang="en-US" dirty="0" err="1">
                <a:latin typeface="Century Gothic" panose="020B0502020202020204" pitchFamily="34" charset="0"/>
              </a:rPr>
              <a:t>kertas</a:t>
            </a:r>
            <a:r>
              <a:rPr lang="en-US" dirty="0">
                <a:latin typeface="Century Gothic" panose="020B0502020202020204" pitchFamily="34" charset="0"/>
              </a:rPr>
              <a:t> </a:t>
            </a:r>
            <a:r>
              <a:rPr lang="en-US" dirty="0" err="1">
                <a:latin typeface="Century Gothic" panose="020B0502020202020204" pitchFamily="34" charset="0"/>
              </a:rPr>
              <a:t>taklimat</a:t>
            </a:r>
            <a:r>
              <a:rPr lang="en-US" dirty="0">
                <a:latin typeface="Century Gothic" panose="020B0502020202020204" pitchFamily="34" charset="0"/>
              </a:rPr>
              <a:t> </a:t>
            </a:r>
            <a:r>
              <a:rPr lang="en-US" dirty="0" err="1" smtClean="0">
                <a:latin typeface="Century Gothic" panose="020B0502020202020204" pitchFamily="34" charset="0"/>
              </a:rPr>
              <a:t>untuk</a:t>
            </a:r>
            <a:r>
              <a:rPr lang="en-US" dirty="0" smtClean="0">
                <a:latin typeface="Century Gothic" panose="020B0502020202020204" pitchFamily="34" charset="0"/>
              </a:rPr>
              <a:t> </a:t>
            </a:r>
            <a:r>
              <a:rPr lang="en-US" dirty="0" err="1">
                <a:latin typeface="Century Gothic" panose="020B0502020202020204" pitchFamily="34" charset="0"/>
              </a:rPr>
              <a:t>dilengkapkan</a:t>
            </a:r>
            <a:r>
              <a:rPr lang="en-US" dirty="0">
                <a:latin typeface="Century Gothic" panose="020B0502020202020204" pitchFamily="34" charset="0"/>
              </a:rPr>
              <a:t> </a:t>
            </a:r>
            <a:r>
              <a:rPr lang="en-US" dirty="0" err="1">
                <a:latin typeface="Century Gothic" panose="020B0502020202020204" pitchFamily="34" charset="0"/>
              </a:rPr>
              <a:t>ruangan</a:t>
            </a:r>
            <a:r>
              <a:rPr lang="en-US" dirty="0">
                <a:latin typeface="Century Gothic" panose="020B0502020202020204" pitchFamily="34" charset="0"/>
              </a:rPr>
              <a:t> </a:t>
            </a:r>
            <a:r>
              <a:rPr lang="en-US" dirty="0" err="1">
                <a:latin typeface="Century Gothic" panose="020B0502020202020204" pitchFamily="34" charset="0"/>
              </a:rPr>
              <a:t>ulasan</a:t>
            </a:r>
            <a:r>
              <a:rPr lang="en-US" dirty="0">
                <a:latin typeface="Century Gothic" panose="020B0502020202020204" pitchFamily="34" charset="0"/>
              </a:rPr>
              <a:t> </a:t>
            </a:r>
            <a:r>
              <a:rPr lang="en-US" dirty="0" err="1">
                <a:latin typeface="Century Gothic" panose="020B0502020202020204" pitchFamily="34" charset="0"/>
              </a:rPr>
              <a:t>Urusetia</a:t>
            </a:r>
            <a:r>
              <a:rPr lang="en-US" dirty="0">
                <a:latin typeface="Century Gothic" panose="020B0502020202020204" pitchFamily="34" charset="0"/>
              </a:rPr>
              <a:t> PBM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diedarkan</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ahli</a:t>
            </a:r>
            <a:r>
              <a:rPr lang="en-US" dirty="0">
                <a:latin typeface="Century Gothic" panose="020B0502020202020204" pitchFamily="34" charset="0"/>
              </a:rPr>
              <a:t> PBM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dibentangkan</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mesyuarat</a:t>
            </a:r>
            <a:r>
              <a:rPr lang="en-US" dirty="0">
                <a:latin typeface="Century Gothic" panose="020B0502020202020204" pitchFamily="34" charset="0"/>
              </a:rPr>
              <a:t> </a:t>
            </a:r>
          </a:p>
          <a:p>
            <a:endParaRPr lang="en-US" dirty="0">
              <a:latin typeface="Century Gothic" panose="020B0502020202020204" pitchFamily="34" charset="0"/>
            </a:endParaRPr>
          </a:p>
          <a:p>
            <a:pPr marL="287338" lvl="1" indent="-280988">
              <a:buFont typeface="Wingdings" panose="05000000000000000000" pitchFamily="2" charset="2"/>
              <a:buChar char="§"/>
            </a:pPr>
            <a:endParaRPr lang="en-US" b="1" dirty="0">
              <a:latin typeface="Century Gothic" panose="020B0502020202020204" pitchFamily="34" charset="0"/>
            </a:endParaRPr>
          </a:p>
        </p:txBody>
      </p:sp>
      <p:grpSp>
        <p:nvGrpSpPr>
          <p:cNvPr id="11" name="Group 10"/>
          <p:cNvGrpSpPr/>
          <p:nvPr/>
        </p:nvGrpSpPr>
        <p:grpSpPr>
          <a:xfrm>
            <a:off x="174173" y="2257514"/>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487158"/>
            </a:xfrm>
            <a:prstGeom prst="round2DiagRect">
              <a:avLst/>
            </a:prstGeom>
            <a:solidFill>
              <a:srgbClr val="0070C0"/>
            </a:solidFill>
          </p:spPr>
          <p:txBody>
            <a:bodyPr wrap="square">
              <a:spAutoFit/>
            </a:bodyPr>
            <a:lstStyle/>
            <a:p>
              <a:pPr algn="r"/>
              <a:r>
                <a:rPr lang="en-US" sz="1200" dirty="0" err="1" smtClean="0">
                  <a:solidFill>
                    <a:schemeClr val="bg1"/>
                  </a:solidFill>
                  <a:latin typeface="Century Gothic" panose="020B0502020202020204" pitchFamily="34" charset="0"/>
                  <a:cs typeface="helvetica" panose="020B0604020202020204" pitchFamily="34" charset="0"/>
                </a:rPr>
                <a:t>Urusetia</a:t>
              </a:r>
              <a:r>
                <a:rPr lang="en-US" sz="1200" dirty="0" smtClean="0">
                  <a:solidFill>
                    <a:schemeClr val="bg1"/>
                  </a:solidFill>
                  <a:latin typeface="Century Gothic" panose="020B0502020202020204" pitchFamily="34" charset="0"/>
                  <a:cs typeface="helvetica" panose="020B0604020202020204" pitchFamily="34" charset="0"/>
                </a:rPr>
                <a:t> </a:t>
              </a:r>
              <a:r>
                <a:rPr lang="en-US" sz="1200" dirty="0" err="1" smtClean="0">
                  <a:solidFill>
                    <a:schemeClr val="bg1"/>
                  </a:solidFill>
                  <a:latin typeface="Century Gothic" panose="020B0502020202020204" pitchFamily="34" charset="0"/>
                  <a:cs typeface="helvetica" panose="020B0604020202020204" pitchFamily="34" charset="0"/>
                </a:rPr>
                <a:t>Pihak</a:t>
              </a:r>
              <a:r>
                <a:rPr lang="en-US" sz="1200" dirty="0" smtClean="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Berkuasa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Melulus</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29" y="1037531"/>
            <a:ext cx="11407793" cy="16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96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721" t="7650" r="3361" b="1640"/>
          <a:stretch/>
        </p:blipFill>
        <p:spPr>
          <a:xfrm>
            <a:off x="209861" y="194876"/>
            <a:ext cx="11704320" cy="6583680"/>
          </a:xfrm>
          <a:prstGeom prst="rect">
            <a:avLst/>
          </a:prstGeom>
        </p:spPr>
      </p:pic>
      <p:sp>
        <p:nvSpPr>
          <p:cNvPr id="5" name="Rectangle 4"/>
          <p:cNvSpPr/>
          <p:nvPr/>
        </p:nvSpPr>
        <p:spPr>
          <a:xfrm>
            <a:off x="342900" y="3852890"/>
            <a:ext cx="11439369"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2648050" y="1386590"/>
            <a:ext cx="6248400" cy="1739900"/>
          </a:xfrm>
          <a:prstGeom prst="wedgeRectCallout">
            <a:avLst>
              <a:gd name="adj1" fmla="val -28713"/>
              <a:gd name="adj2" fmla="val 89352"/>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Urusetia</a:t>
            </a:r>
            <a:r>
              <a:rPr lang="en-US" dirty="0">
                <a:solidFill>
                  <a:schemeClr val="tx1"/>
                </a:solidFill>
              </a:rPr>
              <a:t> </a:t>
            </a:r>
            <a:r>
              <a:rPr lang="en-US" dirty="0" err="1">
                <a:solidFill>
                  <a:schemeClr val="tx1"/>
                </a:solidFill>
              </a:rPr>
              <a:t>Pihak</a:t>
            </a:r>
            <a:r>
              <a:rPr lang="en-US" dirty="0">
                <a:solidFill>
                  <a:schemeClr val="tx1"/>
                </a:solidFill>
              </a:rPr>
              <a:t> </a:t>
            </a:r>
            <a:r>
              <a:rPr lang="en-US" dirty="0" err="1">
                <a:solidFill>
                  <a:schemeClr val="tx1"/>
                </a:solidFill>
              </a:rPr>
              <a:t>Berkuasa</a:t>
            </a:r>
            <a:r>
              <a:rPr lang="en-US" dirty="0">
                <a:solidFill>
                  <a:schemeClr val="tx1"/>
                </a:solidFill>
              </a:rPr>
              <a:t> </a:t>
            </a:r>
            <a:r>
              <a:rPr lang="en-US" dirty="0" err="1">
                <a:solidFill>
                  <a:schemeClr val="tx1"/>
                </a:solidFill>
              </a:rPr>
              <a:t>Melulus</a:t>
            </a:r>
            <a:r>
              <a:rPr lang="en-US" dirty="0">
                <a:solidFill>
                  <a:schemeClr val="tx1"/>
                </a:solidFill>
              </a:rPr>
              <a:t> (PBM)</a:t>
            </a:r>
          </a:p>
          <a:p>
            <a:pPr marL="285750" indent="-285750">
              <a:buFont typeface="Arial" panose="020B0604020202020204" pitchFamily="34" charset="0"/>
              <a:buChar char="•"/>
            </a:pPr>
            <a:r>
              <a:rPr lang="en-US" dirty="0" err="1" smtClean="0">
                <a:solidFill>
                  <a:schemeClr val="tx1"/>
                </a:solidFill>
              </a:rPr>
              <a:t>Mengunci</a:t>
            </a:r>
            <a:r>
              <a:rPr lang="en-US" dirty="0" smtClean="0">
                <a:solidFill>
                  <a:schemeClr val="tx1"/>
                </a:solidFill>
              </a:rPr>
              <a:t> </a:t>
            </a:r>
            <a:r>
              <a:rPr lang="en-US" dirty="0" err="1">
                <a:solidFill>
                  <a:schemeClr val="tx1"/>
                </a:solidFill>
              </a:rPr>
              <a:t>masuk</a:t>
            </a:r>
            <a:r>
              <a:rPr lang="en-US" dirty="0">
                <a:solidFill>
                  <a:schemeClr val="tx1"/>
                </a:solidFill>
              </a:rPr>
              <a:t> </a:t>
            </a:r>
            <a:r>
              <a:rPr lang="en-US" dirty="0" err="1" smtClean="0">
                <a:solidFill>
                  <a:schemeClr val="tx1"/>
                </a:solidFill>
              </a:rPr>
              <a:t>ke</a:t>
            </a:r>
            <a:r>
              <a:rPr lang="en-US" dirty="0" smtClean="0">
                <a:solidFill>
                  <a:schemeClr val="tx1"/>
                </a:solidFill>
              </a:rPr>
              <a:t> </a:t>
            </a:r>
            <a:r>
              <a:rPr lang="en-US" dirty="0" err="1" smtClean="0">
                <a:solidFill>
                  <a:schemeClr val="tx1"/>
                </a:solidFill>
              </a:rPr>
              <a:t>dalam</a:t>
            </a:r>
            <a:r>
              <a:rPr lang="en-US" dirty="0" smtClean="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keahlian</a:t>
            </a:r>
            <a:r>
              <a:rPr lang="en-US" dirty="0">
                <a:solidFill>
                  <a:schemeClr val="tx1"/>
                </a:solidFill>
              </a:rPr>
              <a:t> PBM</a:t>
            </a:r>
          </a:p>
          <a:p>
            <a:pPr marL="285750" indent="-28575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737452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967" t="8524" r="3361"/>
          <a:stretch/>
        </p:blipFill>
        <p:spPr>
          <a:xfrm>
            <a:off x="269823" y="181429"/>
            <a:ext cx="11795760" cy="6492240"/>
          </a:xfrm>
          <a:prstGeom prst="rect">
            <a:avLst/>
          </a:prstGeom>
        </p:spPr>
      </p:pic>
      <p:sp>
        <p:nvSpPr>
          <p:cNvPr id="5" name="Rectangle 4"/>
          <p:cNvSpPr/>
          <p:nvPr/>
        </p:nvSpPr>
        <p:spPr>
          <a:xfrm>
            <a:off x="1825254" y="2197517"/>
            <a:ext cx="1435100" cy="355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3166669" y="434714"/>
            <a:ext cx="7523743" cy="1457585"/>
          </a:xfrm>
          <a:prstGeom prst="wedgeRectCallout">
            <a:avLst>
              <a:gd name="adj1" fmla="val -47901"/>
              <a:gd name="adj2" fmla="val 70462"/>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Urusetia</a:t>
            </a:r>
            <a:r>
              <a:rPr lang="en-US" dirty="0">
                <a:solidFill>
                  <a:schemeClr val="tx1"/>
                </a:solidFill>
              </a:rPr>
              <a:t> PBM</a:t>
            </a:r>
          </a:p>
          <a:p>
            <a:pPr marL="285750" indent="-285750">
              <a:buFont typeface="Arial" panose="020B0604020202020204" pitchFamily="34" charset="0"/>
              <a:buChar char="•"/>
            </a:pPr>
            <a:r>
              <a:rPr lang="en-US" dirty="0" err="1">
                <a:solidFill>
                  <a:schemeClr val="tx1"/>
                </a:solidFill>
              </a:rPr>
              <a:t>Sebelum</a:t>
            </a:r>
            <a:r>
              <a:rPr lang="en-US" dirty="0">
                <a:solidFill>
                  <a:schemeClr val="tx1"/>
                </a:solidFill>
              </a:rPr>
              <a:t> </a:t>
            </a:r>
            <a:r>
              <a:rPr lang="en-US" dirty="0" err="1">
                <a:solidFill>
                  <a:schemeClr val="tx1"/>
                </a:solidFill>
              </a:rPr>
              <a:t>dibawa</a:t>
            </a:r>
            <a:r>
              <a:rPr lang="en-US" dirty="0">
                <a:solidFill>
                  <a:schemeClr val="tx1"/>
                </a:solidFill>
              </a:rPr>
              <a:t> </a:t>
            </a:r>
            <a:r>
              <a:rPr lang="en-US" dirty="0" err="1">
                <a:solidFill>
                  <a:schemeClr val="tx1"/>
                </a:solidFill>
              </a:rPr>
              <a:t>ke</a:t>
            </a:r>
            <a:r>
              <a:rPr lang="en-US" dirty="0">
                <a:solidFill>
                  <a:schemeClr val="tx1"/>
                </a:solidFill>
              </a:rPr>
              <a:t> PBM </a:t>
            </a:r>
            <a:r>
              <a:rPr lang="en-US" dirty="0" err="1">
                <a:solidFill>
                  <a:schemeClr val="tx1"/>
                </a:solidFill>
              </a:rPr>
              <a:t>untuk</a:t>
            </a:r>
            <a:r>
              <a:rPr lang="en-US" dirty="0">
                <a:solidFill>
                  <a:schemeClr val="tx1"/>
                </a:solidFill>
              </a:rPr>
              <a:t> </a:t>
            </a:r>
            <a:r>
              <a:rPr lang="en-US" dirty="0" err="1">
                <a:solidFill>
                  <a:schemeClr val="tx1"/>
                </a:solidFill>
              </a:rPr>
              <a:t>memuktamadkan</a:t>
            </a:r>
            <a:r>
              <a:rPr lang="en-US" dirty="0">
                <a:solidFill>
                  <a:schemeClr val="tx1"/>
                </a:solidFill>
              </a:rPr>
              <a:t> </a:t>
            </a:r>
            <a:r>
              <a:rPr lang="en-US" dirty="0" err="1" smtClean="0">
                <a:solidFill>
                  <a:schemeClr val="tx1"/>
                </a:solidFill>
              </a:rPr>
              <a:t>pembekal</a:t>
            </a:r>
            <a:r>
              <a:rPr lang="en-US" dirty="0" smtClean="0">
                <a:solidFill>
                  <a:schemeClr val="tx1"/>
                </a:solidFill>
              </a:rPr>
              <a:t>, </a:t>
            </a:r>
            <a:r>
              <a:rPr lang="en-US" dirty="0" err="1">
                <a:solidFill>
                  <a:schemeClr val="tx1"/>
                </a:solidFill>
              </a:rPr>
              <a:t>urusetia</a:t>
            </a:r>
            <a:r>
              <a:rPr lang="en-US" dirty="0">
                <a:solidFill>
                  <a:schemeClr val="tx1"/>
                </a:solidFill>
              </a:rPr>
              <a:t> </a:t>
            </a:r>
            <a:r>
              <a:rPr lang="en-US" dirty="0" err="1">
                <a:solidFill>
                  <a:schemeClr val="tx1"/>
                </a:solidFill>
              </a:rPr>
              <a:t>perlu</a:t>
            </a:r>
            <a:r>
              <a:rPr lang="en-US" dirty="0">
                <a:solidFill>
                  <a:schemeClr val="tx1"/>
                </a:solidFill>
              </a:rPr>
              <a:t> </a:t>
            </a:r>
            <a:r>
              <a:rPr lang="en-US" dirty="0" err="1" smtClean="0">
                <a:solidFill>
                  <a:schemeClr val="tx1"/>
                </a:solidFill>
              </a:rPr>
              <a:t>melengkapkan</a:t>
            </a:r>
            <a:r>
              <a:rPr lang="en-US" dirty="0" smtClean="0">
                <a:solidFill>
                  <a:schemeClr val="tx1"/>
                </a:solidFill>
              </a:rPr>
              <a:t> </a:t>
            </a:r>
            <a:r>
              <a:rPr lang="en-US" dirty="0" err="1">
                <a:solidFill>
                  <a:schemeClr val="tx1"/>
                </a:solidFill>
              </a:rPr>
              <a:t>kertas</a:t>
            </a:r>
            <a:r>
              <a:rPr lang="en-US" dirty="0">
                <a:solidFill>
                  <a:schemeClr val="tx1"/>
                </a:solidFill>
              </a:rPr>
              <a:t> </a:t>
            </a:r>
            <a:r>
              <a:rPr lang="en-US" dirty="0" err="1">
                <a:solidFill>
                  <a:schemeClr val="tx1"/>
                </a:solidFill>
              </a:rPr>
              <a:t>taklimat</a:t>
            </a:r>
            <a:r>
              <a:rPr lang="en-US" dirty="0">
                <a:solidFill>
                  <a:schemeClr val="tx1"/>
                </a:solidFill>
              </a:rPr>
              <a:t> di </a:t>
            </a:r>
            <a:r>
              <a:rPr lang="en-US" dirty="0" err="1">
                <a:solidFill>
                  <a:schemeClr val="tx1"/>
                </a:solidFill>
              </a:rPr>
              <a:t>ruangan</a:t>
            </a:r>
            <a:r>
              <a:rPr lang="en-US" dirty="0">
                <a:solidFill>
                  <a:schemeClr val="tx1"/>
                </a:solidFill>
              </a:rPr>
              <a:t> </a:t>
            </a:r>
            <a:r>
              <a:rPr lang="en-US" dirty="0" err="1">
                <a:solidFill>
                  <a:schemeClr val="tx1"/>
                </a:solidFill>
              </a:rPr>
              <a:t>pengesyoran</a:t>
            </a:r>
            <a:r>
              <a:rPr lang="en-US" dirty="0">
                <a:solidFill>
                  <a:schemeClr val="tx1"/>
                </a:solidFill>
              </a:rPr>
              <a:t> </a:t>
            </a:r>
            <a:r>
              <a:rPr lang="en-US" dirty="0" err="1">
                <a:solidFill>
                  <a:schemeClr val="tx1"/>
                </a:solidFill>
              </a:rPr>
              <a:t>urusetia</a:t>
            </a:r>
            <a:r>
              <a:rPr lang="en-US" dirty="0">
                <a:solidFill>
                  <a:schemeClr val="tx1"/>
                </a:solidFill>
              </a:rPr>
              <a:t> PBM </a:t>
            </a:r>
            <a:r>
              <a:rPr lang="en-US" dirty="0" err="1">
                <a:solidFill>
                  <a:schemeClr val="tx1"/>
                </a:solidFill>
              </a:rPr>
              <a:t>dengan</a:t>
            </a:r>
            <a:r>
              <a:rPr lang="en-US" dirty="0">
                <a:solidFill>
                  <a:schemeClr val="tx1"/>
                </a:solidFill>
              </a:rPr>
              <a:t> </a:t>
            </a:r>
            <a:r>
              <a:rPr lang="en-US" dirty="0" err="1">
                <a:solidFill>
                  <a:schemeClr val="tx1"/>
                </a:solidFill>
              </a:rPr>
              <a:t>memuat</a:t>
            </a:r>
            <a:r>
              <a:rPr lang="en-US" dirty="0">
                <a:solidFill>
                  <a:schemeClr val="tx1"/>
                </a:solidFill>
              </a:rPr>
              <a:t> </a:t>
            </a:r>
            <a:r>
              <a:rPr lang="en-US" dirty="0" err="1">
                <a:solidFill>
                  <a:schemeClr val="tx1"/>
                </a:solidFill>
              </a:rPr>
              <a:t>turun</a:t>
            </a:r>
            <a:r>
              <a:rPr lang="en-US" dirty="0">
                <a:solidFill>
                  <a:schemeClr val="tx1"/>
                </a:solidFill>
              </a:rPr>
              <a:t> </a:t>
            </a:r>
            <a:r>
              <a:rPr lang="en-US" dirty="0" err="1">
                <a:solidFill>
                  <a:schemeClr val="tx1"/>
                </a:solidFill>
              </a:rPr>
              <a:t>kertas</a:t>
            </a:r>
            <a:r>
              <a:rPr lang="en-US" dirty="0">
                <a:solidFill>
                  <a:schemeClr val="tx1"/>
                </a:solidFill>
              </a:rPr>
              <a:t> </a:t>
            </a:r>
            <a:r>
              <a:rPr lang="en-US" dirty="0" err="1">
                <a:solidFill>
                  <a:schemeClr val="tx1"/>
                </a:solidFill>
              </a:rPr>
              <a:t>taklimat</a:t>
            </a:r>
            <a:r>
              <a:rPr lang="en-US" dirty="0">
                <a:solidFill>
                  <a:schemeClr val="tx1"/>
                </a:solidFill>
              </a:rPr>
              <a:t> yang </a:t>
            </a:r>
            <a:r>
              <a:rPr lang="en-US" dirty="0" err="1">
                <a:solidFill>
                  <a:schemeClr val="tx1"/>
                </a:solidFill>
              </a:rPr>
              <a:t>diserah</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urusetia</a:t>
            </a:r>
            <a:r>
              <a:rPr lang="en-US" dirty="0">
                <a:solidFill>
                  <a:schemeClr val="tx1"/>
                </a:solidFill>
              </a:rPr>
              <a:t> </a:t>
            </a:r>
            <a:r>
              <a:rPr lang="en-US" dirty="0" err="1">
                <a:solidFill>
                  <a:schemeClr val="tx1"/>
                </a:solidFill>
              </a:rPr>
              <a:t>perolehan</a:t>
            </a:r>
            <a:endParaRPr lang="en-US" dirty="0">
              <a:solidFill>
                <a:schemeClr val="tx1"/>
              </a:solidFill>
            </a:endParaRPr>
          </a:p>
        </p:txBody>
      </p:sp>
      <p:sp>
        <p:nvSpPr>
          <p:cNvPr id="8" name="Rectangle 7"/>
          <p:cNvSpPr/>
          <p:nvPr/>
        </p:nvSpPr>
        <p:spPr>
          <a:xfrm>
            <a:off x="2712172" y="3717140"/>
            <a:ext cx="1435100" cy="3002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652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p:cNvCxnSpPr/>
          <p:nvPr/>
        </p:nvCxnSpPr>
        <p:spPr>
          <a:xfrm>
            <a:off x="6965571" y="4415569"/>
            <a:ext cx="0" cy="580644"/>
          </a:xfrm>
          <a:prstGeom prst="line">
            <a:avLst/>
          </a:prstGeom>
          <a:noFill/>
          <a:ln w="28575" cap="flat" cmpd="sng" algn="ctr">
            <a:solidFill>
              <a:srgbClr val="FF0000"/>
            </a:solidFill>
            <a:prstDash val="solid"/>
          </a:ln>
          <a:effectLst/>
        </p:spPr>
      </p:cxnSp>
      <p:sp>
        <p:nvSpPr>
          <p:cNvPr id="93" name="Pentagon 92"/>
          <p:cNvSpPr/>
          <p:nvPr/>
        </p:nvSpPr>
        <p:spPr>
          <a:xfrm>
            <a:off x="7885094" y="2135578"/>
            <a:ext cx="2587976" cy="97296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smtClean="0">
                <a:ln>
                  <a:noFill/>
                </a:ln>
                <a:effectLst/>
                <a:uLnTx/>
                <a:uFillTx/>
                <a:latin typeface="Arial" pitchFamily="34" charset="0"/>
                <a:cs typeface="Arial" pitchFamily="34" charset="0"/>
              </a:rPr>
              <a:t>keputusan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pengesyoran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pembekal</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40" name="Flowchart: Decision 39"/>
          <p:cNvSpPr/>
          <p:nvPr/>
        </p:nvSpPr>
        <p:spPr>
          <a:xfrm>
            <a:off x="5952375" y="3310113"/>
            <a:ext cx="2003955" cy="1194694"/>
          </a:xfrm>
          <a:prstGeom prst="flowChartDecision">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err="1" smtClean="0">
                <a:solidFill>
                  <a:schemeClr val="tx1"/>
                </a:solidFill>
                <a:latin typeface="Arial" pitchFamily="34" charset="0"/>
                <a:cs typeface="Arial" pitchFamily="34" charset="0"/>
              </a:rPr>
              <a:t>Keputusan</a:t>
            </a:r>
            <a:r>
              <a:rPr lang="en-US" sz="1200" kern="0" dirty="0" smtClean="0">
                <a:solidFill>
                  <a:schemeClr val="tx1"/>
                </a:solidFill>
                <a:latin typeface="Arial" pitchFamily="34" charset="0"/>
                <a:cs typeface="Arial" pitchFamily="34" charset="0"/>
              </a:rPr>
              <a:t> PBM</a:t>
            </a:r>
            <a:endParaRPr lang="en-US" sz="1200" dirty="0">
              <a:solidFill>
                <a:schemeClr val="tx1"/>
              </a:solidFill>
              <a:latin typeface="Arial" pitchFamily="34" charset="0"/>
              <a:cs typeface="Arial" pitchFamily="34" charset="0"/>
            </a:endParaRPr>
          </a:p>
        </p:txBody>
      </p:sp>
      <p:cxnSp>
        <p:nvCxnSpPr>
          <p:cNvPr id="43" name="Straight Connector 42"/>
          <p:cNvCxnSpPr/>
          <p:nvPr/>
        </p:nvCxnSpPr>
        <p:spPr>
          <a:xfrm>
            <a:off x="6946393" y="2632977"/>
            <a:ext cx="5624" cy="700416"/>
          </a:xfrm>
          <a:prstGeom prst="line">
            <a:avLst/>
          </a:prstGeom>
          <a:noFill/>
          <a:ln w="28575" cap="flat" cmpd="sng" algn="ctr">
            <a:solidFill>
              <a:srgbClr val="FF0000"/>
            </a:solidFill>
            <a:prstDash val="solid"/>
          </a:ln>
          <a:effectLst/>
        </p:spPr>
      </p:cxnSp>
      <p:cxnSp>
        <p:nvCxnSpPr>
          <p:cNvPr id="44" name="Straight Arrow Connector 43"/>
          <p:cNvCxnSpPr/>
          <p:nvPr/>
        </p:nvCxnSpPr>
        <p:spPr>
          <a:xfrm>
            <a:off x="6931403" y="2632977"/>
            <a:ext cx="960702" cy="0"/>
          </a:xfrm>
          <a:prstGeom prst="straightConnector1">
            <a:avLst/>
          </a:prstGeom>
          <a:noFill/>
          <a:ln w="28575" cap="flat" cmpd="sng" algn="ctr">
            <a:solidFill>
              <a:srgbClr val="FF0000"/>
            </a:solidFill>
            <a:prstDash val="solid"/>
            <a:tailEnd type="arrow"/>
          </a:ln>
          <a:effectLst/>
        </p:spPr>
      </p:cxnSp>
      <p:cxnSp>
        <p:nvCxnSpPr>
          <p:cNvPr id="55" name="Straight Arrow Connector 54"/>
          <p:cNvCxnSpPr/>
          <p:nvPr/>
        </p:nvCxnSpPr>
        <p:spPr>
          <a:xfrm>
            <a:off x="2733315" y="3863028"/>
            <a:ext cx="507733" cy="0"/>
          </a:xfrm>
          <a:prstGeom prst="straightConnector1">
            <a:avLst/>
          </a:prstGeom>
          <a:noFill/>
          <a:ln w="28575" cap="flat" cmpd="sng" algn="ctr">
            <a:solidFill>
              <a:srgbClr val="FF0000"/>
            </a:solidFill>
            <a:prstDash val="solid"/>
            <a:tailEnd type="arrow"/>
          </a:ln>
          <a:effectLst/>
        </p:spPr>
      </p:cxnSp>
      <p:sp>
        <p:nvSpPr>
          <p:cNvPr id="66" name="Rounded Rectangle 65"/>
          <p:cNvSpPr/>
          <p:nvPr/>
        </p:nvSpPr>
        <p:spPr bwMode="auto">
          <a:xfrm>
            <a:off x="516340" y="2690026"/>
            <a:ext cx="2216975" cy="2444960"/>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defTabSz="914400" eaLnBrk="1" fontAlgn="auto" latinLnBrk="0" hangingPunct="1">
              <a:lnSpc>
                <a:spcPct val="100000"/>
              </a:lnSpc>
              <a:spcBef>
                <a:spcPts val="0"/>
              </a:spcBef>
              <a:spcAft>
                <a:spcPts val="0"/>
              </a:spcAft>
              <a:buClrTx/>
              <a:buSzTx/>
              <a:tabLst/>
              <a:defRPr/>
            </a:pPr>
            <a:r>
              <a:rPr lang="en-US" sz="1200" kern="0" dirty="0">
                <a:latin typeface="Arial" pitchFamily="34" charset="0"/>
                <a:cs typeface="Arial" pitchFamily="34" charset="0"/>
              </a:rPr>
              <a:t> </a:t>
            </a:r>
            <a:r>
              <a:rPr lang="en-US" sz="1200" kern="0" dirty="0" smtClean="0">
                <a:latin typeface="Arial" pitchFamily="34" charset="0"/>
                <a:cs typeface="Arial" pitchFamily="34" charset="0"/>
              </a:rPr>
              <a:t>           </a:t>
            </a:r>
            <a:r>
              <a:rPr lang="en-US" sz="1200" b="1" u="sng" kern="0" dirty="0" err="1" smtClean="0">
                <a:latin typeface="Arial" pitchFamily="34" charset="0"/>
                <a:cs typeface="Arial" pitchFamily="34" charset="0"/>
              </a:rPr>
              <a:t>Urusetia</a:t>
            </a:r>
            <a:endParaRPr kumimoji="0" lang="en-US" sz="1200" b="1" i="0" u="sng" strike="noStrike" kern="0" cap="none" spc="0" normalizeH="0" baseline="0" noProof="0" dirty="0" smtClean="0">
              <a:ln>
                <a:noFill/>
              </a:ln>
              <a:effectLst/>
              <a:uLnTx/>
              <a:uFillTx/>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smtClean="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smtClean="0">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Menyedia</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melengkapkan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noProof="0" dirty="0" smtClean="0">
                <a:ln>
                  <a:noFill/>
                </a:ln>
                <a:effectLst/>
                <a:uLnTx/>
                <a:uFillTx/>
                <a:latin typeface="Arial" pitchFamily="34" charset="0"/>
                <a:cs typeface="Arial" pitchFamily="34" charset="0"/>
              </a:rPr>
              <a:t> </a:t>
            </a:r>
            <a:r>
              <a:rPr kumimoji="0" lang="en-US" sz="1200" b="0" i="0" u="none" strike="noStrike" kern="0" cap="none" spc="0" normalizeH="0" noProof="0" dirty="0" err="1" smtClean="0">
                <a:ln>
                  <a:noFill/>
                </a:ln>
                <a:effectLst/>
                <a:uLnTx/>
                <a:uFillTx/>
                <a:latin typeface="Arial" pitchFamily="34" charset="0"/>
                <a:cs typeface="Arial" pitchFamily="34" charset="0"/>
              </a:rPr>
              <a:t>Kertas</a:t>
            </a:r>
            <a:r>
              <a:rPr kumimoji="0" lang="en-US" sz="1200" b="0" i="0" u="none" strike="noStrike" kern="0" cap="none" spc="0" normalizeH="0" noProof="0" dirty="0" smtClean="0">
                <a:ln>
                  <a:noFill/>
                </a:ln>
                <a:effectLst/>
                <a:uLnTx/>
                <a:uFillTx/>
                <a:latin typeface="Arial" pitchFamily="34" charset="0"/>
                <a:cs typeface="Arial" pitchFamily="34" charset="0"/>
              </a:rPr>
              <a:t> </a:t>
            </a:r>
            <a:r>
              <a:rPr kumimoji="0" lang="en-US" sz="1200" b="0" i="0" u="none" strike="noStrike" kern="0" cap="none" spc="0" normalizeH="0" noProof="0" dirty="0" err="1" smtClean="0">
                <a:ln>
                  <a:noFill/>
                </a:ln>
                <a:effectLst/>
                <a:uLnTx/>
                <a:uFillTx/>
                <a:latin typeface="Arial" pitchFamily="34" charset="0"/>
                <a:cs typeface="Arial" pitchFamily="34" charset="0"/>
              </a:rPr>
              <a:t>Taklimat</a:t>
            </a:r>
            <a:endParaRPr kumimoji="0" lang="en-US" sz="1200" b="0" i="0" u="none" strike="noStrike" kern="0" cap="none" spc="0" normalizeH="0" baseline="0" noProof="0" dirty="0" smtClean="0">
              <a:ln>
                <a:noFill/>
              </a:ln>
              <a:effectLst/>
              <a:uLnTx/>
              <a:uFillTx/>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err="1" smtClean="0">
                <a:latin typeface="Arial" pitchFamily="34" charset="0"/>
                <a:cs typeface="Arial" pitchFamily="34" charset="0"/>
              </a:rPr>
              <a:t>Mengesyor</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pembekal</a:t>
            </a:r>
            <a:endParaRPr kumimoji="0" lang="en-US" sz="1200" b="0" i="0" u="none" strike="noStrike" kern="0" cap="none" spc="0" normalizeH="0" baseline="0" noProof="0" dirty="0" smtClean="0">
              <a:ln>
                <a:noFill/>
              </a:ln>
              <a:effectLst/>
              <a:uLnTx/>
              <a:uFillTx/>
              <a:latin typeface="Arial" pitchFamily="34" charset="0"/>
              <a:cs typeface="Arial" pitchFamily="34" charset="0"/>
            </a:endParaRPr>
          </a:p>
        </p:txBody>
      </p:sp>
      <p:cxnSp>
        <p:nvCxnSpPr>
          <p:cNvPr id="67" name="Straight Arrow Connector 66"/>
          <p:cNvCxnSpPr>
            <a:endCxn id="66" idx="0"/>
          </p:cNvCxnSpPr>
          <p:nvPr/>
        </p:nvCxnSpPr>
        <p:spPr>
          <a:xfrm>
            <a:off x="1624828" y="2186522"/>
            <a:ext cx="0" cy="503504"/>
          </a:xfrm>
          <a:prstGeom prst="straightConnector1">
            <a:avLst/>
          </a:prstGeom>
          <a:noFill/>
          <a:ln w="28575" cap="flat" cmpd="sng" algn="ctr">
            <a:solidFill>
              <a:srgbClr val="FF0000"/>
            </a:solidFill>
            <a:prstDash val="solid"/>
            <a:tailEnd type="arrow"/>
          </a:ln>
          <a:effectLst/>
        </p:spPr>
      </p:cxnSp>
      <p:sp>
        <p:nvSpPr>
          <p:cNvPr id="29" name="Rounded Rectangle 28"/>
          <p:cNvSpPr/>
          <p:nvPr/>
        </p:nvSpPr>
        <p:spPr bwMode="auto">
          <a:xfrm>
            <a:off x="3257415" y="2690026"/>
            <a:ext cx="2354544" cy="2444960"/>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u="sng" kern="0" dirty="0" err="1" smtClean="0">
                <a:latin typeface="Arial" pitchFamily="34" charset="0"/>
                <a:cs typeface="Arial" pitchFamily="34" charset="0"/>
              </a:rPr>
              <a:t>Urusetia</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Pihak</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Berkuasa</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Melulus</a:t>
            </a:r>
            <a:r>
              <a:rPr lang="en-US" sz="1200" b="1" u="sng" kern="0" dirty="0" smtClean="0">
                <a:latin typeface="Arial" pitchFamily="34" charset="0"/>
                <a:cs typeface="Arial" pitchFamily="34" charset="0"/>
              </a:rPr>
              <a:t> (PBM) &amp; PBM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strike="noStrike" kern="0" cap="none" spc="0" normalizeH="0" baseline="0" noProof="0" dirty="0" err="1" smtClean="0">
                <a:ln>
                  <a:noFill/>
                </a:ln>
                <a:effectLst/>
                <a:uLnTx/>
                <a:uFillTx/>
                <a:latin typeface="Arial" pitchFamily="34" charset="0"/>
                <a:cs typeface="Arial" pitchFamily="34" charset="0"/>
              </a:rPr>
              <a:t>Melengkapkan</a:t>
            </a:r>
            <a:r>
              <a:rPr kumimoji="0" lang="en-US" sz="1200" i="0" strike="noStrike" kern="0" cap="none" spc="0" normalizeH="0" baseline="0" noProof="0" dirty="0" smtClean="0">
                <a:ln>
                  <a:noFill/>
                </a:ln>
                <a:effectLst/>
                <a:uLnTx/>
                <a:uFillTx/>
                <a:latin typeface="Arial" pitchFamily="34" charset="0"/>
                <a:cs typeface="Arial" pitchFamily="34" charset="0"/>
              </a:rPr>
              <a:t> </a:t>
            </a:r>
            <a:r>
              <a:rPr lang="en-US" sz="1200" kern="0" dirty="0">
                <a:latin typeface="Arial" pitchFamily="34" charset="0"/>
                <a:cs typeface="Arial" pitchFamily="34" charset="0"/>
              </a:rPr>
              <a:t>K</a:t>
            </a:r>
            <a:r>
              <a:rPr kumimoji="0" lang="en-US" sz="1200" i="0" strike="noStrike" kern="0" cap="none" spc="0" normalizeH="0" baseline="0" noProof="0" dirty="0" err="1" smtClean="0">
                <a:ln>
                  <a:noFill/>
                </a:ln>
                <a:effectLst/>
                <a:uLnTx/>
                <a:uFillTx/>
                <a:latin typeface="Arial" pitchFamily="34" charset="0"/>
                <a:cs typeface="Arial" pitchFamily="34" charset="0"/>
              </a:rPr>
              <a:t>ertas</a:t>
            </a:r>
            <a:r>
              <a:rPr kumimoji="0" lang="en-US" sz="1200" i="0" strike="noStrike" kern="0" cap="none" spc="0" normalizeH="0" baseline="0" noProof="0" dirty="0" smtClean="0">
                <a:ln>
                  <a:noFill/>
                </a:ln>
                <a:effectLst/>
                <a:uLnTx/>
                <a:uFillTx/>
                <a:latin typeface="Arial" pitchFamily="34" charset="0"/>
                <a:cs typeface="Arial" pitchFamily="34" charset="0"/>
              </a:rPr>
              <a:t> </a:t>
            </a:r>
            <a:r>
              <a:rPr lang="en-US" sz="1200" kern="0" dirty="0" smtClean="0">
                <a:latin typeface="Arial" pitchFamily="34" charset="0"/>
                <a:cs typeface="Arial" pitchFamily="34" charset="0"/>
              </a:rPr>
              <a:t>T</a:t>
            </a:r>
            <a:r>
              <a:rPr kumimoji="0" lang="en-US" sz="1200" i="0" strike="noStrike" kern="0" cap="none" spc="0" normalizeH="0" baseline="0" noProof="0" dirty="0" err="1" smtClean="0">
                <a:ln>
                  <a:noFill/>
                </a:ln>
                <a:effectLst/>
                <a:uLnTx/>
                <a:uFillTx/>
                <a:latin typeface="Arial" pitchFamily="34" charset="0"/>
                <a:cs typeface="Arial" pitchFamily="34" charset="0"/>
              </a:rPr>
              <a:t>aklimat</a:t>
            </a:r>
            <a:r>
              <a:rPr kumimoji="0" lang="en-US" sz="1200" i="0" strike="noStrike" kern="0" cap="none" spc="0" normalizeH="0" baseline="0" noProof="0" dirty="0" smtClean="0">
                <a:ln>
                  <a:noFill/>
                </a:ln>
                <a:effectLst/>
                <a:uLnTx/>
                <a:uFillTx/>
                <a:latin typeface="Arial" pitchFamily="34" charset="0"/>
                <a:cs typeface="Arial" pitchFamily="34" charset="0"/>
              </a:rPr>
              <a:t> (</a:t>
            </a:r>
            <a:r>
              <a:rPr kumimoji="0" lang="en-US" sz="1200" i="0" strike="noStrike" kern="0" cap="none" spc="0" normalizeH="0" baseline="0" noProof="0" dirty="0" err="1" smtClean="0">
                <a:ln>
                  <a:noFill/>
                </a:ln>
                <a:effectLst/>
                <a:uLnTx/>
                <a:uFillTx/>
                <a:latin typeface="Arial" pitchFamily="34" charset="0"/>
                <a:cs typeface="Arial" pitchFamily="34" charset="0"/>
              </a:rPr>
              <a:t>syor</a:t>
            </a:r>
            <a:r>
              <a:rPr kumimoji="0" lang="en-US" sz="1200" i="0" strike="noStrike" kern="0" cap="none" spc="0" normalizeH="0" baseline="0" noProof="0" dirty="0" smtClean="0">
                <a:ln>
                  <a:noFill/>
                </a:ln>
                <a:effectLst/>
                <a:uLnTx/>
                <a:uFillTx/>
                <a:latin typeface="Arial" pitchFamily="34" charset="0"/>
                <a:cs typeface="Arial" pitchFamily="34" charset="0"/>
              </a:rPr>
              <a:t> </a:t>
            </a:r>
            <a:r>
              <a:rPr kumimoji="0" lang="en-US" sz="1200" i="0" strike="noStrike" kern="0" cap="none" spc="0" normalizeH="0" baseline="0" noProof="0" dirty="0" err="1" smtClean="0">
                <a:ln>
                  <a:noFill/>
                </a:ln>
                <a:effectLst/>
                <a:uLnTx/>
                <a:uFillTx/>
                <a:latin typeface="Arial" pitchFamily="34" charset="0"/>
                <a:cs typeface="Arial" pitchFamily="34" charset="0"/>
              </a:rPr>
              <a:t>urusetia</a:t>
            </a:r>
            <a:r>
              <a:rPr kumimoji="0" lang="en-US" sz="1200" i="0" strike="noStrike" kern="0" cap="none" spc="0" normalizeH="0" noProof="0" dirty="0" smtClean="0">
                <a:ln>
                  <a:noFill/>
                </a:ln>
                <a:effectLst/>
                <a:uLnTx/>
                <a:uFillTx/>
                <a:latin typeface="Arial" pitchFamily="34" charset="0"/>
                <a:cs typeface="Arial" pitchFamily="34" charset="0"/>
              </a:rPr>
              <a:t> PBM)</a:t>
            </a:r>
            <a:endParaRPr kumimoji="0" lang="en-US" sz="1200" i="0" strike="noStrike" kern="0" cap="none" spc="0" normalizeH="0" baseline="0" noProof="0" dirty="0" smtClean="0">
              <a:ln>
                <a:noFill/>
              </a:ln>
              <a:effectLst/>
              <a:uLnTx/>
              <a:uFillTx/>
              <a:latin typeface="Arial" pitchFamily="34" charset="0"/>
              <a:cs typeface="Arial" pitchFamily="34" charset="0"/>
            </a:endParaRPr>
          </a:p>
          <a:p>
            <a:pPr marL="182563" lvl="0" indent="-182563">
              <a:buFont typeface="Arial" pitchFamily="34" charset="0"/>
              <a:buChar char="•"/>
              <a:defRPr/>
            </a:pPr>
            <a:r>
              <a:rPr lang="en-US" sz="1200" kern="0" dirty="0" err="1" smtClean="0">
                <a:latin typeface="Arial" pitchFamily="34" charset="0"/>
                <a:cs typeface="Arial" pitchFamily="34" charset="0"/>
              </a:rPr>
              <a:t>Memuktamadkan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keputusan</a:t>
            </a:r>
            <a:endParaRPr lang="en-US" sz="1200" kern="0" dirty="0" smtClean="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smtClean="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0" cap="none" spc="0" normalizeH="0" baseline="0" noProof="0" dirty="0" smtClean="0">
              <a:ln>
                <a:noFill/>
              </a:ln>
              <a:effectLst/>
              <a:uLnTx/>
              <a:uFillTx/>
              <a:latin typeface="Arial" pitchFamily="34" charset="0"/>
              <a:cs typeface="Arial" pitchFamily="34" charset="0"/>
            </a:endParaRPr>
          </a:p>
        </p:txBody>
      </p:sp>
      <p:cxnSp>
        <p:nvCxnSpPr>
          <p:cNvPr id="31" name="Straight Arrow Connector 30"/>
          <p:cNvCxnSpPr/>
          <p:nvPr/>
        </p:nvCxnSpPr>
        <p:spPr>
          <a:xfrm>
            <a:off x="6948199" y="4996213"/>
            <a:ext cx="960702" cy="7233"/>
          </a:xfrm>
          <a:prstGeom prst="straightConnector1">
            <a:avLst/>
          </a:prstGeom>
          <a:noFill/>
          <a:ln w="28575" cap="flat" cmpd="sng" algn="ctr">
            <a:solidFill>
              <a:srgbClr val="FF0000"/>
            </a:solidFill>
            <a:prstDash val="solid"/>
            <a:tailEnd type="arrow"/>
          </a:ln>
          <a:effectLst/>
        </p:spPr>
      </p:cxnSp>
      <p:cxnSp>
        <p:nvCxnSpPr>
          <p:cNvPr id="32" name="Straight Arrow Connector 31"/>
          <p:cNvCxnSpPr/>
          <p:nvPr/>
        </p:nvCxnSpPr>
        <p:spPr>
          <a:xfrm>
            <a:off x="5611959" y="3898195"/>
            <a:ext cx="355960" cy="0"/>
          </a:xfrm>
          <a:prstGeom prst="straightConnector1">
            <a:avLst/>
          </a:prstGeom>
          <a:noFill/>
          <a:ln w="28575" cap="flat" cmpd="sng" algn="ctr">
            <a:solidFill>
              <a:srgbClr val="FF0000"/>
            </a:solidFill>
            <a:prstDash val="solid"/>
            <a:tailEnd type="arrow"/>
          </a:ln>
          <a:effectLst/>
        </p:spPr>
      </p:cxnSp>
      <p:sp>
        <p:nvSpPr>
          <p:cNvPr id="36" name="Pentagon 35"/>
          <p:cNvSpPr/>
          <p:nvPr/>
        </p:nvSpPr>
        <p:spPr>
          <a:xfrm>
            <a:off x="7908901" y="4770538"/>
            <a:ext cx="2311536" cy="44132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smtClean="0">
                <a:ln>
                  <a:noFill/>
                </a:ln>
                <a:effectLst/>
                <a:uLnTx/>
                <a:uFillTx/>
                <a:latin typeface="Arial" pitchFamily="34" charset="0"/>
                <a:cs typeface="Arial" pitchFamily="34" charset="0"/>
              </a:rPr>
              <a:t>lain-lain </a:t>
            </a:r>
            <a:r>
              <a:rPr kumimoji="0" lang="en-US" sz="1200" b="1" i="1" u="none" strike="noStrike" kern="0" cap="none" spc="0" normalizeH="0" baseline="0" noProof="0" dirty="0" err="1" smtClean="0">
                <a:ln>
                  <a:noFill/>
                </a:ln>
                <a:effectLst/>
                <a:uLnTx/>
                <a:uFillTx/>
                <a:latin typeface="Arial" pitchFamily="34" charset="0"/>
                <a:cs typeface="Arial" pitchFamily="34" charset="0"/>
              </a:rPr>
              <a:t>keputusan</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17" name="Rectangle 16"/>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PEMILIHAN PEMBEKAL</a:t>
            </a:r>
            <a:endParaRPr lang="en-US" b="1" dirty="0">
              <a:solidFill>
                <a:schemeClr val="tx1"/>
              </a:solidFill>
            </a:endParaRPr>
          </a:p>
        </p:txBody>
      </p:sp>
      <p:sp>
        <p:nvSpPr>
          <p:cNvPr id="16" name="Rectangle 15"/>
          <p:cNvSpPr/>
          <p:nvPr/>
        </p:nvSpPr>
        <p:spPr>
          <a:xfrm>
            <a:off x="5747266" y="3204757"/>
            <a:ext cx="2398253" cy="13928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entagon 17"/>
          <p:cNvSpPr/>
          <p:nvPr/>
        </p:nvSpPr>
        <p:spPr>
          <a:xfrm rot="5400000">
            <a:off x="1029393" y="959506"/>
            <a:ext cx="1174033" cy="1284099"/>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algn="ctr">
              <a:defRPr/>
            </a:pPr>
            <a:r>
              <a:rPr lang="en-US" sz="1200" b="1" i="1" kern="0" dirty="0" err="1">
                <a:latin typeface="Arial" pitchFamily="34" charset="0"/>
                <a:cs typeface="Arial" pitchFamily="34" charset="0"/>
              </a:rPr>
              <a:t>Jawatankuasa</a:t>
            </a:r>
            <a:r>
              <a:rPr lang="en-US" sz="1200" b="1" i="1" kern="0" dirty="0">
                <a:latin typeface="Arial" pitchFamily="34" charset="0"/>
                <a:cs typeface="Arial" pitchFamily="34" charset="0"/>
              </a:rPr>
              <a:t> </a:t>
            </a:r>
            <a:r>
              <a:rPr lang="en-US" sz="1200" b="1" i="1" kern="0" dirty="0" err="1">
                <a:latin typeface="Arial" pitchFamily="34" charset="0"/>
                <a:cs typeface="Arial" pitchFamily="34" charset="0"/>
              </a:rPr>
              <a:t>Penilaian</a:t>
            </a:r>
            <a:r>
              <a:rPr lang="en-US" sz="1200" b="1" i="1" kern="0" dirty="0">
                <a:latin typeface="Arial" pitchFamily="34" charset="0"/>
                <a:cs typeface="Arial" pitchFamily="34" charset="0"/>
              </a:rPr>
              <a:t> / </a:t>
            </a:r>
            <a:r>
              <a:rPr lang="en-US" sz="1200" b="1" i="1" kern="0" dirty="0" err="1">
                <a:latin typeface="Arial" pitchFamily="34" charset="0"/>
                <a:cs typeface="Arial" pitchFamily="34" charset="0"/>
              </a:rPr>
              <a:t>Jawatankuasa</a:t>
            </a:r>
            <a:r>
              <a:rPr lang="en-US" sz="1200" b="1" i="1" kern="0" dirty="0">
                <a:latin typeface="Arial" pitchFamily="34" charset="0"/>
                <a:cs typeface="Arial" pitchFamily="34" charset="0"/>
              </a:rPr>
              <a:t> </a:t>
            </a:r>
            <a:r>
              <a:rPr lang="en-US" sz="1200" b="1" i="1" kern="0" dirty="0" err="1">
                <a:latin typeface="Arial" pitchFamily="34" charset="0"/>
                <a:cs typeface="Arial" pitchFamily="34" charset="0"/>
              </a:rPr>
              <a:t>Penilaian</a:t>
            </a:r>
            <a:r>
              <a:rPr lang="en-US" sz="1200" b="1" i="1" kern="0" dirty="0">
                <a:latin typeface="Arial" pitchFamily="34" charset="0"/>
                <a:cs typeface="Arial" pitchFamily="34" charset="0"/>
              </a:rPr>
              <a:t> </a:t>
            </a:r>
            <a:r>
              <a:rPr lang="en-US" sz="1200" b="1" i="1" kern="0" dirty="0" err="1" smtClean="0">
                <a:latin typeface="Arial" pitchFamily="34" charset="0"/>
                <a:cs typeface="Arial" pitchFamily="34" charset="0"/>
              </a:rPr>
              <a:t>Kewangan</a:t>
            </a:r>
            <a:endParaRPr lang="en-US" sz="1200" b="1" i="1" kern="0" dirty="0">
              <a:latin typeface="Arial" pitchFamily="34" charset="0"/>
              <a:cs typeface="Arial" pitchFamily="34" charset="0"/>
            </a:endParaRPr>
          </a:p>
        </p:txBody>
      </p:sp>
    </p:spTree>
    <p:extLst>
      <p:ext uri="{BB962C8B-B14F-4D97-AF65-F5344CB8AC3E}">
        <p14:creationId xmlns:p14="http://schemas.microsoft.com/office/powerpoint/2010/main" val="141426951"/>
      </p:ext>
    </p:extLst>
  </p:cSld>
  <p:clrMapOvr>
    <a:masterClrMapping/>
  </p:clrMapOvr>
  <p:transition spd="slow">
    <p:cove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317141"/>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943311"/>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71293" y="412324"/>
            <a:ext cx="11426535"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b="1" dirty="0" err="1">
                <a:latin typeface="Arial" pitchFamily="34" charset="0"/>
                <a:ea typeface="Arial Unicode MS" panose="020B0604020202020204" pitchFamily="34" charset="-128"/>
                <a:cs typeface="Arial" pitchFamily="34" charset="0"/>
              </a:rPr>
              <a:t>Pertimbangan</a:t>
            </a:r>
            <a:r>
              <a:rPr lang="en-US" sz="1800" b="1" dirty="0">
                <a:latin typeface="Arial" pitchFamily="34" charset="0"/>
                <a:ea typeface="Arial Unicode MS" panose="020B0604020202020204" pitchFamily="34" charset="-128"/>
                <a:cs typeface="Arial" pitchFamily="34" charset="0"/>
              </a:rPr>
              <a:t> Dan </a:t>
            </a:r>
            <a:r>
              <a:rPr lang="en-US" sz="1800" b="1" dirty="0" err="1">
                <a:latin typeface="Arial" pitchFamily="34" charset="0"/>
                <a:ea typeface="Arial Unicode MS" panose="020B0604020202020204" pitchFamily="34" charset="-128"/>
                <a:cs typeface="Arial" pitchFamily="34" charset="0"/>
              </a:rPr>
              <a:t>Keputusan</a:t>
            </a:r>
            <a:r>
              <a:rPr lang="en-US" sz="1800" b="1" dirty="0">
                <a:latin typeface="Arial" pitchFamily="34" charset="0"/>
                <a:ea typeface="Arial Unicode MS" panose="020B0604020202020204" pitchFamily="34" charset="-128"/>
                <a:cs typeface="Arial" pitchFamily="34" charset="0"/>
              </a:rPr>
              <a:t> </a:t>
            </a:r>
            <a:r>
              <a:rPr lang="en-US" sz="1800" b="1" dirty="0" err="1">
                <a:latin typeface="Arial" pitchFamily="34" charset="0"/>
                <a:ea typeface="Arial Unicode MS" panose="020B0604020202020204" pitchFamily="34" charset="-128"/>
                <a:cs typeface="Arial" pitchFamily="34" charset="0"/>
              </a:rPr>
              <a:t>Pihak</a:t>
            </a:r>
            <a:r>
              <a:rPr lang="en-US" sz="1800" b="1" dirty="0">
                <a:latin typeface="Arial" pitchFamily="34" charset="0"/>
                <a:ea typeface="Arial Unicode MS" panose="020B0604020202020204" pitchFamily="34" charset="-128"/>
                <a:cs typeface="Arial" pitchFamily="34" charset="0"/>
              </a:rPr>
              <a:t> </a:t>
            </a:r>
            <a:r>
              <a:rPr lang="en-US" sz="1800" b="1" dirty="0" err="1">
                <a:latin typeface="Arial" pitchFamily="34" charset="0"/>
                <a:ea typeface="Arial Unicode MS" panose="020B0604020202020204" pitchFamily="34" charset="-128"/>
                <a:cs typeface="Arial" pitchFamily="34" charset="0"/>
              </a:rPr>
              <a:t>Berkuasa</a:t>
            </a:r>
            <a:r>
              <a:rPr lang="en-US" sz="1800" b="1" dirty="0">
                <a:latin typeface="Arial" pitchFamily="34" charset="0"/>
                <a:ea typeface="Arial Unicode MS" panose="020B0604020202020204" pitchFamily="34" charset="-128"/>
                <a:cs typeface="Arial" pitchFamily="34" charset="0"/>
              </a:rPr>
              <a:t> </a:t>
            </a:r>
            <a:r>
              <a:rPr lang="en-US" sz="1800" b="1" dirty="0" err="1">
                <a:latin typeface="Arial" pitchFamily="34" charset="0"/>
                <a:ea typeface="Arial Unicode MS" panose="020B0604020202020204" pitchFamily="34" charset="-128"/>
                <a:cs typeface="Arial" pitchFamily="34" charset="0"/>
              </a:rPr>
              <a:t>Melulus</a:t>
            </a:r>
            <a:endParaRPr lang="en-US" sz="1800" b="1" dirty="0">
              <a:latin typeface="Arial" pitchFamily="34" charset="0"/>
              <a:cs typeface="Arial" pitchFamily="34" charset="0"/>
            </a:endParaRPr>
          </a:p>
        </p:txBody>
      </p:sp>
      <p:sp>
        <p:nvSpPr>
          <p:cNvPr id="3" name="Rectangle 2"/>
          <p:cNvSpPr/>
          <p:nvPr/>
        </p:nvSpPr>
        <p:spPr>
          <a:xfrm>
            <a:off x="1990858" y="1025844"/>
            <a:ext cx="9909990" cy="3970318"/>
          </a:xfrm>
          <a:prstGeom prst="rect">
            <a:avLst/>
          </a:prstGeom>
        </p:spPr>
        <p:txBody>
          <a:bodyPr wrap="square">
            <a:spAutoFit/>
          </a:bodyPr>
          <a:lstStyle/>
          <a:p>
            <a:pPr marL="285750" indent="-285750">
              <a:buFont typeface="Wingdings" panose="05000000000000000000" pitchFamily="2" charset="2"/>
              <a:buChar char="§"/>
            </a:pPr>
            <a:r>
              <a:rPr lang="en-US" dirty="0" err="1" smtClean="0">
                <a:latin typeface="Century Gothic" panose="020B0502020202020204" pitchFamily="34" charset="0"/>
              </a:rPr>
              <a:t>Menimbang</a:t>
            </a:r>
            <a:r>
              <a:rPr lang="en-US" dirty="0" smtClean="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membuat</a:t>
            </a:r>
            <a:r>
              <a:rPr lang="en-US" dirty="0">
                <a:latin typeface="Century Gothic" panose="020B0502020202020204" pitchFamily="34" charset="0"/>
              </a:rPr>
              <a:t> </a:t>
            </a:r>
            <a:r>
              <a:rPr lang="en-US" dirty="0" err="1">
                <a:latin typeface="Century Gothic" panose="020B0502020202020204" pitchFamily="34" charset="0"/>
              </a:rPr>
              <a:t>keputusan</a:t>
            </a:r>
            <a:r>
              <a:rPr lang="en-US" dirty="0">
                <a:latin typeface="Century Gothic" panose="020B0502020202020204" pitchFamily="34" charset="0"/>
              </a:rPr>
              <a:t> </a:t>
            </a:r>
            <a:r>
              <a:rPr lang="en-US" b="1" dirty="0" err="1" smtClean="0">
                <a:latin typeface="Century Gothic" panose="020B0502020202020204" pitchFamily="34" charset="0"/>
              </a:rPr>
              <a:t>memuktamadkan</a:t>
            </a:r>
            <a:r>
              <a:rPr lang="en-US" b="1" dirty="0" smtClean="0">
                <a:latin typeface="Century Gothic" panose="020B0502020202020204" pitchFamily="34" charset="0"/>
              </a:rPr>
              <a:t> </a:t>
            </a:r>
            <a:r>
              <a:rPr lang="en-US" b="1" dirty="0" err="1" smtClean="0">
                <a:latin typeface="Century Gothic" panose="020B0502020202020204" pitchFamily="34" charset="0"/>
              </a:rPr>
              <a:t>pemilihan</a:t>
            </a:r>
            <a:r>
              <a:rPr lang="en-US" b="1" dirty="0" smtClean="0">
                <a:latin typeface="Century Gothic" panose="020B0502020202020204" pitchFamily="34" charset="0"/>
              </a:rPr>
              <a:t> </a:t>
            </a:r>
            <a:r>
              <a:rPr lang="en-US" b="1" dirty="0" err="1" smtClean="0">
                <a:latin typeface="Century Gothic" panose="020B0502020202020204" pitchFamily="34" charset="0"/>
              </a:rPr>
              <a:t>pembekal</a:t>
            </a:r>
            <a:r>
              <a:rPr lang="en-US" b="1" dirty="0" smtClean="0">
                <a:latin typeface="Century Gothic" panose="020B0502020202020204" pitchFamily="34" charset="0"/>
              </a:rPr>
              <a:t> </a:t>
            </a:r>
            <a:r>
              <a:rPr lang="en-US" dirty="0" err="1" smtClean="0">
                <a:latin typeface="Century Gothic" panose="020B0502020202020204" pitchFamily="34" charset="0"/>
              </a:rPr>
              <a:t>sama</a:t>
            </a:r>
            <a:r>
              <a:rPr lang="en-US" dirty="0" smtClean="0">
                <a:latin typeface="Century Gothic" panose="020B0502020202020204" pitchFamily="34" charset="0"/>
              </a:rPr>
              <a:t> </a:t>
            </a:r>
            <a:r>
              <a:rPr lang="en-US" dirty="0" err="1">
                <a:latin typeface="Century Gothic" panose="020B0502020202020204" pitchFamily="34" charset="0"/>
              </a:rPr>
              <a:t>ada</a:t>
            </a:r>
            <a:r>
              <a:rPr lang="en-US" dirty="0">
                <a:latin typeface="Century Gothic" panose="020B0502020202020204" pitchFamily="34" charset="0"/>
              </a:rPr>
              <a:t> :</a:t>
            </a:r>
          </a:p>
          <a:p>
            <a:pPr marL="1200150" lvl="2" indent="-285750">
              <a:buFont typeface="Wingdings" pitchFamily="2" charset="2"/>
              <a:buChar char="ü"/>
            </a:pPr>
            <a:endParaRPr lang="en-US" dirty="0">
              <a:latin typeface="Century Gothic" panose="020B0502020202020204" pitchFamily="34" charset="0"/>
            </a:endParaRPr>
          </a:p>
          <a:p>
            <a:pPr lvl="2" indent="-450850">
              <a:buFont typeface="Wingdings" pitchFamily="2" charset="2"/>
              <a:buChar char="ü"/>
            </a:pPr>
            <a:r>
              <a:rPr lang="en-US" b="1" dirty="0" err="1" smtClean="0">
                <a:latin typeface="Century Gothic" panose="020B0502020202020204" pitchFamily="34" charset="0"/>
              </a:rPr>
              <a:t>Pengesyoran</a:t>
            </a:r>
            <a:r>
              <a:rPr lang="en-US" b="1" dirty="0" smtClean="0">
                <a:latin typeface="Century Gothic" panose="020B0502020202020204" pitchFamily="34" charset="0"/>
              </a:rPr>
              <a:t> </a:t>
            </a:r>
            <a:r>
              <a:rPr lang="en-US" b="1" dirty="0" err="1" smtClean="0">
                <a:latin typeface="Century Gothic" panose="020B0502020202020204" pitchFamily="34" charset="0"/>
              </a:rPr>
              <a:t>Pembekal</a:t>
            </a:r>
            <a:r>
              <a:rPr lang="en-US" b="1" dirty="0" smtClean="0">
                <a:latin typeface="Century Gothic" panose="020B0502020202020204" pitchFamily="34" charset="0"/>
              </a:rPr>
              <a:t> </a:t>
            </a:r>
            <a:r>
              <a:rPr lang="en-US" b="1" dirty="0" err="1" smtClean="0">
                <a:latin typeface="Century Gothic" panose="020B0502020202020204" pitchFamily="34" charset="0"/>
              </a:rPr>
              <a:t>atau</a:t>
            </a:r>
            <a:r>
              <a:rPr lang="en-US" b="1" dirty="0" smtClean="0">
                <a:latin typeface="Century Gothic" panose="020B0502020202020204" pitchFamily="34" charset="0"/>
              </a:rPr>
              <a:t>;</a:t>
            </a:r>
          </a:p>
          <a:p>
            <a:pPr lvl="2" indent="-450850">
              <a:buFont typeface="Wingdings" pitchFamily="2" charset="2"/>
              <a:buChar char="ü"/>
            </a:pPr>
            <a:r>
              <a:rPr lang="en-US" b="1" dirty="0" smtClean="0">
                <a:latin typeface="Century Gothic" panose="020B0502020202020204" pitchFamily="34" charset="0"/>
              </a:rPr>
              <a:t>Lain-lain </a:t>
            </a:r>
            <a:r>
              <a:rPr lang="en-US" b="1" dirty="0" err="1" smtClean="0">
                <a:latin typeface="Century Gothic" panose="020B0502020202020204" pitchFamily="34" charset="0"/>
              </a:rPr>
              <a:t>keputusan</a:t>
            </a:r>
            <a:r>
              <a:rPr lang="en-US" b="1" dirty="0" smtClean="0">
                <a:latin typeface="Century Gothic" panose="020B0502020202020204" pitchFamily="34" charset="0"/>
              </a:rPr>
              <a:t> </a:t>
            </a:r>
            <a:r>
              <a:rPr lang="en-US" b="1" dirty="0" err="1" smtClean="0">
                <a:latin typeface="Century Gothic" panose="020B0502020202020204" pitchFamily="34" charset="0"/>
              </a:rPr>
              <a:t>iaitu</a:t>
            </a:r>
            <a:r>
              <a:rPr lang="en-US" b="1" dirty="0" smtClean="0">
                <a:latin typeface="Century Gothic" panose="020B0502020202020204" pitchFamily="34" charset="0"/>
              </a:rPr>
              <a:t> :</a:t>
            </a:r>
            <a:endParaRPr lang="en-US" dirty="0">
              <a:latin typeface="Century Gothic" panose="020B0502020202020204" pitchFamily="34" charset="0"/>
            </a:endParaRPr>
          </a:p>
          <a:p>
            <a:pPr lvl="3" indent="-450850">
              <a:buFont typeface="Wingdings" panose="05000000000000000000" pitchFamily="2" charset="2"/>
              <a:buChar char="Ø"/>
            </a:pPr>
            <a:r>
              <a:rPr lang="en-US" b="1" dirty="0" err="1">
                <a:latin typeface="Century Gothic" panose="020B0502020202020204" pitchFamily="34" charset="0"/>
              </a:rPr>
              <a:t>Menilai</a:t>
            </a:r>
            <a:r>
              <a:rPr lang="en-US" b="1" dirty="0">
                <a:latin typeface="Century Gothic" panose="020B0502020202020204" pitchFamily="34" charset="0"/>
              </a:rPr>
              <a:t> </a:t>
            </a:r>
            <a:r>
              <a:rPr lang="en-US" b="1" dirty="0" err="1">
                <a:latin typeface="Century Gothic" panose="020B0502020202020204" pitchFamily="34" charset="0"/>
              </a:rPr>
              <a:t>Semula</a:t>
            </a:r>
            <a:endParaRPr lang="en-US" b="1" dirty="0">
              <a:latin typeface="Century Gothic" panose="020B0502020202020204" pitchFamily="34" charset="0"/>
            </a:endParaRPr>
          </a:p>
          <a:p>
            <a:pPr lvl="3" indent="-450850">
              <a:buFont typeface="Wingdings" panose="05000000000000000000" pitchFamily="2" charset="2"/>
              <a:buChar char="Ø"/>
            </a:pPr>
            <a:r>
              <a:rPr lang="en-US" b="1" dirty="0" err="1">
                <a:latin typeface="Century Gothic" panose="020B0502020202020204" pitchFamily="34" charset="0"/>
              </a:rPr>
              <a:t>Mengiklan</a:t>
            </a:r>
            <a:r>
              <a:rPr lang="en-US" b="1" dirty="0">
                <a:latin typeface="Century Gothic" panose="020B0502020202020204" pitchFamily="34" charset="0"/>
              </a:rPr>
              <a:t> </a:t>
            </a:r>
            <a:r>
              <a:rPr lang="en-US" b="1" dirty="0" err="1">
                <a:latin typeface="Century Gothic" panose="020B0502020202020204" pitchFamily="34" charset="0"/>
              </a:rPr>
              <a:t>Semula</a:t>
            </a:r>
            <a:endParaRPr lang="en-US" b="1" dirty="0">
              <a:latin typeface="Century Gothic" panose="020B0502020202020204" pitchFamily="34" charset="0"/>
            </a:endParaRPr>
          </a:p>
          <a:p>
            <a:pPr lvl="3" indent="-450850">
              <a:buFont typeface="Wingdings" panose="05000000000000000000" pitchFamily="2" charset="2"/>
              <a:buChar char="Ø"/>
            </a:pPr>
            <a:r>
              <a:rPr lang="en-US" b="1" dirty="0" err="1">
                <a:latin typeface="Century Gothic" panose="020B0502020202020204" pitchFamily="34" charset="0"/>
              </a:rPr>
              <a:t>Mengemukakan</a:t>
            </a:r>
            <a:r>
              <a:rPr lang="en-US" b="1" dirty="0">
                <a:latin typeface="Century Gothic" panose="020B0502020202020204" pitchFamily="34" charset="0"/>
              </a:rPr>
              <a:t> </a:t>
            </a:r>
            <a:r>
              <a:rPr lang="en-US" b="1" dirty="0" err="1">
                <a:latin typeface="Century Gothic" panose="020B0502020202020204" pitchFamily="34" charset="0"/>
              </a:rPr>
              <a:t>Kepada</a:t>
            </a:r>
            <a:r>
              <a:rPr lang="en-US" b="1" dirty="0">
                <a:latin typeface="Century Gothic" panose="020B0502020202020204" pitchFamily="34" charset="0"/>
              </a:rPr>
              <a:t> PBM yang </a:t>
            </a:r>
            <a:r>
              <a:rPr lang="en-US" b="1" dirty="0" err="1">
                <a:latin typeface="Century Gothic" panose="020B0502020202020204" pitchFamily="34" charset="0"/>
              </a:rPr>
              <a:t>lebih</a:t>
            </a:r>
            <a:r>
              <a:rPr lang="en-US" b="1" dirty="0">
                <a:latin typeface="Century Gothic" panose="020B0502020202020204" pitchFamily="34" charset="0"/>
              </a:rPr>
              <a:t> </a:t>
            </a:r>
            <a:r>
              <a:rPr lang="en-US" b="1" dirty="0" err="1">
                <a:latin typeface="Century Gothic" panose="020B0502020202020204" pitchFamily="34" charset="0"/>
              </a:rPr>
              <a:t>tinggi</a:t>
            </a:r>
            <a:endParaRPr lang="en-US" b="1" dirty="0">
              <a:latin typeface="Century Gothic" panose="020B0502020202020204" pitchFamily="34" charset="0"/>
            </a:endParaRPr>
          </a:p>
          <a:p>
            <a:pPr lvl="3" indent="-450850">
              <a:buFont typeface="Wingdings" panose="05000000000000000000" pitchFamily="2" charset="2"/>
              <a:buChar char="Ø"/>
            </a:pPr>
            <a:r>
              <a:rPr lang="en-US" b="1" dirty="0" err="1">
                <a:latin typeface="Century Gothic" panose="020B0502020202020204" pitchFamily="34" charset="0"/>
              </a:rPr>
              <a:t>Membatalkan</a:t>
            </a:r>
            <a:r>
              <a:rPr lang="en-US" b="1" dirty="0">
                <a:latin typeface="Century Gothic" panose="020B0502020202020204" pitchFamily="34" charset="0"/>
              </a:rPr>
              <a:t> </a:t>
            </a:r>
            <a:r>
              <a:rPr lang="en-US" b="1" dirty="0" err="1">
                <a:latin typeface="Century Gothic" panose="020B0502020202020204" pitchFamily="34" charset="0"/>
              </a:rPr>
              <a:t>Sebutharga</a:t>
            </a:r>
            <a:r>
              <a:rPr lang="en-US" b="1" dirty="0">
                <a:latin typeface="Century Gothic" panose="020B0502020202020204" pitchFamily="34" charset="0"/>
              </a:rPr>
              <a:t>/Tender</a:t>
            </a:r>
          </a:p>
          <a:p>
            <a:pPr lvl="2" indent="-450850">
              <a:buFont typeface="Wingdings" pitchFamily="2" charset="2"/>
              <a:buChar char="ü"/>
            </a:pPr>
            <a:endParaRPr lang="en-US" b="1" dirty="0">
              <a:latin typeface="Century Gothic" panose="020B0502020202020204" pitchFamily="34" charset="0"/>
            </a:endParaRPr>
          </a:p>
          <a:p>
            <a:pPr marL="287338" lvl="1" indent="-280988">
              <a:buFont typeface="Wingdings" panose="05000000000000000000" pitchFamily="2" charset="2"/>
              <a:buChar char="§"/>
            </a:pPr>
            <a:r>
              <a:rPr lang="en-US" dirty="0" err="1">
                <a:latin typeface="Century Gothic" panose="020B0502020202020204" pitchFamily="34" charset="0"/>
              </a:rPr>
              <a:t>Kertas</a:t>
            </a:r>
            <a:r>
              <a:rPr lang="en-US" dirty="0">
                <a:latin typeface="Century Gothic" panose="020B0502020202020204" pitchFamily="34" charset="0"/>
              </a:rPr>
              <a:t> </a:t>
            </a:r>
            <a:r>
              <a:rPr lang="en-US" dirty="0" err="1">
                <a:latin typeface="Century Gothic" panose="020B0502020202020204" pitchFamily="34" charset="0"/>
              </a:rPr>
              <a:t>keputusan</a:t>
            </a:r>
            <a:r>
              <a:rPr lang="en-US" dirty="0">
                <a:latin typeface="Century Gothic" panose="020B0502020202020204" pitchFamily="34" charset="0"/>
              </a:rPr>
              <a:t> </a:t>
            </a:r>
            <a:r>
              <a:rPr lang="en-US" dirty="0" err="1">
                <a:latin typeface="Century Gothic" panose="020B0502020202020204" pitchFamily="34" charset="0"/>
              </a:rPr>
              <a:t>disediakan</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manual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ditandatangani</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dimuat</a:t>
            </a:r>
            <a:r>
              <a:rPr lang="en-US" dirty="0">
                <a:latin typeface="Century Gothic" panose="020B0502020202020204" pitchFamily="34" charset="0"/>
              </a:rPr>
              <a:t> </a:t>
            </a:r>
            <a:r>
              <a:rPr lang="en-US" dirty="0" err="1">
                <a:latin typeface="Century Gothic" panose="020B0502020202020204" pitchFamily="34" charset="0"/>
              </a:rPr>
              <a:t>naik</a:t>
            </a:r>
            <a:r>
              <a:rPr lang="en-US" dirty="0">
                <a:latin typeface="Century Gothic" panose="020B0502020202020204" pitchFamily="34" charset="0"/>
              </a:rPr>
              <a:t> </a:t>
            </a:r>
            <a:r>
              <a:rPr lang="en-US" dirty="0" err="1" smtClean="0">
                <a:latin typeface="Century Gothic" panose="020B0502020202020204" pitchFamily="34" charset="0"/>
              </a:rPr>
              <a:t>ke</a:t>
            </a:r>
            <a:r>
              <a:rPr lang="en-US" dirty="0" smtClean="0">
                <a:latin typeface="Century Gothic" panose="020B0502020202020204" pitchFamily="34" charset="0"/>
              </a:rPr>
              <a:t> </a:t>
            </a:r>
            <a:r>
              <a:rPr lang="en-US" dirty="0" err="1" smtClean="0">
                <a:latin typeface="Century Gothic" panose="020B0502020202020204" pitchFamily="34" charset="0"/>
              </a:rPr>
              <a:t>dalam</a:t>
            </a:r>
            <a:r>
              <a:rPr lang="en-US" dirty="0" smtClean="0">
                <a:latin typeface="Century Gothic" panose="020B0502020202020204" pitchFamily="34" charset="0"/>
              </a:rPr>
              <a:t> </a:t>
            </a:r>
            <a:r>
              <a:rPr lang="en-US" dirty="0" err="1">
                <a:latin typeface="Century Gothic" panose="020B0502020202020204" pitchFamily="34" charset="0"/>
              </a:rPr>
              <a:t>sistem</a:t>
            </a:r>
            <a:r>
              <a:rPr lang="en-US" dirty="0">
                <a:latin typeface="Century Gothic" panose="020B0502020202020204" pitchFamily="34" charset="0"/>
              </a:rPr>
              <a:t>. </a:t>
            </a:r>
            <a:r>
              <a:rPr lang="en-US" dirty="0" err="1">
                <a:latin typeface="Century Gothic" panose="020B0502020202020204" pitchFamily="34" charset="0"/>
              </a:rPr>
              <a:t>Pengesahan</a:t>
            </a:r>
            <a:r>
              <a:rPr lang="en-US" dirty="0">
                <a:latin typeface="Century Gothic" panose="020B0502020202020204" pitchFamily="34" charset="0"/>
              </a:rPr>
              <a:t> </a:t>
            </a:r>
            <a:r>
              <a:rPr lang="en-US" dirty="0" err="1" smtClean="0">
                <a:latin typeface="Century Gothic" panose="020B0502020202020204" pitchFamily="34" charset="0"/>
              </a:rPr>
              <a:t>keputusan</a:t>
            </a:r>
            <a:r>
              <a:rPr lang="en-US" dirty="0" smtClean="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ahli</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perakuan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Pengerusi</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a:latin typeface="Century Gothic" panose="020B0502020202020204" pitchFamily="34" charset="0"/>
              </a:rPr>
              <a:t>atas</a:t>
            </a:r>
            <a:r>
              <a:rPr lang="en-US" dirty="0">
                <a:latin typeface="Century Gothic" panose="020B0502020202020204" pitchFamily="34" charset="0"/>
              </a:rPr>
              <a:t> </a:t>
            </a:r>
            <a:r>
              <a:rPr lang="en-US" dirty="0" err="1">
                <a:latin typeface="Century Gothic" panose="020B0502020202020204" pitchFamily="34" charset="0"/>
              </a:rPr>
              <a:t>talian</a:t>
            </a:r>
            <a:r>
              <a:rPr lang="en-US" dirty="0">
                <a:latin typeface="Century Gothic" panose="020B0502020202020204" pitchFamily="34" charset="0"/>
              </a:rPr>
              <a:t> </a:t>
            </a:r>
            <a:r>
              <a:rPr lang="en-US" dirty="0" err="1">
                <a:latin typeface="Century Gothic" panose="020B0502020202020204" pitchFamily="34" charset="0"/>
              </a:rPr>
              <a:t>sebelum</a:t>
            </a:r>
            <a:r>
              <a:rPr lang="en-US" dirty="0">
                <a:latin typeface="Century Gothic" panose="020B0502020202020204" pitchFamily="34" charset="0"/>
              </a:rPr>
              <a:t> </a:t>
            </a:r>
            <a:r>
              <a:rPr lang="en-US" dirty="0" err="1">
                <a:latin typeface="Century Gothic" panose="020B0502020202020204" pitchFamily="34" charset="0"/>
              </a:rPr>
              <a:t>mesyuarat</a:t>
            </a:r>
            <a:r>
              <a:rPr lang="en-US" dirty="0">
                <a:latin typeface="Century Gothic" panose="020B0502020202020204" pitchFamily="34" charset="0"/>
              </a:rPr>
              <a:t> </a:t>
            </a:r>
            <a:r>
              <a:rPr lang="en-US" dirty="0" err="1">
                <a:latin typeface="Century Gothic" panose="020B0502020202020204" pitchFamily="34" charset="0"/>
              </a:rPr>
              <a:t>berakhir</a:t>
            </a:r>
            <a:endParaRPr lang="en-US" dirty="0">
              <a:latin typeface="Century Gothic" panose="020B0502020202020204" pitchFamily="34" charset="0"/>
            </a:endParaRPr>
          </a:p>
          <a:p>
            <a:pPr marL="287338" lvl="1" indent="-280988">
              <a:buFont typeface="Wingdings" panose="05000000000000000000" pitchFamily="2" charset="2"/>
              <a:buChar char="§"/>
            </a:pPr>
            <a:endParaRPr lang="en-US" b="1" dirty="0">
              <a:latin typeface="Century Gothic" panose="020B0502020202020204" pitchFamily="34" charset="0"/>
            </a:endParaRPr>
          </a:p>
        </p:txBody>
      </p:sp>
      <p:grpSp>
        <p:nvGrpSpPr>
          <p:cNvPr id="11" name="Group 10"/>
          <p:cNvGrpSpPr/>
          <p:nvPr/>
        </p:nvGrpSpPr>
        <p:grpSpPr>
          <a:xfrm>
            <a:off x="174173" y="1887390"/>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487158"/>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Pihak</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Berkuasa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Melulus</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247" y="939741"/>
            <a:ext cx="98583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25122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25119"/>
            <a:ext cx="12192000" cy="6083961"/>
          </a:xfrm>
          <a:prstGeom prst="rect">
            <a:avLst/>
          </a:prstGeom>
        </p:spPr>
      </p:pic>
      <p:sp>
        <p:nvSpPr>
          <p:cNvPr id="2" name="Rectangle 1"/>
          <p:cNvSpPr/>
          <p:nvPr/>
        </p:nvSpPr>
        <p:spPr>
          <a:xfrm>
            <a:off x="88900" y="1384300"/>
            <a:ext cx="23749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ular Callout 3"/>
          <p:cNvSpPr/>
          <p:nvPr/>
        </p:nvSpPr>
        <p:spPr>
          <a:xfrm>
            <a:off x="4902200" y="2095501"/>
            <a:ext cx="4949019" cy="3497226"/>
          </a:xfrm>
          <a:prstGeom prst="wedgeRectCallout">
            <a:avLst>
              <a:gd name="adj1" fmla="val -98081"/>
              <a:gd name="adj2" fmla="val -51509"/>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rial" panose="020B0604020202020204" pitchFamily="34" charset="0"/>
                <a:cs typeface="Arial" panose="020B0604020202020204" pitchFamily="34" charset="0"/>
              </a:rPr>
              <a:t>4 </a:t>
            </a:r>
            <a:r>
              <a:rPr lang="en-US" sz="1600" dirty="0" err="1">
                <a:solidFill>
                  <a:schemeClr val="tx1"/>
                </a:solidFill>
                <a:latin typeface="Arial" panose="020B0604020202020204" pitchFamily="34" charset="0"/>
                <a:cs typeface="Arial" panose="020B0604020202020204" pitchFamily="34" charset="0"/>
              </a:rPr>
              <a:t>perkara</a:t>
            </a:r>
            <a:r>
              <a:rPr lang="en-US" sz="1600" dirty="0">
                <a:solidFill>
                  <a:schemeClr val="tx1"/>
                </a:solidFill>
                <a:latin typeface="Arial" panose="020B0604020202020204" pitchFamily="34" charset="0"/>
                <a:cs typeface="Arial" panose="020B0604020202020204" pitchFamily="34" charset="0"/>
              </a:rPr>
              <a:t> yang </a:t>
            </a:r>
            <a:r>
              <a:rPr lang="en-US" sz="1600" dirty="0" err="1">
                <a:solidFill>
                  <a:schemeClr val="tx1"/>
                </a:solidFill>
                <a:latin typeface="Arial" panose="020B0604020202020204" pitchFamily="34" charset="0"/>
                <a:cs typeface="Arial" panose="020B0604020202020204" pitchFamily="34" charset="0"/>
              </a:rPr>
              <a:t>perlu</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dilengkapkan</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oleh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Urusetia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semasa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mencipta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Sebut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harga</a:t>
            </a:r>
            <a:r>
              <a:rPr lang="en-US" sz="1600" dirty="0">
                <a:solidFill>
                  <a:schemeClr val="tx1"/>
                </a:solidFill>
                <a:latin typeface="Arial" panose="020B0604020202020204" pitchFamily="34" charset="0"/>
                <a:cs typeface="Arial" panose="020B0604020202020204" pitchFamily="34" charset="0"/>
              </a:rPr>
              <a:t> / Tender</a:t>
            </a:r>
          </a:p>
          <a:p>
            <a:pPr marL="231775" lvl="1" indent="-231775">
              <a:buFont typeface="Arial" panose="020B0604020202020204" pitchFamily="34" charset="0"/>
              <a:buChar char="•"/>
            </a:pPr>
            <a:r>
              <a:rPr lang="en-US" sz="1600" b="1" dirty="0" err="1" smtClean="0">
                <a:solidFill>
                  <a:schemeClr val="tx1"/>
                </a:solidFill>
                <a:latin typeface="Arial" panose="020B0604020202020204" pitchFamily="34" charset="0"/>
                <a:cs typeface="Arial" panose="020B0604020202020204" pitchFamily="34" charset="0"/>
              </a:rPr>
              <a:t>Perincian</a:t>
            </a:r>
            <a:r>
              <a:rPr lang="en-US" sz="1600" b="1" dirty="0" smtClean="0">
                <a:solidFill>
                  <a:schemeClr val="tx1"/>
                </a:solidFill>
                <a:latin typeface="Arial" panose="020B0604020202020204" pitchFamily="34" charset="0"/>
                <a:cs typeface="Arial" panose="020B0604020202020204" pitchFamily="34" charset="0"/>
              </a:rPr>
              <a:t> </a:t>
            </a:r>
            <a:r>
              <a:rPr lang="en-US" sz="1600" b="1" dirty="0" err="1" smtClean="0">
                <a:solidFill>
                  <a:schemeClr val="tx1"/>
                </a:solidFill>
                <a:latin typeface="Arial" panose="020B0604020202020204" pitchFamily="34" charset="0"/>
                <a:cs typeface="Arial" panose="020B0604020202020204" pitchFamily="34" charset="0"/>
              </a:rPr>
              <a:t>Tawaran</a:t>
            </a:r>
            <a:r>
              <a:rPr lang="en-US" sz="1600" b="1" dirty="0" smtClean="0">
                <a:solidFill>
                  <a:schemeClr val="tx1"/>
                </a:solidFill>
                <a:latin typeface="Arial" panose="020B0604020202020204" pitchFamily="34" charset="0"/>
                <a:cs typeface="Arial" panose="020B0604020202020204" pitchFamily="34" charset="0"/>
              </a:rPr>
              <a:t> </a:t>
            </a:r>
            <a:r>
              <a:rPr lang="en-US" sz="1600" b="1" dirty="0" err="1" smtClean="0">
                <a:solidFill>
                  <a:schemeClr val="tx1"/>
                </a:solidFill>
                <a:latin typeface="Arial" panose="020B0604020202020204" pitchFamily="34" charset="0"/>
                <a:cs typeface="Arial" panose="020B0604020202020204" pitchFamily="34" charset="0"/>
              </a:rPr>
              <a:t>Sebut</a:t>
            </a:r>
            <a:r>
              <a:rPr lang="en-US" sz="1600" b="1" dirty="0" smtClean="0">
                <a:solidFill>
                  <a:schemeClr val="tx1"/>
                </a:solidFill>
                <a:latin typeface="Arial" panose="020B0604020202020204" pitchFamily="34" charset="0"/>
                <a:cs typeface="Arial" panose="020B0604020202020204" pitchFamily="34" charset="0"/>
              </a:rPr>
              <a:t> </a:t>
            </a:r>
            <a:r>
              <a:rPr lang="en-US" sz="1600" b="1" dirty="0" err="1" smtClean="0">
                <a:solidFill>
                  <a:schemeClr val="tx1"/>
                </a:solidFill>
                <a:latin typeface="Arial" panose="020B0604020202020204" pitchFamily="34" charset="0"/>
                <a:cs typeface="Arial" panose="020B0604020202020204" pitchFamily="34" charset="0"/>
              </a:rPr>
              <a:t>harga</a:t>
            </a:r>
            <a:r>
              <a:rPr lang="en-US" sz="1600" b="1" dirty="0">
                <a:solidFill>
                  <a:schemeClr val="tx1"/>
                </a:solidFill>
                <a:latin typeface="Arial" panose="020B0604020202020204" pitchFamily="34" charset="0"/>
                <a:cs typeface="Arial" panose="020B0604020202020204" pitchFamily="34" charset="0"/>
              </a:rPr>
              <a:t> </a:t>
            </a:r>
            <a:r>
              <a:rPr lang="en-US" sz="1600" b="1" dirty="0" smtClean="0">
                <a:solidFill>
                  <a:schemeClr val="tx1"/>
                </a:solidFill>
                <a:latin typeface="Arial" panose="020B0604020202020204" pitchFamily="34" charset="0"/>
                <a:cs typeface="Arial" panose="020B0604020202020204" pitchFamily="34" charset="0"/>
              </a:rPr>
              <a:t>/Tender </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perkara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asas</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melaksanakan</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sesuatu</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perolehan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secara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sebut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harga</a:t>
            </a:r>
            <a:r>
              <a:rPr lang="en-US" sz="1600" dirty="0">
                <a:solidFill>
                  <a:schemeClr val="tx1"/>
                </a:solidFill>
                <a:latin typeface="Arial" panose="020B0604020202020204" pitchFamily="34" charset="0"/>
                <a:cs typeface="Arial" panose="020B0604020202020204" pitchFamily="34" charset="0"/>
              </a:rPr>
              <a:t> / tender</a:t>
            </a:r>
          </a:p>
          <a:p>
            <a:pPr marL="231775" lvl="1" indent="-231775">
              <a:buFont typeface="Arial" panose="020B0604020202020204" pitchFamily="34" charset="0"/>
              <a:buChar char="•"/>
            </a:pPr>
            <a:r>
              <a:rPr lang="en-US" sz="1600" b="1" dirty="0" err="1">
                <a:solidFill>
                  <a:schemeClr val="tx1"/>
                </a:solidFill>
                <a:latin typeface="Arial" panose="020B0604020202020204" pitchFamily="34" charset="0"/>
                <a:cs typeface="Arial" panose="020B0604020202020204" pitchFamily="34" charset="0"/>
              </a:rPr>
              <a:t>Kriteria</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Kelayakan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Pembekal</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syarat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untuk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melayakkan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pembekal</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untuk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menyertai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sebut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harga</a:t>
            </a:r>
            <a:r>
              <a:rPr lang="en-US" sz="1600" dirty="0">
                <a:solidFill>
                  <a:schemeClr val="tx1"/>
                </a:solidFill>
                <a:latin typeface="Arial" panose="020B0604020202020204" pitchFamily="34" charset="0"/>
                <a:cs typeface="Arial" panose="020B0604020202020204" pitchFamily="34" charset="0"/>
              </a:rPr>
              <a:t> / tender </a:t>
            </a:r>
            <a:r>
              <a:rPr lang="en-US" sz="1600" dirty="0" err="1">
                <a:solidFill>
                  <a:schemeClr val="tx1"/>
                </a:solidFill>
                <a:latin typeface="Arial" panose="020B0604020202020204" pitchFamily="34" charset="0"/>
                <a:cs typeface="Arial" panose="020B0604020202020204" pitchFamily="34" charset="0"/>
              </a:rPr>
              <a:t>iaitu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kod</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bidang</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lokaliti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dan</a:t>
            </a:r>
            <a:r>
              <a:rPr lang="en-US" sz="1600" dirty="0">
                <a:solidFill>
                  <a:schemeClr val="tx1"/>
                </a:solidFill>
                <a:latin typeface="Arial" panose="020B0604020202020204" pitchFamily="34" charset="0"/>
                <a:cs typeface="Arial" panose="020B0604020202020204" pitchFamily="34" charset="0"/>
              </a:rPr>
              <a:t> modal </a:t>
            </a:r>
            <a:r>
              <a:rPr lang="en-US" sz="1600" dirty="0" err="1">
                <a:solidFill>
                  <a:schemeClr val="tx1"/>
                </a:solidFill>
                <a:latin typeface="Arial" panose="020B0604020202020204" pitchFamily="34" charset="0"/>
                <a:cs typeface="Arial" panose="020B0604020202020204" pitchFamily="34" charset="0"/>
              </a:rPr>
              <a:t>berbayar</a:t>
            </a:r>
            <a:endParaRPr lang="en-US" sz="1600" dirty="0">
              <a:solidFill>
                <a:schemeClr val="tx1"/>
              </a:solidFill>
              <a:latin typeface="Arial" panose="020B0604020202020204" pitchFamily="34" charset="0"/>
              <a:cs typeface="Arial" panose="020B0604020202020204" pitchFamily="34" charset="0"/>
            </a:endParaRPr>
          </a:p>
          <a:p>
            <a:pPr marL="231775" lvl="1" indent="-231775">
              <a:buFont typeface="Arial" panose="020B0604020202020204" pitchFamily="34" charset="0"/>
              <a:buChar char="•"/>
            </a:pPr>
            <a:r>
              <a:rPr lang="en-US" sz="1600" b="1" dirty="0" err="1">
                <a:solidFill>
                  <a:schemeClr val="tx1"/>
                </a:solidFill>
                <a:latin typeface="Arial" panose="020B0604020202020204" pitchFamily="34" charset="0"/>
                <a:cs typeface="Arial" panose="020B0604020202020204" pitchFamily="34" charset="0"/>
              </a:rPr>
              <a:t>Pelantikan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Jawatankuasa</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cadangan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keahlian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jawatan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kuasa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spesifikasi</a:t>
            </a:r>
            <a:endParaRPr lang="en-US" sz="1600" dirty="0">
              <a:solidFill>
                <a:schemeClr val="tx1"/>
              </a:solidFill>
              <a:latin typeface="Arial" panose="020B0604020202020204" pitchFamily="34" charset="0"/>
              <a:cs typeface="Arial" panose="020B0604020202020204" pitchFamily="34" charset="0"/>
            </a:endParaRPr>
          </a:p>
          <a:p>
            <a:pPr marL="231775" lvl="1" indent="-231775">
              <a:buFont typeface="Arial" panose="020B0604020202020204" pitchFamily="34" charset="0"/>
              <a:buChar char="•"/>
            </a:pPr>
            <a:r>
              <a:rPr lang="en-US" sz="1600" b="1" dirty="0" err="1">
                <a:solidFill>
                  <a:schemeClr val="tx1"/>
                </a:solidFill>
                <a:latin typeface="Arial" panose="020B0604020202020204" pitchFamily="34" charset="0"/>
                <a:cs typeface="Arial" panose="020B0604020202020204" pitchFamily="34" charset="0"/>
              </a:rPr>
              <a:t>Kelulusan</a:t>
            </a:r>
            <a:r>
              <a:rPr lang="en-US" sz="1600" dirty="0">
                <a:solidFill>
                  <a:schemeClr val="tx1"/>
                </a:solidFill>
                <a:latin typeface="Arial" panose="020B0604020202020204" pitchFamily="34" charset="0"/>
                <a:cs typeface="Arial" panose="020B0604020202020204" pitchFamily="34" charset="0"/>
              </a:rPr>
              <a:t> – </a:t>
            </a:r>
            <a:r>
              <a:rPr lang="en-US" sz="1600" dirty="0" err="1">
                <a:solidFill>
                  <a:schemeClr val="tx1"/>
                </a:solidFill>
                <a:latin typeface="Arial" panose="020B0604020202020204" pitchFamily="34" charset="0"/>
                <a:cs typeface="Arial" panose="020B0604020202020204" pitchFamily="34" charset="0"/>
              </a:rPr>
              <a:t>memilih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pelulus</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keahlian</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Jawatan</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kuasa</a:t>
            </a:r>
            <a:r>
              <a:rPr lang="en-US" sz="16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82719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p:cNvCxnSpPr/>
          <p:nvPr/>
        </p:nvCxnSpPr>
        <p:spPr>
          <a:xfrm>
            <a:off x="6965571" y="4415569"/>
            <a:ext cx="0" cy="580644"/>
          </a:xfrm>
          <a:prstGeom prst="line">
            <a:avLst/>
          </a:prstGeom>
          <a:noFill/>
          <a:ln w="28575" cap="flat" cmpd="sng" algn="ctr">
            <a:solidFill>
              <a:srgbClr val="FF0000"/>
            </a:solidFill>
            <a:prstDash val="solid"/>
          </a:ln>
          <a:effectLst/>
        </p:spPr>
      </p:cxnSp>
      <p:sp>
        <p:nvSpPr>
          <p:cNvPr id="93" name="Pentagon 92"/>
          <p:cNvSpPr/>
          <p:nvPr/>
        </p:nvSpPr>
        <p:spPr>
          <a:xfrm>
            <a:off x="7885094" y="2135578"/>
            <a:ext cx="2587976" cy="97296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a:latin typeface="Arial" pitchFamily="34" charset="0"/>
                <a:cs typeface="Arial" pitchFamily="34" charset="0"/>
              </a:rPr>
              <a:t>K</a:t>
            </a:r>
            <a:r>
              <a:rPr kumimoji="0" lang="en-US" sz="1200" b="1" i="1" u="none" strike="noStrike" kern="0" cap="none" spc="0" normalizeH="0" baseline="0" noProof="0" dirty="0" err="1" smtClean="0">
                <a:ln>
                  <a:noFill/>
                </a:ln>
                <a:effectLst/>
                <a:uLnTx/>
                <a:uFillTx/>
                <a:latin typeface="Arial" pitchFamily="34" charset="0"/>
                <a:cs typeface="Arial" pitchFamily="34" charset="0"/>
              </a:rPr>
              <a:t>eputusan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pengesyoran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pembekal</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40" name="Flowchart: Decision 39"/>
          <p:cNvSpPr/>
          <p:nvPr/>
        </p:nvSpPr>
        <p:spPr>
          <a:xfrm>
            <a:off x="5952375" y="3310113"/>
            <a:ext cx="2003955" cy="1194694"/>
          </a:xfrm>
          <a:prstGeom prst="flowChartDecision">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err="1" smtClean="0">
                <a:solidFill>
                  <a:schemeClr val="tx1"/>
                </a:solidFill>
                <a:latin typeface="Arial" pitchFamily="34" charset="0"/>
                <a:cs typeface="Arial" pitchFamily="34" charset="0"/>
              </a:rPr>
              <a:t>Keputusan</a:t>
            </a:r>
            <a:r>
              <a:rPr lang="en-US" sz="1200" kern="0" dirty="0" smtClean="0">
                <a:solidFill>
                  <a:schemeClr val="tx1"/>
                </a:solidFill>
                <a:latin typeface="Arial" pitchFamily="34" charset="0"/>
                <a:cs typeface="Arial" pitchFamily="34" charset="0"/>
              </a:rPr>
              <a:t> PBM</a:t>
            </a:r>
            <a:endParaRPr lang="en-US" sz="1200" dirty="0">
              <a:solidFill>
                <a:schemeClr val="tx1"/>
              </a:solidFill>
              <a:latin typeface="Arial" pitchFamily="34" charset="0"/>
              <a:cs typeface="Arial" pitchFamily="34" charset="0"/>
            </a:endParaRPr>
          </a:p>
        </p:txBody>
      </p:sp>
      <p:cxnSp>
        <p:nvCxnSpPr>
          <p:cNvPr id="43" name="Straight Connector 42"/>
          <p:cNvCxnSpPr/>
          <p:nvPr/>
        </p:nvCxnSpPr>
        <p:spPr>
          <a:xfrm>
            <a:off x="6946393" y="2632977"/>
            <a:ext cx="5624" cy="700416"/>
          </a:xfrm>
          <a:prstGeom prst="line">
            <a:avLst/>
          </a:prstGeom>
          <a:noFill/>
          <a:ln w="28575" cap="flat" cmpd="sng" algn="ctr">
            <a:solidFill>
              <a:srgbClr val="FF0000"/>
            </a:solidFill>
            <a:prstDash val="solid"/>
          </a:ln>
          <a:effectLst/>
        </p:spPr>
      </p:cxnSp>
      <p:cxnSp>
        <p:nvCxnSpPr>
          <p:cNvPr id="44" name="Straight Arrow Connector 43"/>
          <p:cNvCxnSpPr/>
          <p:nvPr/>
        </p:nvCxnSpPr>
        <p:spPr>
          <a:xfrm>
            <a:off x="6931403" y="2632977"/>
            <a:ext cx="960702" cy="0"/>
          </a:xfrm>
          <a:prstGeom prst="straightConnector1">
            <a:avLst/>
          </a:prstGeom>
          <a:noFill/>
          <a:ln w="28575" cap="flat" cmpd="sng" algn="ctr">
            <a:solidFill>
              <a:srgbClr val="FF0000"/>
            </a:solidFill>
            <a:prstDash val="solid"/>
            <a:tailEnd type="arrow"/>
          </a:ln>
          <a:effectLst/>
        </p:spPr>
      </p:cxnSp>
      <p:cxnSp>
        <p:nvCxnSpPr>
          <p:cNvPr id="55" name="Straight Arrow Connector 54"/>
          <p:cNvCxnSpPr/>
          <p:nvPr/>
        </p:nvCxnSpPr>
        <p:spPr>
          <a:xfrm>
            <a:off x="2733315" y="3863028"/>
            <a:ext cx="507733" cy="0"/>
          </a:xfrm>
          <a:prstGeom prst="straightConnector1">
            <a:avLst/>
          </a:prstGeom>
          <a:noFill/>
          <a:ln w="28575" cap="flat" cmpd="sng" algn="ctr">
            <a:solidFill>
              <a:srgbClr val="FF0000"/>
            </a:solidFill>
            <a:prstDash val="solid"/>
            <a:tailEnd type="arrow"/>
          </a:ln>
          <a:effectLst/>
        </p:spPr>
      </p:cxnSp>
      <p:sp>
        <p:nvSpPr>
          <p:cNvPr id="66" name="Rounded Rectangle 65"/>
          <p:cNvSpPr/>
          <p:nvPr/>
        </p:nvSpPr>
        <p:spPr bwMode="auto">
          <a:xfrm>
            <a:off x="516340" y="2690026"/>
            <a:ext cx="2216975" cy="2444960"/>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defTabSz="914400" eaLnBrk="1" fontAlgn="auto" latinLnBrk="0" hangingPunct="1">
              <a:lnSpc>
                <a:spcPct val="100000"/>
              </a:lnSpc>
              <a:spcBef>
                <a:spcPts val="0"/>
              </a:spcBef>
              <a:spcAft>
                <a:spcPts val="0"/>
              </a:spcAft>
              <a:buClrTx/>
              <a:buSzTx/>
              <a:tabLst/>
              <a:defRPr/>
            </a:pPr>
            <a:r>
              <a:rPr lang="en-US" sz="1200" kern="0" dirty="0">
                <a:latin typeface="Arial" pitchFamily="34" charset="0"/>
                <a:cs typeface="Arial" pitchFamily="34" charset="0"/>
              </a:rPr>
              <a:t> </a:t>
            </a:r>
            <a:r>
              <a:rPr lang="en-US" sz="1200" kern="0" dirty="0" smtClean="0">
                <a:latin typeface="Arial" pitchFamily="34" charset="0"/>
                <a:cs typeface="Arial" pitchFamily="34" charset="0"/>
              </a:rPr>
              <a:t>           </a:t>
            </a:r>
            <a:r>
              <a:rPr lang="en-US" sz="1200" b="1" u="sng" kern="0" dirty="0" err="1" smtClean="0">
                <a:latin typeface="Arial" pitchFamily="34" charset="0"/>
                <a:cs typeface="Arial" pitchFamily="34" charset="0"/>
              </a:rPr>
              <a:t>Urusetia</a:t>
            </a:r>
            <a:endParaRPr kumimoji="0" lang="en-US" sz="1200" b="1" i="0" u="sng" strike="noStrike" kern="0" cap="none" spc="0" normalizeH="0" baseline="0" noProof="0" dirty="0" smtClean="0">
              <a:ln>
                <a:noFill/>
              </a:ln>
              <a:effectLst/>
              <a:uLnTx/>
              <a:uFillTx/>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smtClean="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smtClean="0">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Menyedia</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melengkapkan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noProof="0" dirty="0" smtClean="0">
                <a:ln>
                  <a:noFill/>
                </a:ln>
                <a:effectLst/>
                <a:uLnTx/>
                <a:uFillTx/>
                <a:latin typeface="Arial" pitchFamily="34" charset="0"/>
                <a:cs typeface="Arial" pitchFamily="34" charset="0"/>
              </a:rPr>
              <a:t> </a:t>
            </a:r>
            <a:r>
              <a:rPr kumimoji="0" lang="en-US" sz="1200" b="0" i="0" u="none" strike="noStrike" kern="0" cap="none" spc="0" normalizeH="0" noProof="0" dirty="0" err="1" smtClean="0">
                <a:ln>
                  <a:noFill/>
                </a:ln>
                <a:effectLst/>
                <a:uLnTx/>
                <a:uFillTx/>
                <a:latin typeface="Arial" pitchFamily="34" charset="0"/>
                <a:cs typeface="Arial" pitchFamily="34" charset="0"/>
              </a:rPr>
              <a:t>Kertas</a:t>
            </a:r>
            <a:r>
              <a:rPr kumimoji="0" lang="en-US" sz="1200" b="0" i="0" u="none" strike="noStrike" kern="0" cap="none" spc="0" normalizeH="0" noProof="0" dirty="0" smtClean="0">
                <a:ln>
                  <a:noFill/>
                </a:ln>
                <a:effectLst/>
                <a:uLnTx/>
                <a:uFillTx/>
                <a:latin typeface="Arial" pitchFamily="34" charset="0"/>
                <a:cs typeface="Arial" pitchFamily="34" charset="0"/>
              </a:rPr>
              <a:t> </a:t>
            </a:r>
            <a:r>
              <a:rPr kumimoji="0" lang="en-US" sz="1200" b="0" i="0" u="none" strike="noStrike" kern="0" cap="none" spc="0" normalizeH="0" noProof="0" dirty="0" err="1" smtClean="0">
                <a:ln>
                  <a:noFill/>
                </a:ln>
                <a:effectLst/>
                <a:uLnTx/>
                <a:uFillTx/>
                <a:latin typeface="Arial" pitchFamily="34" charset="0"/>
                <a:cs typeface="Arial" pitchFamily="34" charset="0"/>
              </a:rPr>
              <a:t>Taklimat</a:t>
            </a:r>
            <a:endParaRPr kumimoji="0" lang="en-US" sz="1200" b="0" i="0" u="none" strike="noStrike" kern="0" cap="none" spc="0" normalizeH="0" baseline="0" noProof="0" dirty="0" smtClean="0">
              <a:ln>
                <a:noFill/>
              </a:ln>
              <a:effectLst/>
              <a:uLnTx/>
              <a:uFillTx/>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err="1" smtClean="0">
                <a:latin typeface="Arial" pitchFamily="34" charset="0"/>
                <a:cs typeface="Arial" pitchFamily="34" charset="0"/>
              </a:rPr>
              <a:t>Mengesyor</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pembekal</a:t>
            </a:r>
            <a:endParaRPr kumimoji="0" lang="en-US" sz="1200" b="0" i="0" u="none" strike="noStrike" kern="0" cap="none" spc="0" normalizeH="0" baseline="0" noProof="0" dirty="0" smtClean="0">
              <a:ln>
                <a:noFill/>
              </a:ln>
              <a:effectLst/>
              <a:uLnTx/>
              <a:uFillTx/>
              <a:latin typeface="Arial" pitchFamily="34" charset="0"/>
              <a:cs typeface="Arial" pitchFamily="34" charset="0"/>
            </a:endParaRPr>
          </a:p>
        </p:txBody>
      </p:sp>
      <p:cxnSp>
        <p:nvCxnSpPr>
          <p:cNvPr id="67" name="Straight Arrow Connector 66"/>
          <p:cNvCxnSpPr>
            <a:endCxn id="66" idx="0"/>
          </p:cNvCxnSpPr>
          <p:nvPr/>
        </p:nvCxnSpPr>
        <p:spPr>
          <a:xfrm>
            <a:off x="1624828" y="2186522"/>
            <a:ext cx="0" cy="503504"/>
          </a:xfrm>
          <a:prstGeom prst="straightConnector1">
            <a:avLst/>
          </a:prstGeom>
          <a:noFill/>
          <a:ln w="28575" cap="flat" cmpd="sng" algn="ctr">
            <a:solidFill>
              <a:srgbClr val="FF0000"/>
            </a:solidFill>
            <a:prstDash val="solid"/>
            <a:tailEnd type="arrow"/>
          </a:ln>
          <a:effectLst/>
        </p:spPr>
      </p:cxnSp>
      <p:sp>
        <p:nvSpPr>
          <p:cNvPr id="29" name="Rounded Rectangle 28"/>
          <p:cNvSpPr/>
          <p:nvPr/>
        </p:nvSpPr>
        <p:spPr bwMode="auto">
          <a:xfrm>
            <a:off x="3257415" y="2690026"/>
            <a:ext cx="2354544" cy="2444960"/>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u="sng" kern="0" dirty="0" err="1" smtClean="0">
                <a:latin typeface="Arial" pitchFamily="34" charset="0"/>
                <a:cs typeface="Arial" pitchFamily="34" charset="0"/>
              </a:rPr>
              <a:t>Urusetia</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Pihak</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Berkuasa</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Melulus</a:t>
            </a:r>
            <a:r>
              <a:rPr lang="en-US" sz="1200" b="1" u="sng" kern="0" dirty="0" smtClean="0">
                <a:latin typeface="Arial" pitchFamily="34" charset="0"/>
                <a:cs typeface="Arial" pitchFamily="34" charset="0"/>
              </a:rPr>
              <a:t> (PBM) &amp; PBM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strike="noStrike" kern="0" cap="none" spc="0" normalizeH="0" baseline="0" noProof="0" dirty="0" err="1" smtClean="0">
                <a:ln>
                  <a:noFill/>
                </a:ln>
                <a:effectLst/>
                <a:uLnTx/>
                <a:uFillTx/>
                <a:latin typeface="Arial" pitchFamily="34" charset="0"/>
                <a:cs typeface="Arial" pitchFamily="34" charset="0"/>
              </a:rPr>
              <a:t>Melengkapkan</a:t>
            </a:r>
            <a:r>
              <a:rPr kumimoji="0" lang="en-US" sz="1200" i="0" strike="noStrike" kern="0" cap="none" spc="0" normalizeH="0" baseline="0" noProof="0" dirty="0" smtClean="0">
                <a:ln>
                  <a:noFill/>
                </a:ln>
                <a:effectLst/>
                <a:uLnTx/>
                <a:uFillTx/>
                <a:latin typeface="Arial" pitchFamily="34" charset="0"/>
                <a:cs typeface="Arial" pitchFamily="34" charset="0"/>
              </a:rPr>
              <a:t> </a:t>
            </a:r>
            <a:r>
              <a:rPr lang="en-US" sz="1200" kern="0" dirty="0">
                <a:latin typeface="Arial" pitchFamily="34" charset="0"/>
                <a:cs typeface="Arial" pitchFamily="34" charset="0"/>
              </a:rPr>
              <a:t>K</a:t>
            </a:r>
            <a:r>
              <a:rPr kumimoji="0" lang="en-US" sz="1200" i="0" strike="noStrike" kern="0" cap="none" spc="0" normalizeH="0" baseline="0" noProof="0" dirty="0" err="1" smtClean="0">
                <a:ln>
                  <a:noFill/>
                </a:ln>
                <a:effectLst/>
                <a:uLnTx/>
                <a:uFillTx/>
                <a:latin typeface="Arial" pitchFamily="34" charset="0"/>
                <a:cs typeface="Arial" pitchFamily="34" charset="0"/>
              </a:rPr>
              <a:t>ertas</a:t>
            </a:r>
            <a:r>
              <a:rPr kumimoji="0" lang="en-US" sz="1200" i="0" strike="noStrike" kern="0" cap="none" spc="0" normalizeH="0" baseline="0" noProof="0" dirty="0" smtClean="0">
                <a:ln>
                  <a:noFill/>
                </a:ln>
                <a:effectLst/>
                <a:uLnTx/>
                <a:uFillTx/>
                <a:latin typeface="Arial" pitchFamily="34" charset="0"/>
                <a:cs typeface="Arial" pitchFamily="34" charset="0"/>
              </a:rPr>
              <a:t> </a:t>
            </a:r>
            <a:r>
              <a:rPr lang="en-US" sz="1200" kern="0" dirty="0" smtClean="0">
                <a:latin typeface="Arial" pitchFamily="34" charset="0"/>
                <a:cs typeface="Arial" pitchFamily="34" charset="0"/>
              </a:rPr>
              <a:t>T</a:t>
            </a:r>
            <a:r>
              <a:rPr kumimoji="0" lang="en-US" sz="1200" i="0" strike="noStrike" kern="0" cap="none" spc="0" normalizeH="0" baseline="0" noProof="0" dirty="0" err="1" smtClean="0">
                <a:ln>
                  <a:noFill/>
                </a:ln>
                <a:effectLst/>
                <a:uLnTx/>
                <a:uFillTx/>
                <a:latin typeface="Arial" pitchFamily="34" charset="0"/>
                <a:cs typeface="Arial" pitchFamily="34" charset="0"/>
              </a:rPr>
              <a:t>aklimat</a:t>
            </a:r>
            <a:r>
              <a:rPr kumimoji="0" lang="en-US" sz="1200" i="0" strike="noStrike" kern="0" cap="none" spc="0" normalizeH="0" baseline="0" noProof="0" dirty="0" smtClean="0">
                <a:ln>
                  <a:noFill/>
                </a:ln>
                <a:effectLst/>
                <a:uLnTx/>
                <a:uFillTx/>
                <a:latin typeface="Arial" pitchFamily="34" charset="0"/>
                <a:cs typeface="Arial" pitchFamily="34" charset="0"/>
              </a:rPr>
              <a:t> (</a:t>
            </a:r>
            <a:r>
              <a:rPr kumimoji="0" lang="en-US" sz="1200" i="0" strike="noStrike" kern="0" cap="none" spc="0" normalizeH="0" baseline="0" noProof="0" dirty="0" err="1" smtClean="0">
                <a:ln>
                  <a:noFill/>
                </a:ln>
                <a:effectLst/>
                <a:uLnTx/>
                <a:uFillTx/>
                <a:latin typeface="Arial" pitchFamily="34" charset="0"/>
                <a:cs typeface="Arial" pitchFamily="34" charset="0"/>
              </a:rPr>
              <a:t>syor</a:t>
            </a:r>
            <a:r>
              <a:rPr kumimoji="0" lang="en-US" sz="1200" i="0" strike="noStrike" kern="0" cap="none" spc="0" normalizeH="0" baseline="0" noProof="0" dirty="0" smtClean="0">
                <a:ln>
                  <a:noFill/>
                </a:ln>
                <a:effectLst/>
                <a:uLnTx/>
                <a:uFillTx/>
                <a:latin typeface="Arial" pitchFamily="34" charset="0"/>
                <a:cs typeface="Arial" pitchFamily="34" charset="0"/>
              </a:rPr>
              <a:t> </a:t>
            </a:r>
            <a:r>
              <a:rPr kumimoji="0" lang="en-US" sz="1200" i="0" strike="noStrike" kern="0" cap="none" spc="0" normalizeH="0" baseline="0" noProof="0" dirty="0" err="1" smtClean="0">
                <a:ln>
                  <a:noFill/>
                </a:ln>
                <a:effectLst/>
                <a:uLnTx/>
                <a:uFillTx/>
                <a:latin typeface="Arial" pitchFamily="34" charset="0"/>
                <a:cs typeface="Arial" pitchFamily="34" charset="0"/>
              </a:rPr>
              <a:t>urusetia</a:t>
            </a:r>
            <a:r>
              <a:rPr kumimoji="0" lang="en-US" sz="1200" i="0" strike="noStrike" kern="0" cap="none" spc="0" normalizeH="0" noProof="0" dirty="0" smtClean="0">
                <a:ln>
                  <a:noFill/>
                </a:ln>
                <a:effectLst/>
                <a:uLnTx/>
                <a:uFillTx/>
                <a:latin typeface="Arial" pitchFamily="34" charset="0"/>
                <a:cs typeface="Arial" pitchFamily="34" charset="0"/>
              </a:rPr>
              <a:t> PBM)</a:t>
            </a:r>
            <a:endParaRPr kumimoji="0" lang="en-US" sz="1200" i="0" strike="noStrike" kern="0" cap="none" spc="0" normalizeH="0" baseline="0" noProof="0" dirty="0" smtClean="0">
              <a:ln>
                <a:noFill/>
              </a:ln>
              <a:effectLst/>
              <a:uLnTx/>
              <a:uFillTx/>
              <a:latin typeface="Arial" pitchFamily="34" charset="0"/>
              <a:cs typeface="Arial" pitchFamily="34" charset="0"/>
            </a:endParaRPr>
          </a:p>
          <a:p>
            <a:pPr marL="182563" lvl="0" indent="-182563">
              <a:buFont typeface="Arial" pitchFamily="34" charset="0"/>
              <a:buChar char="•"/>
              <a:defRPr/>
            </a:pPr>
            <a:r>
              <a:rPr lang="en-US" sz="1200" kern="0" dirty="0" err="1" smtClean="0">
                <a:latin typeface="Arial" pitchFamily="34" charset="0"/>
                <a:cs typeface="Arial" pitchFamily="34" charset="0"/>
              </a:rPr>
              <a:t>Memuktamadkan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keputusan</a:t>
            </a:r>
            <a:endParaRPr lang="en-US" sz="1200" kern="0" dirty="0" smtClean="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smtClean="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0" cap="none" spc="0" normalizeH="0" baseline="0" noProof="0" dirty="0" smtClean="0">
              <a:ln>
                <a:noFill/>
              </a:ln>
              <a:effectLst/>
              <a:uLnTx/>
              <a:uFillTx/>
              <a:latin typeface="Arial" pitchFamily="34" charset="0"/>
              <a:cs typeface="Arial" pitchFamily="34" charset="0"/>
            </a:endParaRPr>
          </a:p>
        </p:txBody>
      </p:sp>
      <p:cxnSp>
        <p:nvCxnSpPr>
          <p:cNvPr id="31" name="Straight Arrow Connector 30"/>
          <p:cNvCxnSpPr/>
          <p:nvPr/>
        </p:nvCxnSpPr>
        <p:spPr>
          <a:xfrm>
            <a:off x="6948199" y="4996213"/>
            <a:ext cx="960702" cy="7233"/>
          </a:xfrm>
          <a:prstGeom prst="straightConnector1">
            <a:avLst/>
          </a:prstGeom>
          <a:noFill/>
          <a:ln w="28575" cap="flat" cmpd="sng" algn="ctr">
            <a:solidFill>
              <a:srgbClr val="FF0000"/>
            </a:solidFill>
            <a:prstDash val="solid"/>
            <a:tailEnd type="arrow"/>
          </a:ln>
          <a:effectLst/>
        </p:spPr>
      </p:cxnSp>
      <p:cxnSp>
        <p:nvCxnSpPr>
          <p:cNvPr id="32" name="Straight Arrow Connector 31"/>
          <p:cNvCxnSpPr/>
          <p:nvPr/>
        </p:nvCxnSpPr>
        <p:spPr>
          <a:xfrm>
            <a:off x="5611959" y="3898195"/>
            <a:ext cx="355960" cy="0"/>
          </a:xfrm>
          <a:prstGeom prst="straightConnector1">
            <a:avLst/>
          </a:prstGeom>
          <a:noFill/>
          <a:ln w="28575" cap="flat" cmpd="sng" algn="ctr">
            <a:solidFill>
              <a:srgbClr val="FF0000"/>
            </a:solidFill>
            <a:prstDash val="solid"/>
            <a:tailEnd type="arrow"/>
          </a:ln>
          <a:effectLst/>
        </p:spPr>
      </p:cxnSp>
      <p:sp>
        <p:nvSpPr>
          <p:cNvPr id="36" name="Pentagon 35"/>
          <p:cNvSpPr/>
          <p:nvPr/>
        </p:nvSpPr>
        <p:spPr>
          <a:xfrm>
            <a:off x="7908901" y="4770538"/>
            <a:ext cx="2311536" cy="44132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a:latin typeface="Arial" pitchFamily="34" charset="0"/>
                <a:cs typeface="Arial" pitchFamily="34" charset="0"/>
              </a:rPr>
              <a:t>L</a:t>
            </a:r>
            <a:r>
              <a:rPr kumimoji="0" lang="en-US" sz="1200" b="1" i="1" u="none" strike="noStrike" kern="0" cap="none" spc="0" normalizeH="0" baseline="0" noProof="0" dirty="0" err="1" smtClean="0">
                <a:ln>
                  <a:noFill/>
                </a:ln>
                <a:effectLst/>
                <a:uLnTx/>
                <a:uFillTx/>
                <a:latin typeface="Arial" pitchFamily="34" charset="0"/>
                <a:cs typeface="Arial" pitchFamily="34" charset="0"/>
              </a:rPr>
              <a:t>ain</a:t>
            </a:r>
            <a:r>
              <a:rPr kumimoji="0" lang="en-US" sz="1200" b="1" i="1" u="none" strike="noStrike" kern="0" cap="none" spc="0" normalizeH="0" baseline="0" noProof="0" dirty="0" smtClean="0">
                <a:ln>
                  <a:noFill/>
                </a:ln>
                <a:effectLst/>
                <a:uLnTx/>
                <a:uFillTx/>
                <a:latin typeface="Arial" pitchFamily="34" charset="0"/>
                <a:cs typeface="Arial" pitchFamily="34" charset="0"/>
              </a:rPr>
              <a:t>-lain </a:t>
            </a:r>
            <a:r>
              <a:rPr kumimoji="0" lang="en-US" sz="1200" b="1" i="1" u="none" strike="noStrike" kern="0" cap="none" spc="0" normalizeH="0" baseline="0" noProof="0" dirty="0" err="1" smtClean="0">
                <a:ln>
                  <a:noFill/>
                </a:ln>
                <a:effectLst/>
                <a:uLnTx/>
                <a:uFillTx/>
                <a:latin typeface="Arial" pitchFamily="34" charset="0"/>
                <a:cs typeface="Arial" pitchFamily="34" charset="0"/>
              </a:rPr>
              <a:t>keputusan</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17" name="Rectangle 16"/>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PEMILIHAN PEMBEKAL</a:t>
            </a:r>
            <a:endParaRPr lang="en-US" b="1" dirty="0">
              <a:solidFill>
                <a:schemeClr val="tx1"/>
              </a:solidFill>
            </a:endParaRPr>
          </a:p>
        </p:txBody>
      </p:sp>
      <p:sp>
        <p:nvSpPr>
          <p:cNvPr id="18" name="Rectangle 17"/>
          <p:cNvSpPr/>
          <p:nvPr/>
        </p:nvSpPr>
        <p:spPr>
          <a:xfrm>
            <a:off x="7720690" y="1994508"/>
            <a:ext cx="2787416" cy="12227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entagon 18"/>
          <p:cNvSpPr/>
          <p:nvPr/>
        </p:nvSpPr>
        <p:spPr>
          <a:xfrm rot="5400000">
            <a:off x="1029393" y="959506"/>
            <a:ext cx="1174033" cy="1284099"/>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algn="ctr">
              <a:defRPr/>
            </a:pPr>
            <a:r>
              <a:rPr lang="en-US" sz="1200" b="1" i="1" kern="0" dirty="0" err="1">
                <a:latin typeface="Arial" pitchFamily="34" charset="0"/>
                <a:cs typeface="Arial" pitchFamily="34" charset="0"/>
              </a:rPr>
              <a:t>Jawatankuasa</a:t>
            </a:r>
            <a:r>
              <a:rPr lang="en-US" sz="1200" b="1" i="1" kern="0" dirty="0">
                <a:latin typeface="Arial" pitchFamily="34" charset="0"/>
                <a:cs typeface="Arial" pitchFamily="34" charset="0"/>
              </a:rPr>
              <a:t> </a:t>
            </a:r>
            <a:r>
              <a:rPr lang="en-US" sz="1200" b="1" i="1" kern="0" dirty="0" err="1">
                <a:latin typeface="Arial" pitchFamily="34" charset="0"/>
                <a:cs typeface="Arial" pitchFamily="34" charset="0"/>
              </a:rPr>
              <a:t>Penilaian</a:t>
            </a:r>
            <a:r>
              <a:rPr lang="en-US" sz="1200" b="1" i="1" kern="0" dirty="0">
                <a:latin typeface="Arial" pitchFamily="34" charset="0"/>
                <a:cs typeface="Arial" pitchFamily="34" charset="0"/>
              </a:rPr>
              <a:t> / </a:t>
            </a:r>
            <a:r>
              <a:rPr lang="en-US" sz="1200" b="1" i="1" kern="0" dirty="0" err="1">
                <a:latin typeface="Arial" pitchFamily="34" charset="0"/>
                <a:cs typeface="Arial" pitchFamily="34" charset="0"/>
              </a:rPr>
              <a:t>Jawatankuasa</a:t>
            </a:r>
            <a:r>
              <a:rPr lang="en-US" sz="1200" b="1" i="1" kern="0" dirty="0">
                <a:latin typeface="Arial" pitchFamily="34" charset="0"/>
                <a:cs typeface="Arial" pitchFamily="34" charset="0"/>
              </a:rPr>
              <a:t> </a:t>
            </a:r>
            <a:r>
              <a:rPr lang="en-US" sz="1200" b="1" i="1" kern="0" dirty="0" err="1">
                <a:latin typeface="Arial" pitchFamily="34" charset="0"/>
                <a:cs typeface="Arial" pitchFamily="34" charset="0"/>
              </a:rPr>
              <a:t>Penilaian</a:t>
            </a:r>
            <a:r>
              <a:rPr lang="en-US" sz="1200" b="1" i="1" kern="0" dirty="0">
                <a:latin typeface="Arial" pitchFamily="34" charset="0"/>
                <a:cs typeface="Arial" pitchFamily="34" charset="0"/>
              </a:rPr>
              <a:t> </a:t>
            </a:r>
            <a:r>
              <a:rPr lang="en-US" sz="1200" b="1" i="1" kern="0" dirty="0" err="1" smtClean="0">
                <a:latin typeface="Arial" pitchFamily="34" charset="0"/>
                <a:cs typeface="Arial" pitchFamily="34" charset="0"/>
              </a:rPr>
              <a:t>Kewangan</a:t>
            </a:r>
            <a:endParaRPr lang="en-US" sz="1200" b="1" i="1" kern="0" dirty="0">
              <a:latin typeface="Arial" pitchFamily="34" charset="0"/>
              <a:cs typeface="Arial" pitchFamily="34" charset="0"/>
            </a:endParaRPr>
          </a:p>
        </p:txBody>
      </p:sp>
    </p:spTree>
    <p:extLst>
      <p:ext uri="{BB962C8B-B14F-4D97-AF65-F5344CB8AC3E}">
        <p14:creationId xmlns:p14="http://schemas.microsoft.com/office/powerpoint/2010/main" val="4220640330"/>
      </p:ext>
    </p:extLst>
  </p:cSld>
  <p:clrMapOvr>
    <a:masterClrMapping/>
  </p:clrMapOvr>
  <p:transition spd="slow">
    <p:cove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entagon 92"/>
          <p:cNvSpPr/>
          <p:nvPr/>
        </p:nvSpPr>
        <p:spPr>
          <a:xfrm>
            <a:off x="10656434" y="3333152"/>
            <a:ext cx="1302353" cy="615748"/>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a:latin typeface="Arial" pitchFamily="34" charset="0"/>
                <a:cs typeface="Arial" pitchFamily="34" charset="0"/>
              </a:rPr>
              <a:t>P</a:t>
            </a:r>
            <a:r>
              <a:rPr lang="en-US" sz="1200" b="1" i="1" kern="0" dirty="0" err="1" smtClean="0">
                <a:latin typeface="Arial" pitchFamily="34" charset="0"/>
                <a:cs typeface="Arial" pitchFamily="34" charset="0"/>
              </a:rPr>
              <a:t>enyediaan</a:t>
            </a:r>
            <a:r>
              <a:rPr lang="en-US" sz="1200" b="1" i="1" kern="0" dirty="0" smtClean="0">
                <a:latin typeface="Arial" pitchFamily="34" charset="0"/>
                <a:cs typeface="Arial" pitchFamily="34" charset="0"/>
              </a:rPr>
              <a:t> Surat </a:t>
            </a:r>
            <a:r>
              <a:rPr lang="en-US" sz="1200" b="1" i="1" kern="0" dirty="0" err="1" smtClean="0">
                <a:latin typeface="Arial" pitchFamily="34" charset="0"/>
                <a:cs typeface="Arial" pitchFamily="34" charset="0"/>
              </a:rPr>
              <a:t>Setuju</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Terima</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sp>
        <p:nvSpPr>
          <p:cNvPr id="45" name="Rounded Rectangle 44"/>
          <p:cNvSpPr/>
          <p:nvPr/>
        </p:nvSpPr>
        <p:spPr bwMode="auto">
          <a:xfrm>
            <a:off x="4040381" y="4727251"/>
            <a:ext cx="7836197" cy="1864935"/>
          </a:xfrm>
          <a:prstGeom prst="roundRect">
            <a:avLst>
              <a:gd name="adj" fmla="val 10000"/>
            </a:avLst>
          </a:prstGeom>
          <a:solidFill>
            <a:schemeClr val="tx1">
              <a:lumMod val="95000"/>
              <a:lumOff val="5000"/>
            </a:schemeClr>
          </a:solidFill>
          <a:ln w="9525" cap="flat" cmpd="sng" algn="ctr">
            <a:solidFill>
              <a:srgbClr val="4E8542">
                <a:shade val="95000"/>
                <a:satMod val="105000"/>
              </a:srgbClr>
            </a:solidFill>
            <a:prstDash val="solid"/>
          </a:ln>
          <a:effectLst/>
        </p:spPr>
        <p:txBody>
          <a:bodyPr/>
          <a:lstStyle/>
          <a:p>
            <a:pPr lvl="0">
              <a:defRPr/>
            </a:pPr>
            <a:endParaRPr kumimoji="0" lang="en-US" sz="1200" b="0" i="0" u="none" strike="noStrike" kern="0" cap="none" spc="0" normalizeH="0" baseline="0" noProof="0" dirty="0">
              <a:ln>
                <a:noFill/>
              </a:ln>
              <a:solidFill>
                <a:prstClr val="white"/>
              </a:solidFill>
              <a:effectLst/>
              <a:uLnTx/>
              <a:uFillTx/>
              <a:latin typeface="Arial" pitchFamily="34" charset="0"/>
              <a:cs typeface="Arial" pitchFamily="34" charset="0"/>
            </a:endParaRPr>
          </a:p>
          <a:p>
            <a:pPr lvl="0">
              <a:defRPr/>
            </a:pPr>
            <a:endParaRPr lang="en-US" sz="1200" kern="0" dirty="0">
              <a:solidFill>
                <a:prstClr val="white"/>
              </a:solidFill>
              <a:latin typeface="Arial" pitchFamily="34" charset="0"/>
              <a:cs typeface="Arial" pitchFamily="34" charset="0"/>
            </a:endParaRPr>
          </a:p>
          <a:p>
            <a:pPr lvl="0">
              <a:defRPr/>
            </a:pPr>
            <a:endParaRPr kumimoji="0" lang="en-US" sz="1200" b="0" i="0" u="none" strike="noStrike" kern="0" cap="none" spc="0" normalizeH="0" baseline="0" noProof="0" dirty="0">
              <a:ln>
                <a:noFill/>
              </a:ln>
              <a:solidFill>
                <a:srgbClr val="FF0000"/>
              </a:solidFill>
              <a:effectLst/>
              <a:uLnTx/>
              <a:uFillTx/>
              <a:latin typeface="Arial" pitchFamily="34" charset="0"/>
              <a:cs typeface="Arial" pitchFamily="34" charset="0"/>
            </a:endParaRPr>
          </a:p>
        </p:txBody>
      </p:sp>
      <p:sp>
        <p:nvSpPr>
          <p:cNvPr id="49" name="Rectangle 48"/>
          <p:cNvSpPr/>
          <p:nvPr/>
        </p:nvSpPr>
        <p:spPr>
          <a:xfrm>
            <a:off x="4823377" y="2616413"/>
            <a:ext cx="6310662" cy="307777"/>
          </a:xfrm>
          <a:prstGeom prst="rect">
            <a:avLst/>
          </a:prstGeom>
        </p:spPr>
        <p:txBody>
          <a:bodyPr wrap="square">
            <a:spAutoFit/>
          </a:bodyPr>
          <a:lstStyle/>
          <a:p>
            <a:pPr algn="ctr"/>
            <a:endParaRPr lang="en-US" sz="1400" u="sng" dirty="0">
              <a:solidFill>
                <a:schemeClr val="bg1"/>
              </a:solidFill>
            </a:endParaRPr>
          </a:p>
        </p:txBody>
      </p:sp>
      <p:sp>
        <p:nvSpPr>
          <p:cNvPr id="50" name="Pentagon 49"/>
          <p:cNvSpPr/>
          <p:nvPr/>
        </p:nvSpPr>
        <p:spPr>
          <a:xfrm>
            <a:off x="1349544" y="1739169"/>
            <a:ext cx="1363561" cy="610643"/>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smtClean="0">
                <a:ln>
                  <a:noFill/>
                </a:ln>
                <a:effectLst/>
                <a:uLnTx/>
                <a:uFillTx/>
                <a:latin typeface="Arial" pitchFamily="34" charset="0"/>
                <a:cs typeface="Arial" pitchFamily="34" charset="0"/>
              </a:rPr>
              <a:t>Lebih</a:t>
            </a:r>
            <a:r>
              <a:rPr kumimoji="0" lang="en-US" sz="1200" b="1" i="1" u="none" strike="noStrike" kern="0" cap="none" spc="0" normalizeH="0" baseline="0" noProof="0" dirty="0" smtClean="0">
                <a:ln>
                  <a:noFill/>
                </a:ln>
                <a:effectLst/>
                <a:uLnTx/>
                <a:uFillTx/>
                <a:latin typeface="Arial" pitchFamily="34" charset="0"/>
                <a:cs typeface="Arial" pitchFamily="34" charset="0"/>
              </a:rPr>
              <a:t> Dari</a:t>
            </a:r>
            <a:r>
              <a:rPr kumimoji="0" lang="en-US" sz="1200" b="1" i="1" u="none" strike="noStrike" kern="0" cap="none" spc="0" normalizeH="0" noProof="0" dirty="0" smtClean="0">
                <a:ln>
                  <a:noFill/>
                </a:ln>
                <a:effectLst/>
                <a:uLnTx/>
                <a:uFillTx/>
                <a:latin typeface="Arial" pitchFamily="34" charset="0"/>
                <a:cs typeface="Arial" pitchFamily="34" charset="0"/>
              </a:rPr>
              <a:t> </a:t>
            </a:r>
            <a:r>
              <a:rPr kumimoji="0" lang="en-US" sz="1200" b="1" i="1" u="none" strike="noStrike" kern="0" cap="none" spc="0" normalizeH="0" noProof="0" dirty="0" err="1" smtClean="0">
                <a:ln>
                  <a:noFill/>
                </a:ln>
                <a:effectLst/>
                <a:uLnTx/>
                <a:uFillTx/>
                <a:latin typeface="Arial" pitchFamily="34" charset="0"/>
                <a:cs typeface="Arial" pitchFamily="34" charset="0"/>
              </a:rPr>
              <a:t>Satu</a:t>
            </a:r>
            <a:r>
              <a:rPr kumimoji="0" lang="en-US" sz="1200" b="1" i="1" u="none" strike="noStrike" kern="0" cap="none" spc="0" normalizeH="0" noProof="0" dirty="0" smtClean="0">
                <a:ln>
                  <a:noFill/>
                </a:ln>
                <a:effectLst/>
                <a:uLnTx/>
                <a:uFillTx/>
                <a:latin typeface="Arial" pitchFamily="34" charset="0"/>
                <a:cs typeface="Arial" pitchFamily="34" charset="0"/>
              </a:rPr>
              <a:t> </a:t>
            </a:r>
            <a:r>
              <a:rPr kumimoji="0" lang="en-US" sz="1200" b="1" i="1" u="none" strike="noStrike" kern="0" cap="none" spc="0" normalizeH="0" noProof="0" dirty="0" err="1" smtClean="0">
                <a:ln>
                  <a:noFill/>
                </a:ln>
                <a:effectLst/>
                <a:uLnTx/>
                <a:uFillTx/>
                <a:latin typeface="Arial" pitchFamily="34" charset="0"/>
                <a:cs typeface="Arial" pitchFamily="34" charset="0"/>
              </a:rPr>
              <a:t>Surat</a:t>
            </a:r>
            <a:r>
              <a:rPr kumimoji="0" lang="en-US" sz="1200" b="1" i="1" u="none" strike="noStrike" kern="0" cap="none" spc="0" normalizeH="0" noProof="0" dirty="0" smtClean="0">
                <a:ln>
                  <a:noFill/>
                </a:ln>
                <a:effectLst/>
                <a:uLnTx/>
                <a:uFillTx/>
                <a:latin typeface="Arial" pitchFamily="34" charset="0"/>
                <a:cs typeface="Arial" pitchFamily="34" charset="0"/>
              </a:rPr>
              <a:t> </a:t>
            </a:r>
            <a:r>
              <a:rPr lang="en-US" sz="1200" b="1" i="1" kern="0" dirty="0" err="1">
                <a:latin typeface="Arial" pitchFamily="34" charset="0"/>
                <a:cs typeface="Arial" pitchFamily="34" charset="0"/>
              </a:rPr>
              <a:t>N</a:t>
            </a:r>
            <a:r>
              <a:rPr kumimoji="0" lang="en-US" sz="1200" b="1" i="1" u="none" strike="noStrike" kern="0" cap="none" spc="0" normalizeH="0" noProof="0" dirty="0" err="1" smtClean="0">
                <a:ln>
                  <a:noFill/>
                </a:ln>
                <a:effectLst/>
                <a:uLnTx/>
                <a:uFillTx/>
                <a:latin typeface="Arial" pitchFamily="34" charset="0"/>
                <a:cs typeface="Arial" pitchFamily="34" charset="0"/>
              </a:rPr>
              <a:t>iat</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sp>
        <p:nvSpPr>
          <p:cNvPr id="52" name="Pentagon 51"/>
          <p:cNvSpPr/>
          <p:nvPr/>
        </p:nvSpPr>
        <p:spPr>
          <a:xfrm>
            <a:off x="1317644" y="5313124"/>
            <a:ext cx="1127842" cy="668183"/>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a:ln>
                  <a:noFill/>
                </a:ln>
                <a:effectLst/>
                <a:uLnTx/>
                <a:uFillTx/>
                <a:latin typeface="Arial" pitchFamily="34" charset="0"/>
                <a:cs typeface="Arial" pitchFamily="34" charset="0"/>
              </a:rPr>
              <a:t>Pemilihan</a:t>
            </a:r>
            <a:r>
              <a:rPr kumimoji="0" lang="en-US" sz="1200" b="1" i="1" u="none" strike="noStrike" kern="0" cap="none" spc="0" normalizeH="0" baseline="0" noProof="0" dirty="0">
                <a:ln>
                  <a:noFill/>
                </a:ln>
                <a:effectLst/>
                <a:uLnTx/>
                <a:uFillTx/>
                <a:latin typeface="Arial" pitchFamily="34" charset="0"/>
                <a:cs typeface="Arial" pitchFamily="34" charset="0"/>
              </a:rPr>
              <a:t> Terus</a:t>
            </a:r>
          </a:p>
        </p:txBody>
      </p:sp>
      <p:sp>
        <p:nvSpPr>
          <p:cNvPr id="31" name="Rounded Rectangle 30"/>
          <p:cNvSpPr/>
          <p:nvPr/>
        </p:nvSpPr>
        <p:spPr bwMode="auto">
          <a:xfrm>
            <a:off x="10273646" y="4891234"/>
            <a:ext cx="1473701" cy="1541465"/>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effectLst/>
                <a:uLnTx/>
                <a:uFillTx/>
                <a:latin typeface="Arial" pitchFamily="34" charset="0"/>
                <a:cs typeface="Arial" pitchFamily="34" charset="0"/>
              </a:rPr>
              <a:t>PBM </a:t>
            </a:r>
            <a:endParaRPr kumimoji="0" lang="en-US" sz="1200" b="0" i="0" u="sng" strike="noStrike" kern="0" cap="none" spc="0" normalizeH="0" baseline="0" noProof="0" dirty="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itchFamily="34" charset="0"/>
                <a:cs typeface="Arial" pitchFamily="34" charset="0"/>
              </a:rPr>
              <a:t>Pengesahan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hasil</a:t>
            </a:r>
            <a:r>
              <a:rPr kumimoji="0" lang="en-US" sz="1200" b="0" i="0" u="none" strike="noStrike" kern="0" cap="none" spc="0" normalizeH="0" noProof="0" dirty="0">
                <a:ln>
                  <a:noFill/>
                </a:ln>
                <a:effectLst/>
                <a:uLnTx/>
                <a:uFillTx/>
                <a:latin typeface="Arial" pitchFamily="34" charset="0"/>
                <a:cs typeface="Arial" pitchFamily="34" charset="0"/>
              </a:rPr>
              <a:t> </a:t>
            </a:r>
            <a:r>
              <a:rPr kumimoji="0" lang="en-US" sz="1200" b="0" i="0" u="none" strike="noStrike" kern="0" cap="none" spc="0" normalizeH="0" noProof="0" dirty="0" err="1">
                <a:ln>
                  <a:noFill/>
                </a:ln>
                <a:effectLst/>
                <a:uLnTx/>
                <a:uFillTx/>
                <a:latin typeface="Arial" pitchFamily="34" charset="0"/>
                <a:cs typeface="Arial" pitchFamily="34" charset="0"/>
              </a:rPr>
              <a:t>rundingan</a:t>
            </a:r>
            <a:r>
              <a:rPr kumimoji="0" lang="en-US" sz="1200" b="0" i="0" u="none" strike="noStrike" kern="0" cap="none" spc="0" normalizeH="0" noProof="0" dirty="0">
                <a:ln>
                  <a:noFill/>
                </a:ln>
                <a:effectLst/>
                <a:uLnTx/>
                <a:uFillTx/>
                <a:latin typeface="Arial" pitchFamily="34" charset="0"/>
                <a:cs typeface="Arial" pitchFamily="34" charset="0"/>
              </a:rPr>
              <a:t> </a:t>
            </a:r>
            <a:r>
              <a:rPr lang="en-US" sz="1200" kern="0" dirty="0">
                <a:latin typeface="Arial" pitchFamily="34" charset="0"/>
                <a:cs typeface="Arial" pitchFamily="34" charset="0"/>
              </a:rPr>
              <a:t>(</a:t>
            </a:r>
            <a:r>
              <a:rPr lang="en-US" sz="1200" kern="0" dirty="0" err="1">
                <a:latin typeface="Arial" pitchFamily="34" charset="0"/>
                <a:cs typeface="Arial" pitchFamily="34" charset="0"/>
              </a:rPr>
              <a:t>jika</a:t>
            </a:r>
            <a:r>
              <a:rPr lang="en-US" sz="1200" kern="0" dirty="0">
                <a:latin typeface="Arial" pitchFamily="34" charset="0"/>
                <a:cs typeface="Arial" pitchFamily="34" charset="0"/>
              </a:rPr>
              <a:t> </a:t>
            </a:r>
            <a:r>
              <a:rPr lang="en-US" sz="1200" kern="0" dirty="0" err="1">
                <a:latin typeface="Arial" pitchFamily="34" charset="0"/>
                <a:cs typeface="Arial" pitchFamily="34" charset="0"/>
              </a:rPr>
              <a:t>perlu</a:t>
            </a:r>
            <a:r>
              <a:rPr lang="en-US" sz="1200" kern="0" dirty="0">
                <a:latin typeface="Arial" pitchFamily="34" charset="0"/>
                <a:cs typeface="Arial" pitchFamily="34" charset="0"/>
              </a:rPr>
              <a:t>)</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43" name="Rounded Rectangle 42"/>
          <p:cNvSpPr/>
          <p:nvPr/>
        </p:nvSpPr>
        <p:spPr bwMode="auto">
          <a:xfrm>
            <a:off x="2211554" y="2930262"/>
            <a:ext cx="6794223" cy="1668501"/>
          </a:xfrm>
          <a:prstGeom prst="roundRect">
            <a:avLst>
              <a:gd name="adj" fmla="val 10000"/>
            </a:avLst>
          </a:prstGeom>
          <a:solidFill>
            <a:schemeClr val="bg2">
              <a:lumMod val="25000"/>
            </a:schemeClr>
          </a:solidFill>
          <a:ln w="9525" cap="flat" cmpd="sng" algn="ctr">
            <a:solidFill>
              <a:schemeClr val="tx1">
                <a:lumMod val="75000"/>
                <a:lumOff val="25000"/>
              </a:schemeClr>
            </a:solidFill>
            <a:prstDash val="solid"/>
          </a:ln>
          <a:effectLst/>
        </p:spPr>
        <p:txBody>
          <a:bodyPr/>
          <a:lstStyle/>
          <a:p>
            <a:pPr lvl="0" algn="ctr">
              <a:defRPr/>
            </a:pPr>
            <a:endParaRPr kumimoji="0" lang="en-US" sz="1400" b="0" i="0" u="none" strike="noStrike" kern="0" cap="none" spc="0" normalizeH="0" baseline="0" noProof="0" dirty="0">
              <a:ln>
                <a:noFill/>
              </a:ln>
              <a:solidFill>
                <a:prstClr val="white"/>
              </a:solidFill>
              <a:effectLst/>
              <a:uLnTx/>
              <a:uFillTx/>
              <a:latin typeface="Calibri"/>
            </a:endParaRPr>
          </a:p>
        </p:txBody>
      </p:sp>
      <p:sp>
        <p:nvSpPr>
          <p:cNvPr id="47" name="Rounded Rectangle 46"/>
          <p:cNvSpPr/>
          <p:nvPr/>
        </p:nvSpPr>
        <p:spPr bwMode="auto">
          <a:xfrm>
            <a:off x="6823464" y="3061411"/>
            <a:ext cx="2010187" cy="1414913"/>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effectLst/>
                <a:uLnTx/>
                <a:uFillTx/>
                <a:latin typeface="Arial" pitchFamily="34" charset="0"/>
                <a:cs typeface="Arial" pitchFamily="34" charset="0"/>
              </a:rPr>
              <a:t>PBM </a:t>
            </a:r>
            <a:endParaRPr kumimoji="0" lang="en-US" sz="1200" b="0" i="0" u="sng" strike="noStrike" kern="0" cap="none" spc="0" normalizeH="0" baseline="0" noProof="0" dirty="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itchFamily="34" charset="0"/>
                <a:cs typeface="Arial" pitchFamily="34" charset="0"/>
              </a:rPr>
              <a:t>Pengesahan</a:t>
            </a:r>
            <a:r>
              <a:rPr kumimoji="0" lang="en-US" sz="1200" b="0" i="0" u="none" strike="noStrike" kern="0" cap="none" spc="0" normalizeH="0" noProof="0" dirty="0">
                <a:ln>
                  <a:noFill/>
                </a:ln>
                <a:effectLst/>
                <a:uLnTx/>
                <a:uFillTx/>
                <a:latin typeface="Arial" pitchFamily="34" charset="0"/>
                <a:cs typeface="Arial" pitchFamily="34" charset="0"/>
              </a:rPr>
              <a:t> proses </a:t>
            </a:r>
            <a:r>
              <a:rPr kumimoji="0" lang="en-US" sz="1200" b="0" i="0" u="none" strike="noStrike" kern="0" cap="none" spc="0" normalizeH="0" noProof="0" dirty="0" err="1">
                <a:ln>
                  <a:noFill/>
                </a:ln>
                <a:effectLst/>
                <a:uLnTx/>
                <a:uFillTx/>
                <a:latin typeface="Arial" pitchFamily="34" charset="0"/>
                <a:cs typeface="Arial" pitchFamily="34" charset="0"/>
              </a:rPr>
              <a:t>bidaan</a:t>
            </a:r>
            <a:endParaRPr kumimoji="0" lang="en-US" sz="1200" b="0" i="0" u="none"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a:latin typeface="Arial" pitchFamily="34" charset="0"/>
                <a:cs typeface="Arial" pitchFamily="34" charset="0"/>
              </a:rPr>
              <a:t>Pemilihan</a:t>
            </a:r>
            <a:r>
              <a:rPr lang="en-US" sz="1200" kern="0" dirty="0">
                <a:latin typeface="Arial" pitchFamily="34" charset="0"/>
                <a:cs typeface="Arial" pitchFamily="34" charset="0"/>
              </a:rPr>
              <a:t> </a:t>
            </a:r>
            <a:r>
              <a:rPr lang="en-US" sz="1200" kern="0" dirty="0" err="1">
                <a:latin typeface="Arial" pitchFamily="34" charset="0"/>
                <a:cs typeface="Arial" pitchFamily="34" charset="0"/>
              </a:rPr>
              <a:t>pembekal</a:t>
            </a:r>
            <a:r>
              <a:rPr lang="en-US" sz="1200" kern="0" dirty="0">
                <a:latin typeface="Arial" pitchFamily="34" charset="0"/>
                <a:cs typeface="Arial" pitchFamily="34" charset="0"/>
              </a:rPr>
              <a:t> </a:t>
            </a:r>
            <a:r>
              <a:rPr lang="en-US" sz="1200" kern="0" dirty="0" err="1">
                <a:latin typeface="Arial" pitchFamily="34" charset="0"/>
                <a:cs typeface="Arial" pitchFamily="34" charset="0"/>
              </a:rPr>
              <a:t>berdasarkan</a:t>
            </a:r>
            <a:r>
              <a:rPr lang="en-US" sz="1200" kern="0" dirty="0">
                <a:latin typeface="Arial" pitchFamily="34" charset="0"/>
                <a:cs typeface="Arial" pitchFamily="34" charset="0"/>
              </a:rPr>
              <a:t> proses </a:t>
            </a:r>
            <a:r>
              <a:rPr lang="en-US" sz="1200" kern="0" dirty="0" err="1">
                <a:latin typeface="Arial" pitchFamily="34" charset="0"/>
                <a:cs typeface="Arial" pitchFamily="34" charset="0"/>
              </a:rPr>
              <a:t>bidaan</a:t>
            </a:r>
            <a:r>
              <a:rPr lang="en-US" sz="1200" kern="0" dirty="0">
                <a:latin typeface="Arial" pitchFamily="34" charset="0"/>
                <a:cs typeface="Arial" pitchFamily="34" charset="0"/>
              </a:rPr>
              <a:t> </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58" name="Rounded Rectangle 57"/>
          <p:cNvSpPr/>
          <p:nvPr/>
        </p:nvSpPr>
        <p:spPr bwMode="auto">
          <a:xfrm>
            <a:off x="2726187" y="1228565"/>
            <a:ext cx="8927098" cy="1565988"/>
          </a:xfrm>
          <a:prstGeom prst="roundRect">
            <a:avLst>
              <a:gd name="adj" fmla="val 10000"/>
            </a:avLst>
          </a:prstGeom>
          <a:solidFill>
            <a:schemeClr val="bg2">
              <a:lumMod val="50000"/>
            </a:schemeClr>
          </a:solidFill>
          <a:ln w="9525" cap="flat" cmpd="sng" algn="ctr">
            <a:solidFill>
              <a:srgbClr val="4E8542">
                <a:shade val="95000"/>
                <a:satMod val="105000"/>
              </a:srgbClr>
            </a:solidFill>
            <a:prstDash val="solid"/>
          </a:ln>
          <a:effectLst/>
        </p:spPr>
        <p:txBody>
          <a:bodyPr/>
          <a:lstStyle/>
          <a:p>
            <a:pPr lvl="0" algn="ctr">
              <a:defRPr/>
            </a:pPr>
            <a:endParaRPr kumimoji="0" lang="en-US" sz="1400" b="0" i="0" u="none" strike="noStrike" kern="0" cap="none" spc="0" normalizeH="0" baseline="0" noProof="0" dirty="0">
              <a:ln>
                <a:noFill/>
              </a:ln>
              <a:solidFill>
                <a:prstClr val="white"/>
              </a:solidFill>
              <a:effectLst/>
              <a:uLnTx/>
              <a:uFillTx/>
              <a:latin typeface="Calibri"/>
            </a:endParaRPr>
          </a:p>
        </p:txBody>
      </p:sp>
      <p:sp>
        <p:nvSpPr>
          <p:cNvPr id="61" name="Rounded Rectangle 60"/>
          <p:cNvSpPr/>
          <p:nvPr/>
        </p:nvSpPr>
        <p:spPr bwMode="auto">
          <a:xfrm>
            <a:off x="9997785" y="1358333"/>
            <a:ext cx="1525022" cy="1342863"/>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effectLst/>
                <a:uLnTx/>
                <a:uFillTx/>
                <a:latin typeface="Arial" pitchFamily="34" charset="0"/>
                <a:cs typeface="Arial" pitchFamily="34" charset="0"/>
              </a:rPr>
              <a:t>PBM </a:t>
            </a:r>
            <a:endParaRPr kumimoji="0" lang="en-US" sz="1200" b="0" i="0" u="sng" strike="noStrike" kern="0" cap="none" spc="0" normalizeH="0" baseline="0" noProof="0" dirty="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itchFamily="34" charset="0"/>
                <a:cs typeface="Arial" pitchFamily="34" charset="0"/>
              </a:rPr>
              <a:t>Muktamadkan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pembekal</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64" name="Rounded Rectangle 63"/>
          <p:cNvSpPr/>
          <p:nvPr/>
        </p:nvSpPr>
        <p:spPr bwMode="auto">
          <a:xfrm>
            <a:off x="8100668" y="1335987"/>
            <a:ext cx="1469132" cy="1342970"/>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u="sng" kern="0" dirty="0" err="1">
                <a:latin typeface="Arial" pitchFamily="34" charset="0"/>
                <a:cs typeface="Arial" pitchFamily="34" charset="0"/>
              </a:rPr>
              <a:t>Urusetia</a:t>
            </a:r>
            <a:endParaRPr lang="en-US" sz="1200" b="1" u="sng" kern="0" dirty="0">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a:latin typeface="Arial" pitchFamily="34" charset="0"/>
                <a:cs typeface="Arial" pitchFamily="34" charset="0"/>
              </a:rPr>
              <a:t>Mengunci</a:t>
            </a:r>
            <a:r>
              <a:rPr lang="en-US" sz="1200" kern="0" dirty="0">
                <a:latin typeface="Arial" pitchFamily="34" charset="0"/>
                <a:cs typeface="Arial" pitchFamily="34" charset="0"/>
              </a:rPr>
              <a:t> </a:t>
            </a:r>
            <a:r>
              <a:rPr lang="en-US" sz="1200" kern="0" dirty="0" err="1">
                <a:latin typeface="Arial" pitchFamily="34" charset="0"/>
                <a:cs typeface="Arial" pitchFamily="34" charset="0"/>
              </a:rPr>
              <a:t>masuk</a:t>
            </a:r>
            <a:r>
              <a:rPr lang="en-US" sz="1200" kern="0" dirty="0">
                <a:latin typeface="Arial" pitchFamily="34" charset="0"/>
                <a:cs typeface="Arial" pitchFamily="34" charset="0"/>
              </a:rPr>
              <a:t> </a:t>
            </a:r>
            <a:r>
              <a:rPr lang="en-US" sz="1200" kern="0" dirty="0" err="1">
                <a:latin typeface="Arial" pitchFamily="34" charset="0"/>
                <a:cs typeface="Arial" pitchFamily="34" charset="0"/>
              </a:rPr>
              <a:t>hasil</a:t>
            </a:r>
            <a:r>
              <a:rPr lang="en-US" sz="1200" kern="0" dirty="0">
                <a:latin typeface="Arial" pitchFamily="34" charset="0"/>
                <a:cs typeface="Arial" pitchFamily="34" charset="0"/>
              </a:rPr>
              <a:t> </a:t>
            </a:r>
            <a:r>
              <a:rPr lang="en-US" sz="1200" kern="0" dirty="0" err="1">
                <a:latin typeface="Arial" pitchFamily="34" charset="0"/>
                <a:cs typeface="Arial" pitchFamily="34" charset="0"/>
              </a:rPr>
              <a:t>rundingan</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cxnSp>
        <p:nvCxnSpPr>
          <p:cNvPr id="71" name="Elbow Connector 70"/>
          <p:cNvCxnSpPr>
            <a:endCxn id="52" idx="1"/>
          </p:cNvCxnSpPr>
          <p:nvPr/>
        </p:nvCxnSpPr>
        <p:spPr>
          <a:xfrm rot="16200000" flipH="1">
            <a:off x="-791646" y="3537926"/>
            <a:ext cx="3908046" cy="310533"/>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endCxn id="93" idx="0"/>
          </p:cNvCxnSpPr>
          <p:nvPr/>
        </p:nvCxnSpPr>
        <p:spPr>
          <a:xfrm>
            <a:off x="11134039" y="2770301"/>
            <a:ext cx="19635" cy="5628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53" name="Straight Arrow Connector 1052"/>
          <p:cNvCxnSpPr/>
          <p:nvPr/>
        </p:nvCxnSpPr>
        <p:spPr>
          <a:xfrm flipV="1">
            <a:off x="1017745" y="2029908"/>
            <a:ext cx="310533" cy="1458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7670943" y="1979846"/>
            <a:ext cx="436736" cy="50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558800" y="2002470"/>
            <a:ext cx="436736" cy="50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304933" y="3789510"/>
            <a:ext cx="218368" cy="50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6591776" y="3804027"/>
            <a:ext cx="227241" cy="50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9" name="Pentagon 68"/>
          <p:cNvSpPr/>
          <p:nvPr/>
        </p:nvSpPr>
        <p:spPr>
          <a:xfrm>
            <a:off x="1248299" y="3539890"/>
            <a:ext cx="952642" cy="403733"/>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horz"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a:ln>
                  <a:noFill/>
                </a:ln>
                <a:effectLst/>
                <a:uLnTx/>
                <a:uFillTx/>
                <a:latin typeface="Arial" pitchFamily="34" charset="0"/>
                <a:cs typeface="Arial" pitchFamily="34" charset="0"/>
              </a:rPr>
              <a:t>Bidaan</a:t>
            </a:r>
            <a:r>
              <a:rPr kumimoji="0" lang="en-US" sz="1200" b="1" i="1" u="none" strike="noStrike" kern="0" cap="none" spc="0" normalizeH="0" baseline="0" noProof="0" dirty="0">
                <a:ln>
                  <a:noFill/>
                </a:ln>
                <a:effectLst/>
                <a:uLnTx/>
                <a:uFillTx/>
                <a:latin typeface="Arial" pitchFamily="34" charset="0"/>
                <a:cs typeface="Arial" pitchFamily="34" charset="0"/>
              </a:rPr>
              <a:t> </a:t>
            </a:r>
          </a:p>
        </p:txBody>
      </p:sp>
      <p:sp>
        <p:nvSpPr>
          <p:cNvPr id="70" name="Rounded Rectangle 69"/>
          <p:cNvSpPr/>
          <p:nvPr/>
        </p:nvSpPr>
        <p:spPr bwMode="auto">
          <a:xfrm>
            <a:off x="2401460" y="3050443"/>
            <a:ext cx="1923972" cy="1425881"/>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itchFamily="34" charset="0"/>
                <a:cs typeface="Arial" pitchFamily="34" charset="0"/>
              </a:rPr>
              <a:t>Urusetia</a:t>
            </a:r>
            <a:endParaRPr lang="en-US" sz="1200" b="1" u="sng" kern="0" dirty="0">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effectLst/>
              <a:uLnTx/>
              <a:uFillTx/>
              <a:latin typeface="Arial" pitchFamily="34" charset="0"/>
              <a:cs typeface="Arial" pitchFamily="34" charset="0"/>
            </a:endParaRPr>
          </a:p>
          <a:p>
            <a:pPr marL="109538" marR="0" lvl="0" indent="-109538"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itchFamily="34" charset="0"/>
                <a:cs typeface="Arial" pitchFamily="34" charset="0"/>
              </a:rPr>
              <a:t>Penyediaan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jadual</a:t>
            </a:r>
            <a:r>
              <a:rPr kumimoji="0" lang="en-US" sz="1200" b="0" i="0" u="none" strike="noStrike" kern="0" cap="none" spc="0" normalizeH="0" baseline="0" noProof="0" dirty="0">
                <a:ln>
                  <a:noFill/>
                </a:ln>
                <a:effectLst/>
                <a:uLnTx/>
                <a:uFillTx/>
                <a:latin typeface="Arial" pitchFamily="34" charset="0"/>
                <a:cs typeface="Arial" pitchFamily="34" charset="0"/>
              </a:rPr>
              <a:t> </a:t>
            </a:r>
            <a:r>
              <a:rPr lang="en-US" sz="1200" kern="0" dirty="0">
                <a:latin typeface="Arial" pitchFamily="34" charset="0"/>
                <a:cs typeface="Arial" pitchFamily="34" charset="0"/>
              </a:rPr>
              <a:t>B</a:t>
            </a:r>
            <a:r>
              <a:rPr kumimoji="0" lang="en-US" sz="1200" b="0" i="0" u="none" strike="noStrike" kern="0" cap="none" spc="0" normalizeH="0" baseline="0" noProof="0" dirty="0" err="1">
                <a:ln>
                  <a:noFill/>
                </a:ln>
                <a:effectLst/>
                <a:uLnTx/>
                <a:uFillTx/>
                <a:latin typeface="Arial" pitchFamily="34" charset="0"/>
                <a:cs typeface="Arial" pitchFamily="34" charset="0"/>
              </a:rPr>
              <a:t>idaan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Atas</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Talian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dan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pemberitahuan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kepada</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pembekal</a:t>
            </a:r>
            <a:r>
              <a:rPr kumimoji="0" lang="en-US" sz="1200" b="0" i="0" u="none" strike="noStrike" kern="0" cap="none" spc="0" normalizeH="0" baseline="0" noProof="0" dirty="0">
                <a:ln>
                  <a:noFill/>
                </a:ln>
                <a:effectLst/>
                <a:uLnTx/>
                <a:uFillTx/>
                <a:latin typeface="Arial" pitchFamily="34" charset="0"/>
                <a:cs typeface="Arial" pitchFamily="34" charset="0"/>
              </a:rPr>
              <a:t> </a:t>
            </a:r>
          </a:p>
        </p:txBody>
      </p:sp>
      <p:sp>
        <p:nvSpPr>
          <p:cNvPr id="72" name="Rounded Rectangle 71"/>
          <p:cNvSpPr/>
          <p:nvPr/>
        </p:nvSpPr>
        <p:spPr bwMode="auto">
          <a:xfrm>
            <a:off x="4500151" y="3091086"/>
            <a:ext cx="2091625" cy="1425881"/>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itchFamily="34" charset="0"/>
                <a:cs typeface="Arial" pitchFamily="34" charset="0"/>
              </a:rPr>
              <a:t>Urusetia</a:t>
            </a:r>
            <a:r>
              <a:rPr kumimoji="0" lang="en-US" sz="1200" b="1" i="0" u="sng" strike="noStrike" kern="0" cap="none" spc="0" normalizeH="0" baseline="0" noProof="0" dirty="0">
                <a:ln>
                  <a:noFill/>
                </a:ln>
                <a:effectLst/>
                <a:uLnTx/>
                <a:uFillTx/>
                <a:latin typeface="Arial" pitchFamily="34" charset="0"/>
                <a:cs typeface="Arial" pitchFamily="34" charset="0"/>
              </a:rPr>
              <a:t> &amp; </a:t>
            </a:r>
            <a:r>
              <a:rPr lang="en-US" sz="1200" b="1" u="sng" kern="0" dirty="0" err="1">
                <a:latin typeface="Arial" pitchFamily="34" charset="0"/>
                <a:cs typeface="Arial" pitchFamily="34" charset="0"/>
              </a:rPr>
              <a:t>Pembekal</a:t>
            </a:r>
            <a:endParaRPr lang="en-US" sz="1200" b="1" u="sng" kern="0" dirty="0">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effectLst/>
              <a:uLnTx/>
              <a:uFillTx/>
              <a:latin typeface="Arial" pitchFamily="34" charset="0"/>
              <a:cs typeface="Arial" pitchFamily="34" charset="0"/>
            </a:endParaRPr>
          </a:p>
          <a:p>
            <a:pPr marL="109538" marR="0" lvl="0" indent="-109538"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itchFamily="34" charset="0"/>
                <a:cs typeface="Arial" pitchFamily="34" charset="0"/>
              </a:rPr>
              <a:t>Bidaan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oleh</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pembekal</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dan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pemantauan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oleh</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Agensi</a:t>
            </a:r>
            <a:endParaRPr kumimoji="0" lang="en-US" sz="1200" b="0" i="0" u="none" strike="noStrike" kern="0" cap="none" spc="0" normalizeH="0" baseline="0" noProof="0" dirty="0">
              <a:ln>
                <a:noFill/>
              </a:ln>
              <a:effectLst/>
              <a:uLnTx/>
              <a:uFillTx/>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74" name="Rounded Rectangle 73"/>
          <p:cNvSpPr/>
          <p:nvPr/>
        </p:nvSpPr>
        <p:spPr bwMode="auto">
          <a:xfrm>
            <a:off x="2928465" y="1325947"/>
            <a:ext cx="2836610" cy="1342863"/>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itchFamily="34" charset="0"/>
                <a:cs typeface="Arial" pitchFamily="34" charset="0"/>
              </a:rPr>
              <a:t>Urusetia</a:t>
            </a:r>
            <a:r>
              <a:rPr lang="en-US" sz="1200" b="1" u="sng" kern="0" dirty="0">
                <a:latin typeface="Arial" pitchFamily="34" charset="0"/>
                <a:cs typeface="Arial" pitchFamily="34" charset="0"/>
              </a:rPr>
              <a:t> </a:t>
            </a:r>
            <a:r>
              <a:rPr lang="en-US" sz="1200" b="1" u="sng" kern="0" dirty="0" err="1" smtClean="0">
                <a:latin typeface="Arial" pitchFamily="34" charset="0"/>
                <a:cs typeface="Arial" pitchFamily="34" charset="0"/>
              </a:rPr>
              <a:t>dan</a:t>
            </a:r>
            <a:r>
              <a:rPr lang="en-US" sz="1200" b="1" u="sng" kern="0" dirty="0" smtClean="0">
                <a:latin typeface="Arial" pitchFamily="34" charset="0"/>
                <a:cs typeface="Arial" pitchFamily="34" charset="0"/>
              </a:rPr>
              <a:t> </a:t>
            </a:r>
            <a:r>
              <a:rPr lang="en-US" sz="1200" b="1" u="sng" kern="0" dirty="0" err="1">
                <a:latin typeface="Arial" pitchFamily="34" charset="0"/>
                <a:cs typeface="Arial" pitchFamily="34" charset="0"/>
              </a:rPr>
              <a:t>Pelulus</a:t>
            </a:r>
            <a:endParaRPr lang="en-US" sz="1200" b="1" u="sng" kern="0" dirty="0">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itchFamily="34" charset="0"/>
                <a:cs typeface="Arial" pitchFamily="34" charset="0"/>
              </a:rPr>
              <a:t>Penyediaan</a:t>
            </a:r>
            <a:r>
              <a:rPr kumimoji="0" lang="en-US" sz="1200" b="0" i="0" u="none" strike="noStrike" kern="0" cap="none" spc="0" normalizeH="0" baseline="0" noProof="0" dirty="0">
                <a:ln>
                  <a:noFill/>
                </a:ln>
                <a:effectLst/>
                <a:uLnTx/>
                <a:uFillTx/>
                <a:latin typeface="Arial" pitchFamily="34" charset="0"/>
                <a:cs typeface="Arial" pitchFamily="34" charset="0"/>
              </a:rPr>
              <a:t>  Surat </a:t>
            </a:r>
            <a:r>
              <a:rPr kumimoji="0" lang="en-US" sz="1200" b="0" i="0" u="none" strike="noStrike" kern="0" cap="none" spc="0" normalizeH="0" baseline="0" noProof="0" dirty="0" err="1">
                <a:ln>
                  <a:noFill/>
                </a:ln>
                <a:effectLst/>
                <a:uLnTx/>
                <a:uFillTx/>
                <a:latin typeface="Arial" pitchFamily="34" charset="0"/>
                <a:cs typeface="Arial" pitchFamily="34" charset="0"/>
              </a:rPr>
              <a:t>Niat</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untuk</a:t>
            </a:r>
            <a:r>
              <a:rPr lang="en-US" sz="1200" kern="0" dirty="0">
                <a:latin typeface="Arial" pitchFamily="34" charset="0"/>
                <a:cs typeface="Arial" pitchFamily="34" charset="0"/>
              </a:rPr>
              <a:t> </a:t>
            </a:r>
            <a:r>
              <a:rPr lang="en-US" sz="1200" kern="0" dirty="0" err="1">
                <a:latin typeface="Arial" pitchFamily="34" charset="0"/>
                <a:cs typeface="Arial" pitchFamily="34" charset="0"/>
              </a:rPr>
              <a:t>dibuat</a:t>
            </a:r>
            <a:r>
              <a:rPr lang="en-US" sz="1200" kern="0" dirty="0">
                <a:latin typeface="Arial" pitchFamily="34" charset="0"/>
                <a:cs typeface="Arial" pitchFamily="34" charset="0"/>
              </a:rPr>
              <a:t> </a:t>
            </a:r>
            <a:r>
              <a:rPr lang="en-US" sz="1200" kern="0" dirty="0" err="1">
                <a:latin typeface="Arial" pitchFamily="34" charset="0"/>
                <a:cs typeface="Arial" pitchFamily="34" charset="0"/>
              </a:rPr>
              <a:t>rundingan</a:t>
            </a:r>
            <a:r>
              <a:rPr lang="en-US" sz="1200" kern="0" dirty="0">
                <a:latin typeface="Arial" pitchFamily="34" charset="0"/>
                <a:cs typeface="Arial" pitchFamily="34" charset="0"/>
              </a:rPr>
              <a:t> </a:t>
            </a:r>
            <a:r>
              <a:rPr lang="en-US" sz="1200" kern="0" dirty="0" err="1">
                <a:latin typeface="Arial" pitchFamily="34" charset="0"/>
                <a:cs typeface="Arial" pitchFamily="34" charset="0"/>
              </a:rPr>
              <a:t>termasuk</a:t>
            </a:r>
            <a:r>
              <a:rPr lang="en-US" sz="1200" kern="0" dirty="0">
                <a:latin typeface="Arial" pitchFamily="34" charset="0"/>
                <a:cs typeface="Arial" pitchFamily="34" charset="0"/>
              </a:rPr>
              <a:t> </a:t>
            </a:r>
            <a:r>
              <a:rPr lang="en-US" sz="1200" kern="0" dirty="0" err="1">
                <a:latin typeface="Arial" pitchFamily="34" charset="0"/>
                <a:cs typeface="Arial" pitchFamily="34" charset="0"/>
              </a:rPr>
              <a:t>harga</a:t>
            </a:r>
            <a:r>
              <a:rPr kumimoji="0" lang="en-US" sz="1200" b="0" i="0" u="none" strike="noStrike" kern="0" cap="none" spc="0" normalizeH="0" baseline="0" noProof="0" dirty="0">
                <a:ln>
                  <a:noFill/>
                </a:ln>
                <a:effectLst/>
                <a:uLnTx/>
                <a:uFillTx/>
                <a:latin typeface="Arial" pitchFamily="34" charset="0"/>
                <a:cs typeface="Arial" pitchFamily="34" charset="0"/>
              </a:rPr>
              <a:t> </a:t>
            </a:r>
          </a:p>
          <a:p>
            <a:pPr marL="169863" indent="-169863">
              <a:buFont typeface="Arial" pitchFamily="34" charset="0"/>
              <a:buChar char="•"/>
              <a:defRPr/>
            </a:pPr>
            <a:r>
              <a:rPr lang="en-US" sz="1200" kern="0" dirty="0" err="1">
                <a:latin typeface="Arial" pitchFamily="34" charset="0"/>
                <a:cs typeface="Arial" pitchFamily="34" charset="0"/>
              </a:rPr>
              <a:t>Diserahkan</a:t>
            </a:r>
            <a:r>
              <a:rPr lang="en-US" sz="1200" kern="0" dirty="0">
                <a:latin typeface="Arial" pitchFamily="34" charset="0"/>
                <a:cs typeface="Arial" pitchFamily="34" charset="0"/>
              </a:rPr>
              <a:t> </a:t>
            </a:r>
            <a:r>
              <a:rPr lang="en-US" sz="1200" kern="0" dirty="0" err="1">
                <a:latin typeface="Arial" pitchFamily="34" charset="0"/>
                <a:cs typeface="Arial" pitchFamily="34" charset="0"/>
              </a:rPr>
              <a:t>kepada</a:t>
            </a:r>
            <a:r>
              <a:rPr lang="en-US" sz="1200" kern="0" dirty="0">
                <a:latin typeface="Arial" pitchFamily="34" charset="0"/>
                <a:cs typeface="Arial" pitchFamily="34" charset="0"/>
              </a:rPr>
              <a:t> </a:t>
            </a:r>
            <a:r>
              <a:rPr lang="en-US" sz="1200" kern="0" dirty="0" err="1">
                <a:latin typeface="Arial" pitchFamily="34" charset="0"/>
                <a:cs typeface="Arial" pitchFamily="34" charset="0"/>
              </a:rPr>
              <a:t>pelulus</a:t>
            </a:r>
            <a:r>
              <a:rPr lang="en-US" sz="1200" kern="0" dirty="0">
                <a:latin typeface="Arial" pitchFamily="34" charset="0"/>
                <a:cs typeface="Arial" pitchFamily="34" charset="0"/>
              </a:rPr>
              <a:t> </a:t>
            </a:r>
            <a:r>
              <a:rPr lang="en-US" sz="1200" kern="0" dirty="0" err="1">
                <a:latin typeface="Arial" pitchFamily="34" charset="0"/>
                <a:cs typeface="Arial" pitchFamily="34" charset="0"/>
              </a:rPr>
              <a:t>untuk</a:t>
            </a:r>
            <a:r>
              <a:rPr lang="en-US" sz="1200" kern="0" dirty="0">
                <a:latin typeface="Arial" pitchFamily="34" charset="0"/>
                <a:cs typeface="Arial" pitchFamily="34" charset="0"/>
              </a:rPr>
              <a:t> </a:t>
            </a:r>
            <a:r>
              <a:rPr lang="en-US" sz="1200" kern="0" dirty="0" err="1">
                <a:latin typeface="Arial" pitchFamily="34" charset="0"/>
                <a:cs typeface="Arial" pitchFamily="34" charset="0"/>
              </a:rPr>
              <a:t>tujuan</a:t>
            </a:r>
            <a:r>
              <a:rPr lang="en-US" sz="1200" kern="0" dirty="0">
                <a:latin typeface="Arial" pitchFamily="34" charset="0"/>
                <a:cs typeface="Arial" pitchFamily="34" charset="0"/>
              </a:rPr>
              <a:t> </a:t>
            </a:r>
            <a:r>
              <a:rPr lang="en-US" sz="1200" kern="0" dirty="0" err="1">
                <a:latin typeface="Arial" pitchFamily="34" charset="0"/>
                <a:cs typeface="Arial" pitchFamily="34" charset="0"/>
              </a:rPr>
              <a:t>semakan</a:t>
            </a:r>
            <a:r>
              <a:rPr lang="en-US" sz="1200" kern="0" dirty="0">
                <a:latin typeface="Arial" pitchFamily="34" charset="0"/>
                <a:cs typeface="Arial" pitchFamily="34" charset="0"/>
              </a:rPr>
              <a:t> </a:t>
            </a:r>
            <a:r>
              <a:rPr lang="en-US" sz="1200" kern="0" dirty="0" err="1">
                <a:latin typeface="Arial" pitchFamily="34" charset="0"/>
                <a:cs typeface="Arial" pitchFamily="34" charset="0"/>
              </a:rPr>
              <a:t>jika</a:t>
            </a:r>
            <a:r>
              <a:rPr lang="en-US" sz="1200" kern="0" dirty="0">
                <a:latin typeface="Arial" pitchFamily="34" charset="0"/>
                <a:cs typeface="Arial" pitchFamily="34" charset="0"/>
              </a:rPr>
              <a:t> </a:t>
            </a:r>
            <a:r>
              <a:rPr lang="en-US" sz="1200" kern="0" dirty="0" err="1">
                <a:latin typeface="Arial" pitchFamily="34" charset="0"/>
                <a:cs typeface="Arial" pitchFamily="34" charset="0"/>
              </a:rPr>
              <a:t>perlu</a:t>
            </a:r>
            <a:endParaRPr lang="en-US" sz="1200" kern="0" dirty="0">
              <a:latin typeface="Arial" pitchFamily="34" charset="0"/>
              <a:cs typeface="Arial" pitchFamily="34" charset="0"/>
            </a:endParaRPr>
          </a:p>
        </p:txBody>
      </p:sp>
      <p:sp>
        <p:nvSpPr>
          <p:cNvPr id="75" name="Rounded Rectangle 74"/>
          <p:cNvSpPr/>
          <p:nvPr/>
        </p:nvSpPr>
        <p:spPr bwMode="auto">
          <a:xfrm>
            <a:off x="6201811" y="1336131"/>
            <a:ext cx="1469132" cy="1342863"/>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u="sng" kern="0" dirty="0" err="1">
                <a:latin typeface="Arial" pitchFamily="34" charset="0"/>
                <a:cs typeface="Arial" pitchFamily="34" charset="0"/>
              </a:rPr>
              <a:t>Pembekal</a:t>
            </a:r>
            <a:endParaRPr lang="en-US" sz="1200" b="1" u="sng" kern="0" dirty="0">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a:latin typeface="Arial" pitchFamily="34" charset="0"/>
                <a:cs typeface="Arial" pitchFamily="34" charset="0"/>
              </a:rPr>
              <a:t>Maklumbalas</a:t>
            </a:r>
            <a:r>
              <a:rPr lang="en-US" sz="1200" kern="0" dirty="0">
                <a:latin typeface="Arial" pitchFamily="34" charset="0"/>
                <a:cs typeface="Arial" pitchFamily="34" charset="0"/>
              </a:rPr>
              <a:t> </a:t>
            </a:r>
            <a:r>
              <a:rPr lang="en-US" sz="1200" kern="0" dirty="0" err="1">
                <a:latin typeface="Arial" pitchFamily="34" charset="0"/>
                <a:cs typeface="Arial" pitchFamily="34" charset="0"/>
              </a:rPr>
              <a:t>persetujuan</a:t>
            </a:r>
            <a:r>
              <a:rPr lang="en-US" sz="1200" kern="0" dirty="0">
                <a:latin typeface="Arial" pitchFamily="34" charset="0"/>
                <a:cs typeface="Arial" pitchFamily="34" charset="0"/>
              </a:rPr>
              <a:t> </a:t>
            </a:r>
            <a:r>
              <a:rPr lang="en-US" sz="1200" kern="0" dirty="0" err="1">
                <a:latin typeface="Arial" pitchFamily="34" charset="0"/>
                <a:cs typeface="Arial" pitchFamily="34" charset="0"/>
              </a:rPr>
              <a:t>untuk</a:t>
            </a:r>
            <a:r>
              <a:rPr lang="en-US" sz="1200" kern="0" dirty="0">
                <a:latin typeface="Arial" pitchFamily="34" charset="0"/>
                <a:cs typeface="Arial" pitchFamily="34" charset="0"/>
              </a:rPr>
              <a:t> </a:t>
            </a:r>
            <a:r>
              <a:rPr lang="en-US" sz="1200" kern="0" dirty="0" err="1">
                <a:latin typeface="Arial" pitchFamily="34" charset="0"/>
                <a:cs typeface="Arial" pitchFamily="34" charset="0"/>
              </a:rPr>
              <a:t>berunding</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cxnSp>
        <p:nvCxnSpPr>
          <p:cNvPr id="76" name="Straight Arrow Connector 75"/>
          <p:cNvCxnSpPr/>
          <p:nvPr/>
        </p:nvCxnSpPr>
        <p:spPr>
          <a:xfrm>
            <a:off x="5765075" y="1997378"/>
            <a:ext cx="436736" cy="50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7" name="Rounded Rectangle 76"/>
          <p:cNvSpPr/>
          <p:nvPr/>
        </p:nvSpPr>
        <p:spPr bwMode="auto">
          <a:xfrm>
            <a:off x="4210869" y="4872606"/>
            <a:ext cx="2384882" cy="1619311"/>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itchFamily="34" charset="0"/>
                <a:cs typeface="Arial" pitchFamily="34" charset="0"/>
              </a:rPr>
              <a:t>Urusetia</a:t>
            </a:r>
            <a:r>
              <a:rPr lang="en-US" sz="1200" b="1" u="sng" kern="0" dirty="0">
                <a:latin typeface="Arial" pitchFamily="34" charset="0"/>
                <a:cs typeface="Arial" pitchFamily="34" charset="0"/>
              </a:rPr>
              <a:t>  </a:t>
            </a:r>
            <a:r>
              <a:rPr lang="en-US" sz="1200" b="1" u="sng" kern="0" dirty="0" err="1">
                <a:latin typeface="Arial" pitchFamily="34" charset="0"/>
                <a:cs typeface="Arial" pitchFamily="34" charset="0"/>
              </a:rPr>
              <a:t>dan</a:t>
            </a:r>
            <a:r>
              <a:rPr lang="en-US" sz="1200" b="1" u="sng" kern="0" dirty="0">
                <a:latin typeface="Arial" pitchFamily="34" charset="0"/>
                <a:cs typeface="Arial" pitchFamily="34" charset="0"/>
              </a:rPr>
              <a:t> </a:t>
            </a:r>
            <a:r>
              <a:rPr lang="en-US" sz="1200" b="1" u="sng" kern="0" dirty="0" err="1">
                <a:latin typeface="Arial" pitchFamily="34" charset="0"/>
                <a:cs typeface="Arial" pitchFamily="34" charset="0"/>
              </a:rPr>
              <a:t>Pelulus</a:t>
            </a:r>
            <a:endParaRPr lang="en-US" sz="1200" b="1" u="sng" kern="0" dirty="0">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itchFamily="34" charset="0"/>
                <a:cs typeface="Arial" pitchFamily="34" charset="0"/>
              </a:rPr>
              <a:t>Penyediaan</a:t>
            </a:r>
            <a:r>
              <a:rPr kumimoji="0" lang="en-US" sz="1200" b="0" i="0" u="none" strike="noStrike" kern="0" cap="none" spc="0" normalizeH="0" baseline="0" noProof="0" dirty="0">
                <a:ln>
                  <a:noFill/>
                </a:ln>
                <a:effectLst/>
                <a:uLnTx/>
                <a:uFillTx/>
                <a:latin typeface="Arial" pitchFamily="34" charset="0"/>
                <a:cs typeface="Arial" pitchFamily="34" charset="0"/>
              </a:rPr>
              <a:t>  Surat </a:t>
            </a:r>
            <a:r>
              <a:rPr kumimoji="0" lang="en-US" sz="1200" b="0" i="0" u="none" strike="noStrike" kern="0" cap="none" spc="0" normalizeH="0" baseline="0" noProof="0" dirty="0" err="1">
                <a:ln>
                  <a:noFill/>
                </a:ln>
                <a:effectLst/>
                <a:uLnTx/>
                <a:uFillTx/>
                <a:latin typeface="Arial" pitchFamily="34" charset="0"/>
                <a:cs typeface="Arial" pitchFamily="34" charset="0"/>
              </a:rPr>
              <a:t>Niat</a:t>
            </a:r>
            <a:r>
              <a:rPr kumimoji="0" lang="en-US" sz="1200" b="0" i="0" u="none" strike="noStrike" kern="0" cap="none" spc="0" normalizeH="0" baseline="0" noProof="0" dirty="0">
                <a:ln>
                  <a:noFill/>
                </a:ln>
                <a:effectLst/>
                <a:uLnTx/>
                <a:uFillTx/>
                <a:latin typeface="Arial" pitchFamily="34" charset="0"/>
                <a:cs typeface="Arial" pitchFamily="34" charset="0"/>
              </a:rPr>
              <a:t> </a:t>
            </a:r>
            <a:r>
              <a:rPr lang="en-US" sz="1200" kern="0" dirty="0" err="1">
                <a:latin typeface="Arial" pitchFamily="34" charset="0"/>
                <a:cs typeface="Arial" pitchFamily="34" charset="0"/>
              </a:rPr>
              <a:t>jika</a:t>
            </a:r>
            <a:r>
              <a:rPr lang="en-US" sz="1200" kern="0" dirty="0">
                <a:latin typeface="Arial" pitchFamily="34" charset="0"/>
                <a:cs typeface="Arial" pitchFamily="34" charset="0"/>
              </a:rPr>
              <a:t> </a:t>
            </a:r>
            <a:r>
              <a:rPr lang="en-US" sz="1200" kern="0" dirty="0" err="1">
                <a:latin typeface="Arial" pitchFamily="34" charset="0"/>
                <a:cs typeface="Arial" pitchFamily="34" charset="0"/>
              </a:rPr>
              <a:t>perlu</a:t>
            </a:r>
            <a:r>
              <a:rPr lang="en-US" sz="1200" kern="0" dirty="0">
                <a:latin typeface="Arial" pitchFamily="34" charset="0"/>
                <a:cs typeface="Arial" pitchFamily="34" charset="0"/>
              </a:rPr>
              <a:t> </a:t>
            </a:r>
            <a:r>
              <a:rPr lang="en-US" sz="1200" kern="0" dirty="0" err="1">
                <a:latin typeface="Arial" pitchFamily="34" charset="0"/>
                <a:cs typeface="Arial" pitchFamily="34" charset="0"/>
              </a:rPr>
              <a:t>dibuat</a:t>
            </a:r>
            <a:r>
              <a:rPr lang="en-US" sz="1200" kern="0" dirty="0">
                <a:latin typeface="Arial" pitchFamily="34" charset="0"/>
                <a:cs typeface="Arial" pitchFamily="34" charset="0"/>
              </a:rPr>
              <a:t> </a:t>
            </a:r>
            <a:r>
              <a:rPr lang="en-US" sz="1200" kern="0" dirty="0" err="1">
                <a:latin typeface="Arial" pitchFamily="34" charset="0"/>
                <a:cs typeface="Arial" pitchFamily="34" charset="0"/>
              </a:rPr>
              <a:t>rundingan</a:t>
            </a:r>
            <a:r>
              <a:rPr lang="en-US" sz="1200" kern="0" dirty="0">
                <a:latin typeface="Arial" pitchFamily="34" charset="0"/>
                <a:cs typeface="Arial" pitchFamily="34" charset="0"/>
              </a:rPr>
              <a:t> </a:t>
            </a:r>
            <a:r>
              <a:rPr lang="en-US" sz="1200" kern="0" dirty="0" err="1">
                <a:latin typeface="Arial" pitchFamily="34" charset="0"/>
                <a:cs typeface="Arial" pitchFamily="34" charset="0"/>
              </a:rPr>
              <a:t>kecuali</a:t>
            </a:r>
            <a:r>
              <a:rPr lang="en-US" sz="1200" kern="0" dirty="0">
                <a:latin typeface="Arial" pitchFamily="34" charset="0"/>
                <a:cs typeface="Arial" pitchFamily="34" charset="0"/>
              </a:rPr>
              <a:t> </a:t>
            </a:r>
            <a:r>
              <a:rPr lang="en-US" sz="1200" kern="0" dirty="0" err="1">
                <a:latin typeface="Arial" pitchFamily="34" charset="0"/>
                <a:cs typeface="Arial" pitchFamily="34" charset="0"/>
              </a:rPr>
              <a:t>harga</a:t>
            </a:r>
            <a:r>
              <a:rPr kumimoji="0" lang="en-US" sz="1200" b="0" i="0" u="none" strike="noStrike" kern="0" cap="none" spc="0" normalizeH="0" baseline="0" noProof="0" dirty="0">
                <a:ln>
                  <a:noFill/>
                </a:ln>
                <a:effectLst/>
                <a:uLnTx/>
                <a:uFillTx/>
                <a:latin typeface="Arial" pitchFamily="34" charset="0"/>
                <a:cs typeface="Arial" pitchFamily="34" charset="0"/>
              </a:rPr>
              <a:t> </a:t>
            </a:r>
          </a:p>
          <a:p>
            <a:pPr marL="169863" indent="-169863">
              <a:buFont typeface="Arial" pitchFamily="34" charset="0"/>
              <a:buChar char="•"/>
              <a:defRPr/>
            </a:pPr>
            <a:r>
              <a:rPr lang="en-US" sz="1200" kern="0" dirty="0" err="1">
                <a:latin typeface="Arial" pitchFamily="34" charset="0"/>
                <a:cs typeface="Arial" pitchFamily="34" charset="0"/>
              </a:rPr>
              <a:t>Diserahkan</a:t>
            </a:r>
            <a:r>
              <a:rPr lang="en-US" sz="1200" kern="0" dirty="0">
                <a:latin typeface="Arial" pitchFamily="34" charset="0"/>
                <a:cs typeface="Arial" pitchFamily="34" charset="0"/>
              </a:rPr>
              <a:t> </a:t>
            </a:r>
            <a:r>
              <a:rPr lang="en-US" sz="1200" kern="0" dirty="0" err="1">
                <a:latin typeface="Arial" pitchFamily="34" charset="0"/>
                <a:cs typeface="Arial" pitchFamily="34" charset="0"/>
              </a:rPr>
              <a:t>kepada</a:t>
            </a:r>
            <a:r>
              <a:rPr lang="en-US" sz="1200" kern="0" dirty="0">
                <a:latin typeface="Arial" pitchFamily="34" charset="0"/>
                <a:cs typeface="Arial" pitchFamily="34" charset="0"/>
              </a:rPr>
              <a:t> </a:t>
            </a:r>
            <a:r>
              <a:rPr lang="en-US" sz="1200" kern="0" dirty="0" err="1">
                <a:latin typeface="Arial" pitchFamily="34" charset="0"/>
                <a:cs typeface="Arial" pitchFamily="34" charset="0"/>
              </a:rPr>
              <a:t>pelulus</a:t>
            </a:r>
            <a:r>
              <a:rPr lang="en-US" sz="1200" kern="0" dirty="0">
                <a:latin typeface="Arial" pitchFamily="34" charset="0"/>
                <a:cs typeface="Arial" pitchFamily="34" charset="0"/>
              </a:rPr>
              <a:t> </a:t>
            </a:r>
            <a:r>
              <a:rPr lang="en-US" sz="1200" kern="0" dirty="0" err="1">
                <a:latin typeface="Arial" pitchFamily="34" charset="0"/>
                <a:cs typeface="Arial" pitchFamily="34" charset="0"/>
              </a:rPr>
              <a:t>untuk</a:t>
            </a:r>
            <a:r>
              <a:rPr lang="en-US" sz="1200" kern="0" dirty="0">
                <a:latin typeface="Arial" pitchFamily="34" charset="0"/>
                <a:cs typeface="Arial" pitchFamily="34" charset="0"/>
              </a:rPr>
              <a:t> </a:t>
            </a:r>
            <a:r>
              <a:rPr lang="en-US" sz="1200" kern="0" dirty="0" err="1">
                <a:latin typeface="Arial" pitchFamily="34" charset="0"/>
                <a:cs typeface="Arial" pitchFamily="34" charset="0"/>
              </a:rPr>
              <a:t>tujuan</a:t>
            </a:r>
            <a:r>
              <a:rPr lang="en-US" sz="1200" kern="0" dirty="0">
                <a:latin typeface="Arial" pitchFamily="34" charset="0"/>
                <a:cs typeface="Arial" pitchFamily="34" charset="0"/>
              </a:rPr>
              <a:t> </a:t>
            </a:r>
            <a:r>
              <a:rPr lang="en-US" sz="1200" kern="0" dirty="0" err="1">
                <a:latin typeface="Arial" pitchFamily="34" charset="0"/>
                <a:cs typeface="Arial" pitchFamily="34" charset="0"/>
              </a:rPr>
              <a:t>semakan</a:t>
            </a:r>
            <a:r>
              <a:rPr lang="en-US" sz="1200" kern="0" dirty="0">
                <a:latin typeface="Arial" pitchFamily="34" charset="0"/>
                <a:cs typeface="Arial" pitchFamily="34" charset="0"/>
              </a:rPr>
              <a:t> </a:t>
            </a:r>
            <a:r>
              <a:rPr lang="en-US" sz="1200" kern="0" dirty="0" err="1">
                <a:latin typeface="Arial" pitchFamily="34" charset="0"/>
                <a:cs typeface="Arial" pitchFamily="34" charset="0"/>
              </a:rPr>
              <a:t>jika</a:t>
            </a:r>
            <a:r>
              <a:rPr lang="en-US" sz="1200" kern="0" dirty="0">
                <a:latin typeface="Arial" pitchFamily="34" charset="0"/>
                <a:cs typeface="Arial" pitchFamily="34" charset="0"/>
              </a:rPr>
              <a:t> </a:t>
            </a:r>
            <a:r>
              <a:rPr lang="en-US" sz="1200" kern="0" dirty="0" err="1">
                <a:latin typeface="Arial" pitchFamily="34" charset="0"/>
                <a:cs typeface="Arial" pitchFamily="34" charset="0"/>
              </a:rPr>
              <a:t>perlu</a:t>
            </a:r>
            <a:endParaRPr lang="en-US" sz="1200" kern="0" dirty="0">
              <a:latin typeface="Arial" pitchFamily="34" charset="0"/>
              <a:cs typeface="Arial" pitchFamily="34" charset="0"/>
            </a:endParaRPr>
          </a:p>
        </p:txBody>
      </p:sp>
      <p:sp>
        <p:nvSpPr>
          <p:cNvPr id="78" name="Rounded Rectangle 77"/>
          <p:cNvSpPr/>
          <p:nvPr/>
        </p:nvSpPr>
        <p:spPr bwMode="auto">
          <a:xfrm>
            <a:off x="6790230" y="4897220"/>
            <a:ext cx="1581592" cy="1559383"/>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u="sng" kern="0" dirty="0" err="1">
                <a:latin typeface="Arial" pitchFamily="34" charset="0"/>
                <a:cs typeface="Arial" pitchFamily="34" charset="0"/>
              </a:rPr>
              <a:t>Pembekal</a:t>
            </a:r>
            <a:endParaRPr lang="en-US" sz="1200" b="1" u="sng" kern="0" dirty="0">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a:latin typeface="Arial" pitchFamily="34" charset="0"/>
                <a:cs typeface="Arial" pitchFamily="34" charset="0"/>
              </a:rPr>
              <a:t>Maklumbalas</a:t>
            </a:r>
            <a:r>
              <a:rPr lang="en-US" sz="1200" kern="0" dirty="0">
                <a:latin typeface="Arial" pitchFamily="34" charset="0"/>
                <a:cs typeface="Arial" pitchFamily="34" charset="0"/>
              </a:rPr>
              <a:t> </a:t>
            </a:r>
            <a:r>
              <a:rPr lang="en-US" sz="1200" kern="0" dirty="0" err="1">
                <a:latin typeface="Arial" pitchFamily="34" charset="0"/>
                <a:cs typeface="Arial" pitchFamily="34" charset="0"/>
              </a:rPr>
              <a:t>persetujuan</a:t>
            </a:r>
            <a:r>
              <a:rPr lang="en-US" sz="1200" kern="0" dirty="0">
                <a:latin typeface="Arial" pitchFamily="34" charset="0"/>
                <a:cs typeface="Arial" pitchFamily="34" charset="0"/>
              </a:rPr>
              <a:t> </a:t>
            </a:r>
            <a:r>
              <a:rPr lang="en-US" sz="1200" kern="0" dirty="0" err="1">
                <a:latin typeface="Arial" pitchFamily="34" charset="0"/>
                <a:cs typeface="Arial" pitchFamily="34" charset="0"/>
              </a:rPr>
              <a:t>untuk</a:t>
            </a:r>
            <a:r>
              <a:rPr lang="en-US" sz="1200" kern="0" dirty="0">
                <a:latin typeface="Arial" pitchFamily="34" charset="0"/>
                <a:cs typeface="Arial" pitchFamily="34" charset="0"/>
              </a:rPr>
              <a:t> </a:t>
            </a:r>
            <a:r>
              <a:rPr lang="en-US" sz="1200" kern="0" dirty="0" err="1">
                <a:latin typeface="Arial" pitchFamily="34" charset="0"/>
                <a:cs typeface="Arial" pitchFamily="34" charset="0"/>
              </a:rPr>
              <a:t>berunding</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79" name="Rounded Rectangle 78"/>
          <p:cNvSpPr/>
          <p:nvPr/>
        </p:nvSpPr>
        <p:spPr bwMode="auto">
          <a:xfrm>
            <a:off x="8615135" y="4915138"/>
            <a:ext cx="1381660" cy="1541465"/>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u="sng" kern="0" dirty="0" err="1">
                <a:latin typeface="Arial" pitchFamily="34" charset="0"/>
                <a:cs typeface="Arial" pitchFamily="34" charset="0"/>
              </a:rPr>
              <a:t>Urusetia</a:t>
            </a:r>
            <a:endParaRPr lang="en-US" sz="1200" b="1" u="sng" kern="0" dirty="0">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a:latin typeface="Arial" pitchFamily="34" charset="0"/>
                <a:cs typeface="Arial" pitchFamily="34" charset="0"/>
              </a:rPr>
              <a:t>Mengunci</a:t>
            </a:r>
            <a:r>
              <a:rPr lang="en-US" sz="1200" kern="0" dirty="0">
                <a:latin typeface="Arial" pitchFamily="34" charset="0"/>
                <a:cs typeface="Arial" pitchFamily="34" charset="0"/>
              </a:rPr>
              <a:t> </a:t>
            </a:r>
            <a:r>
              <a:rPr lang="en-US" sz="1200" kern="0" dirty="0" err="1">
                <a:latin typeface="Arial" pitchFamily="34" charset="0"/>
                <a:cs typeface="Arial" pitchFamily="34" charset="0"/>
              </a:rPr>
              <a:t>masuk</a:t>
            </a:r>
            <a:r>
              <a:rPr lang="en-US" sz="1200" kern="0" dirty="0">
                <a:latin typeface="Arial" pitchFamily="34" charset="0"/>
                <a:cs typeface="Arial" pitchFamily="34" charset="0"/>
              </a:rPr>
              <a:t> </a:t>
            </a:r>
            <a:r>
              <a:rPr lang="en-US" sz="1200" kern="0" dirty="0" err="1">
                <a:latin typeface="Arial" pitchFamily="34" charset="0"/>
                <a:cs typeface="Arial" pitchFamily="34" charset="0"/>
              </a:rPr>
              <a:t>hasil</a:t>
            </a:r>
            <a:r>
              <a:rPr lang="en-US" sz="1200" kern="0" dirty="0">
                <a:latin typeface="Arial" pitchFamily="34" charset="0"/>
                <a:cs typeface="Arial" pitchFamily="34" charset="0"/>
              </a:rPr>
              <a:t> </a:t>
            </a:r>
            <a:r>
              <a:rPr lang="en-US" sz="1200" kern="0" dirty="0" err="1">
                <a:latin typeface="Arial" pitchFamily="34" charset="0"/>
                <a:cs typeface="Arial" pitchFamily="34" charset="0"/>
              </a:rPr>
              <a:t>rundingan</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cxnSp>
        <p:nvCxnSpPr>
          <p:cNvPr id="80" name="Straight Arrow Connector 79"/>
          <p:cNvCxnSpPr/>
          <p:nvPr/>
        </p:nvCxnSpPr>
        <p:spPr>
          <a:xfrm flipV="1">
            <a:off x="6600649" y="5682261"/>
            <a:ext cx="218368" cy="3609"/>
          </a:xfrm>
          <a:prstGeom prst="straightConnector1">
            <a:avLst/>
          </a:prstGeom>
          <a:ln w="28575">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8404028" y="5699661"/>
            <a:ext cx="221310" cy="0"/>
          </a:xfrm>
          <a:prstGeom prst="straightConnector1">
            <a:avLst/>
          </a:prstGeom>
          <a:ln w="28575">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10000461" y="5704753"/>
            <a:ext cx="259944" cy="0"/>
          </a:xfrm>
          <a:prstGeom prst="straightConnector1">
            <a:avLst/>
          </a:prstGeom>
          <a:ln w="28575">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022808" y="3741756"/>
            <a:ext cx="23972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PENGESYORAN DAN KAEDAH MEMUKTAMADKAN PEMBEKAL</a:t>
            </a:r>
            <a:endParaRPr lang="en-US" b="1" dirty="0">
              <a:solidFill>
                <a:schemeClr val="tx1"/>
              </a:solidFill>
            </a:endParaRPr>
          </a:p>
        </p:txBody>
      </p:sp>
      <p:sp>
        <p:nvSpPr>
          <p:cNvPr id="53" name="Pentagon 52"/>
          <p:cNvSpPr/>
          <p:nvPr/>
        </p:nvSpPr>
        <p:spPr>
          <a:xfrm rot="5400000">
            <a:off x="403089" y="164603"/>
            <a:ext cx="1239439" cy="1909693"/>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algn="ctr">
              <a:defRPr/>
            </a:pPr>
            <a:endParaRPr lang="en-US" sz="1200" b="1" i="1" kern="0" dirty="0" smtClean="0">
              <a:latin typeface="Arial" pitchFamily="34" charset="0"/>
              <a:cs typeface="Arial" pitchFamily="34" charset="0"/>
            </a:endParaRPr>
          </a:p>
          <a:p>
            <a:pPr algn="ctr">
              <a:defRPr/>
            </a:pPr>
            <a:r>
              <a:rPr lang="en-US" sz="1200" b="1" i="1" kern="0" dirty="0" err="1" smtClean="0">
                <a:latin typeface="Arial" pitchFamily="34" charset="0"/>
                <a:cs typeface="Arial" pitchFamily="34" charset="0"/>
              </a:rPr>
              <a:t>Keputusan</a:t>
            </a:r>
            <a:r>
              <a:rPr lang="en-US" sz="1200" b="1" i="1" kern="0" dirty="0" smtClean="0">
                <a:latin typeface="Arial" pitchFamily="34" charset="0"/>
                <a:cs typeface="Arial" pitchFamily="34" charset="0"/>
              </a:rPr>
              <a:t> PBM </a:t>
            </a:r>
            <a:r>
              <a:rPr lang="en-US" sz="1200" b="1" i="1" kern="0" dirty="0" err="1" smtClean="0">
                <a:latin typeface="Arial" pitchFamily="34" charset="0"/>
                <a:cs typeface="Arial" pitchFamily="34" charset="0"/>
              </a:rPr>
              <a:t>pengesyoran</a:t>
            </a:r>
            <a:r>
              <a:rPr lang="en-US" sz="1200" b="1" i="1" kern="0" dirty="0" smtClean="0">
                <a:latin typeface="Arial" pitchFamily="34" charset="0"/>
                <a:cs typeface="Arial" pitchFamily="34" charset="0"/>
              </a:rPr>
              <a:t> </a:t>
            </a:r>
            <a:r>
              <a:rPr lang="en-US" sz="1200" b="1" i="1" kern="0" dirty="0" err="1">
                <a:latin typeface="Arial" pitchFamily="34" charset="0"/>
                <a:cs typeface="Arial" pitchFamily="34" charset="0"/>
              </a:rPr>
              <a:t>pembekal</a:t>
            </a:r>
            <a:r>
              <a:rPr lang="en-US" sz="1200" b="1" i="1" kern="0" dirty="0">
                <a:latin typeface="Arial" pitchFamily="34" charset="0"/>
                <a:cs typeface="Arial" pitchFamily="34" charset="0"/>
              </a:rPr>
              <a:t> </a:t>
            </a:r>
            <a:r>
              <a:rPr lang="en-US" sz="1200" b="1" i="1" kern="0" dirty="0" err="1">
                <a:latin typeface="Arial" pitchFamily="34" charset="0"/>
                <a:cs typeface="Arial" pitchFamily="34" charset="0"/>
              </a:rPr>
              <a:t>dan</a:t>
            </a:r>
            <a:r>
              <a:rPr lang="en-US" sz="1200" b="1" i="1" kern="0" dirty="0">
                <a:latin typeface="Arial" pitchFamily="34" charset="0"/>
                <a:cs typeface="Arial" pitchFamily="34" charset="0"/>
              </a:rPr>
              <a:t> </a:t>
            </a:r>
            <a:r>
              <a:rPr lang="en-US" sz="1200" b="1" i="1" kern="0" dirty="0" err="1">
                <a:latin typeface="Arial" pitchFamily="34" charset="0"/>
                <a:cs typeface="Arial" pitchFamily="34" charset="0"/>
              </a:rPr>
              <a:t>kaedah</a:t>
            </a:r>
            <a:r>
              <a:rPr lang="en-US" sz="1200" b="1" i="1" kern="0" dirty="0">
                <a:latin typeface="Arial" pitchFamily="34" charset="0"/>
                <a:cs typeface="Arial" pitchFamily="34" charset="0"/>
              </a:rPr>
              <a:t> </a:t>
            </a:r>
            <a:r>
              <a:rPr lang="en-US" sz="1200" b="1" i="1" kern="0" dirty="0" err="1">
                <a:latin typeface="Arial" pitchFamily="34" charset="0"/>
                <a:cs typeface="Arial" pitchFamily="34" charset="0"/>
              </a:rPr>
              <a:t>memuktamadkan</a:t>
            </a:r>
            <a:r>
              <a:rPr lang="en-US" sz="1200" b="1" i="1" kern="0" dirty="0">
                <a:latin typeface="Arial" pitchFamily="34" charset="0"/>
                <a:cs typeface="Arial" pitchFamily="34" charset="0"/>
              </a:rPr>
              <a:t> </a:t>
            </a:r>
            <a:r>
              <a:rPr lang="en-US" sz="1200" b="1" i="1" kern="0" dirty="0" err="1" smtClean="0">
                <a:latin typeface="Arial" pitchFamily="34" charset="0"/>
                <a:cs typeface="Arial" pitchFamily="34" charset="0"/>
              </a:rPr>
              <a:t>pembekal</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sp>
        <p:nvSpPr>
          <p:cNvPr id="65" name="Flowchart: Decision 64"/>
          <p:cNvSpPr/>
          <p:nvPr/>
        </p:nvSpPr>
        <p:spPr>
          <a:xfrm>
            <a:off x="2634049" y="5282071"/>
            <a:ext cx="1158950" cy="763034"/>
          </a:xfrm>
          <a:prstGeom prst="flowChartDecision">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tx1"/>
                </a:solidFill>
                <a:latin typeface="Arial" pitchFamily="34" charset="0"/>
                <a:cs typeface="Arial" pitchFamily="34" charset="0"/>
              </a:rPr>
              <a:t>Surat</a:t>
            </a:r>
            <a:r>
              <a:rPr lang="en-US" sz="1200" dirty="0" smtClean="0">
                <a:solidFill>
                  <a:schemeClr val="tx1"/>
                </a:solidFill>
                <a:latin typeface="Arial" pitchFamily="34" charset="0"/>
                <a:cs typeface="Arial" pitchFamily="34" charset="0"/>
              </a:rPr>
              <a:t> </a:t>
            </a:r>
            <a:r>
              <a:rPr lang="en-US" sz="1200" dirty="0" err="1" smtClean="0">
                <a:solidFill>
                  <a:schemeClr val="tx1"/>
                </a:solidFill>
                <a:latin typeface="Arial" pitchFamily="34" charset="0"/>
                <a:cs typeface="Arial" pitchFamily="34" charset="0"/>
              </a:rPr>
              <a:t>niat</a:t>
            </a:r>
            <a:endParaRPr lang="en-US" sz="1200" dirty="0">
              <a:solidFill>
                <a:schemeClr val="tx1"/>
              </a:solidFill>
              <a:latin typeface="Arial" pitchFamily="34" charset="0"/>
              <a:cs typeface="Arial" pitchFamily="34" charset="0"/>
            </a:endParaRPr>
          </a:p>
        </p:txBody>
      </p:sp>
      <p:sp>
        <p:nvSpPr>
          <p:cNvPr id="67" name="Pentagon 66"/>
          <p:cNvSpPr/>
          <p:nvPr/>
        </p:nvSpPr>
        <p:spPr>
          <a:xfrm>
            <a:off x="2562347" y="6197791"/>
            <a:ext cx="1302353" cy="615748"/>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a:latin typeface="Arial" pitchFamily="34" charset="0"/>
                <a:cs typeface="Arial" pitchFamily="34" charset="0"/>
              </a:rPr>
              <a:t>P</a:t>
            </a:r>
            <a:r>
              <a:rPr lang="en-US" sz="1200" b="1" i="1" kern="0" dirty="0" err="1" smtClean="0">
                <a:latin typeface="Arial" pitchFamily="34" charset="0"/>
                <a:cs typeface="Arial" pitchFamily="34" charset="0"/>
              </a:rPr>
              <a:t>enyediaan</a:t>
            </a:r>
            <a:r>
              <a:rPr lang="en-US" sz="1200" b="1" i="1" kern="0" dirty="0" smtClean="0">
                <a:latin typeface="Arial" pitchFamily="34" charset="0"/>
                <a:cs typeface="Arial" pitchFamily="34" charset="0"/>
              </a:rPr>
              <a:t> Surat </a:t>
            </a:r>
            <a:r>
              <a:rPr lang="en-US" sz="1200" b="1" i="1" kern="0" dirty="0" err="1" smtClean="0">
                <a:latin typeface="Arial" pitchFamily="34" charset="0"/>
                <a:cs typeface="Arial" pitchFamily="34" charset="0"/>
              </a:rPr>
              <a:t>Setuju</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Terima</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sp>
        <p:nvSpPr>
          <p:cNvPr id="68" name="Flowchart: Decision 67"/>
          <p:cNvSpPr/>
          <p:nvPr/>
        </p:nvSpPr>
        <p:spPr>
          <a:xfrm>
            <a:off x="9197693" y="3281221"/>
            <a:ext cx="1158950" cy="763034"/>
          </a:xfrm>
          <a:prstGeom prst="flowChartDecision">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tx1"/>
                </a:solidFill>
                <a:latin typeface="Arial" pitchFamily="34" charset="0"/>
                <a:cs typeface="Arial" pitchFamily="34" charset="0"/>
              </a:rPr>
              <a:t>Surat</a:t>
            </a:r>
            <a:r>
              <a:rPr lang="en-US" sz="1200" dirty="0" smtClean="0">
                <a:solidFill>
                  <a:schemeClr val="tx1"/>
                </a:solidFill>
                <a:latin typeface="Arial" pitchFamily="34" charset="0"/>
                <a:cs typeface="Arial" pitchFamily="34" charset="0"/>
              </a:rPr>
              <a:t> </a:t>
            </a:r>
            <a:r>
              <a:rPr lang="en-US" sz="1200" dirty="0" err="1" smtClean="0">
                <a:solidFill>
                  <a:schemeClr val="tx1"/>
                </a:solidFill>
                <a:latin typeface="Arial" pitchFamily="34" charset="0"/>
                <a:cs typeface="Arial" pitchFamily="34" charset="0"/>
              </a:rPr>
              <a:t>niat</a:t>
            </a:r>
            <a:endParaRPr lang="en-US" sz="1200" dirty="0">
              <a:solidFill>
                <a:schemeClr val="tx1"/>
              </a:solidFill>
              <a:latin typeface="Arial" pitchFamily="34" charset="0"/>
              <a:cs typeface="Arial" pitchFamily="34" charset="0"/>
            </a:endParaRPr>
          </a:p>
        </p:txBody>
      </p:sp>
      <p:cxnSp>
        <p:nvCxnSpPr>
          <p:cNvPr id="73" name="Straight Arrow Connector 72"/>
          <p:cNvCxnSpPr/>
          <p:nvPr/>
        </p:nvCxnSpPr>
        <p:spPr>
          <a:xfrm>
            <a:off x="8980881" y="3653221"/>
            <a:ext cx="227241" cy="50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9777168" y="4044255"/>
            <a:ext cx="0" cy="6829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10367806" y="3651659"/>
            <a:ext cx="288628" cy="58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9733136" y="4108200"/>
            <a:ext cx="42644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i="1" kern="0" dirty="0" smtClean="0">
                <a:solidFill>
                  <a:prstClr val="black"/>
                </a:solidFill>
              </a:rPr>
              <a:t>YA</a:t>
            </a:r>
            <a:endParaRPr kumimoji="0" lang="en-US" sz="1200" b="1" i="1" u="none" strike="noStrike" kern="0" cap="none" spc="0" normalizeH="0" baseline="0" noProof="0" dirty="0">
              <a:ln>
                <a:noFill/>
              </a:ln>
              <a:solidFill>
                <a:prstClr val="black"/>
              </a:solidFill>
              <a:effectLst/>
              <a:uLnTx/>
              <a:uFillTx/>
            </a:endParaRPr>
          </a:p>
        </p:txBody>
      </p:sp>
      <p:sp>
        <p:nvSpPr>
          <p:cNvPr id="86" name="TextBox 85"/>
          <p:cNvSpPr txBox="1"/>
          <p:nvPr/>
        </p:nvSpPr>
        <p:spPr>
          <a:xfrm>
            <a:off x="10159956" y="3364489"/>
            <a:ext cx="83270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smtClean="0">
                <a:ln>
                  <a:noFill/>
                </a:ln>
                <a:solidFill>
                  <a:prstClr val="black"/>
                </a:solidFill>
                <a:effectLst/>
                <a:uLnTx/>
                <a:uFillTx/>
              </a:rPr>
              <a:t>TIDAK</a:t>
            </a:r>
            <a:endParaRPr kumimoji="0" lang="en-US" sz="1200" b="1" i="1" u="none" strike="noStrike" kern="0" cap="none" spc="0" normalizeH="0" baseline="0" noProof="0" dirty="0">
              <a:ln>
                <a:noFill/>
              </a:ln>
              <a:solidFill>
                <a:prstClr val="black"/>
              </a:solidFill>
              <a:effectLst/>
              <a:uLnTx/>
              <a:uFillTx/>
            </a:endParaRPr>
          </a:p>
        </p:txBody>
      </p:sp>
      <p:sp>
        <p:nvSpPr>
          <p:cNvPr id="87" name="TextBox 86"/>
          <p:cNvSpPr txBox="1"/>
          <p:nvPr/>
        </p:nvSpPr>
        <p:spPr>
          <a:xfrm>
            <a:off x="2519514" y="5920792"/>
            <a:ext cx="83270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smtClean="0">
                <a:ln>
                  <a:noFill/>
                </a:ln>
                <a:solidFill>
                  <a:prstClr val="black"/>
                </a:solidFill>
                <a:effectLst/>
                <a:uLnTx/>
                <a:uFillTx/>
              </a:rPr>
              <a:t>TIDAK</a:t>
            </a:r>
            <a:endParaRPr kumimoji="0" lang="en-US" sz="1200" b="1" i="1" u="none" strike="noStrike" kern="0" cap="none" spc="0" normalizeH="0" baseline="0" noProof="0" dirty="0">
              <a:ln>
                <a:noFill/>
              </a:ln>
              <a:solidFill>
                <a:prstClr val="black"/>
              </a:solidFill>
              <a:effectLst/>
              <a:uLnTx/>
              <a:uFillTx/>
            </a:endParaRPr>
          </a:p>
        </p:txBody>
      </p:sp>
      <p:cxnSp>
        <p:nvCxnSpPr>
          <p:cNvPr id="88" name="Straight Arrow Connector 87"/>
          <p:cNvCxnSpPr>
            <a:endCxn id="45" idx="1"/>
          </p:cNvCxnSpPr>
          <p:nvPr/>
        </p:nvCxnSpPr>
        <p:spPr>
          <a:xfrm>
            <a:off x="3819375" y="5656642"/>
            <a:ext cx="221006" cy="3077"/>
          </a:xfrm>
          <a:prstGeom prst="straightConnector1">
            <a:avLst/>
          </a:prstGeom>
          <a:ln w="28575">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2415640" y="5664661"/>
            <a:ext cx="218368" cy="3609"/>
          </a:xfrm>
          <a:prstGeom prst="straightConnector1">
            <a:avLst/>
          </a:prstGeom>
          <a:ln w="28575">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3683600" y="5363956"/>
            <a:ext cx="42644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i="1" kern="0" dirty="0" smtClean="0">
                <a:solidFill>
                  <a:prstClr val="black"/>
                </a:solidFill>
              </a:rPr>
              <a:t>YA</a:t>
            </a:r>
            <a:endParaRPr kumimoji="0" lang="en-US" sz="1200" b="1" i="1" u="none" strike="noStrike" kern="0" cap="none" spc="0" normalizeH="0" baseline="0" noProof="0" dirty="0">
              <a:ln>
                <a:noFill/>
              </a:ln>
              <a:solidFill>
                <a:prstClr val="black"/>
              </a:solidFill>
              <a:effectLst/>
              <a:uLnTx/>
              <a:uFillTx/>
            </a:endParaRPr>
          </a:p>
        </p:txBody>
      </p:sp>
      <p:cxnSp>
        <p:nvCxnSpPr>
          <p:cNvPr id="92" name="Straight Arrow Connector 91"/>
          <p:cNvCxnSpPr/>
          <p:nvPr/>
        </p:nvCxnSpPr>
        <p:spPr>
          <a:xfrm flipH="1">
            <a:off x="3213523" y="6045105"/>
            <a:ext cx="1" cy="15268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997124" y="4895667"/>
            <a:ext cx="0" cy="112018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Pentagon 54"/>
          <p:cNvSpPr/>
          <p:nvPr/>
        </p:nvSpPr>
        <p:spPr>
          <a:xfrm rot="5400000">
            <a:off x="442753" y="5949723"/>
            <a:ext cx="701105" cy="861639"/>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smtClean="0">
                <a:latin typeface="Arial" pitchFamily="34" charset="0"/>
                <a:cs typeface="Arial" pitchFamily="34" charset="0"/>
              </a:rPr>
              <a:t>Lain-lain </a:t>
            </a:r>
            <a:r>
              <a:rPr lang="en-US" sz="1200" b="1" i="1" kern="0" dirty="0" err="1" smtClean="0">
                <a:latin typeface="Arial" pitchFamily="34" charset="0"/>
                <a:cs typeface="Arial" pitchFamily="34" charset="0"/>
              </a:rPr>
              <a:t>keputusan</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1979441247"/>
      </p:ext>
    </p:extLst>
  </p:cSld>
  <p:clrMapOvr>
    <a:masterClrMapping/>
  </p:clrMapOvr>
  <p:transition spd="slow">
    <p:cove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6726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775839"/>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81926" y="412324"/>
            <a:ext cx="11426535"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Pertimbangan</a:t>
            </a:r>
            <a:r>
              <a:rPr lang="en-US" sz="2000" b="1" dirty="0">
                <a:latin typeface="Arial" pitchFamily="34" charset="0"/>
                <a:ea typeface="Arial Unicode MS" panose="020B0604020202020204" pitchFamily="34" charset="-128"/>
                <a:cs typeface="Arial" pitchFamily="34" charset="0"/>
              </a:rPr>
              <a:t> Dan </a:t>
            </a:r>
            <a:r>
              <a:rPr lang="en-US" sz="2000" b="1" dirty="0" err="1">
                <a:latin typeface="Arial" pitchFamily="34" charset="0"/>
                <a:ea typeface="Arial Unicode MS" panose="020B0604020202020204" pitchFamily="34" charset="-128"/>
                <a:cs typeface="Arial" pitchFamily="34" charset="0"/>
              </a:rPr>
              <a:t>Keputusan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Pihak</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Berkuasa</a:t>
            </a:r>
            <a:r>
              <a:rPr lang="en-US" sz="2000" b="1" dirty="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Melulus</a:t>
            </a:r>
            <a:r>
              <a:rPr lang="en-US" sz="2000" b="1" dirty="0" smtClean="0">
                <a:latin typeface="Arial" pitchFamily="34" charset="0"/>
                <a:ea typeface="Arial Unicode MS" panose="020B0604020202020204" pitchFamily="34" charset="-128"/>
                <a:cs typeface="Arial" pitchFamily="34" charset="0"/>
              </a:rPr>
              <a:t>:</a:t>
            </a:r>
            <a:endParaRPr lang="en-US" sz="2000" b="1" dirty="0">
              <a:latin typeface="Arial" pitchFamily="34" charset="0"/>
              <a:ea typeface="Arial Unicode MS" panose="020B0604020202020204" pitchFamily="34" charset="-128"/>
              <a:cs typeface="Arial" pitchFamily="34" charset="0"/>
            </a:endParaRPr>
          </a:p>
          <a:p>
            <a:pPr algn="l"/>
            <a:r>
              <a:rPr lang="en-US" sz="2000" b="1" dirty="0" err="1" smtClean="0">
                <a:latin typeface="Arial" pitchFamily="34" charset="0"/>
                <a:ea typeface="Arial Unicode MS" panose="020B0604020202020204" pitchFamily="34" charset="-128"/>
                <a:cs typeface="Arial" pitchFamily="34" charset="0"/>
              </a:rPr>
              <a:t>Pengesyoran</a:t>
            </a:r>
            <a:r>
              <a:rPr lang="en-US" sz="2000" b="1" dirty="0" smtClean="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Pembekal</a:t>
            </a:r>
            <a:r>
              <a:rPr lang="en-US" sz="2000" b="1" dirty="0">
                <a:latin typeface="Arial" pitchFamily="34" charset="0"/>
                <a:ea typeface="Arial Unicode MS" panose="020B0604020202020204" pitchFamily="34" charset="-128"/>
                <a:cs typeface="Arial" pitchFamily="34" charset="0"/>
              </a:rPr>
              <a:t>  - </a:t>
            </a:r>
            <a:r>
              <a:rPr lang="en-US" sz="2000" b="1" dirty="0" err="1" smtClean="0">
                <a:latin typeface="Arial" pitchFamily="34" charset="0"/>
                <a:ea typeface="Arial Unicode MS" panose="020B0604020202020204" pitchFamily="34" charset="-128"/>
                <a:cs typeface="Arial" pitchFamily="34" charset="0"/>
              </a:rPr>
              <a:t>Pemilihan</a:t>
            </a:r>
            <a:r>
              <a:rPr lang="en-US" sz="2000" b="1" dirty="0" smtClean="0">
                <a:latin typeface="Arial" pitchFamily="34" charset="0"/>
                <a:ea typeface="Arial Unicode MS" panose="020B0604020202020204" pitchFamily="34" charset="-128"/>
                <a:cs typeface="Arial" pitchFamily="34" charset="0"/>
              </a:rPr>
              <a:t> </a:t>
            </a:r>
            <a:r>
              <a:rPr lang="en-US" sz="2000" b="1" dirty="0">
                <a:latin typeface="Arial" pitchFamily="34" charset="0"/>
                <a:ea typeface="Arial Unicode MS" panose="020B0604020202020204" pitchFamily="34" charset="-128"/>
                <a:cs typeface="Arial" pitchFamily="34" charset="0"/>
              </a:rPr>
              <a:t>Terus</a:t>
            </a:r>
            <a:endParaRPr lang="en-US" sz="2000" b="1" dirty="0">
              <a:latin typeface="Arial" pitchFamily="34" charset="0"/>
              <a:cs typeface="Arial" pitchFamily="34" charset="0"/>
            </a:endParaRPr>
          </a:p>
        </p:txBody>
      </p:sp>
      <p:sp>
        <p:nvSpPr>
          <p:cNvPr id="3" name="Rectangle 2"/>
          <p:cNvSpPr/>
          <p:nvPr/>
        </p:nvSpPr>
        <p:spPr>
          <a:xfrm>
            <a:off x="1990858" y="1544808"/>
            <a:ext cx="9909990" cy="5909310"/>
          </a:xfrm>
          <a:prstGeom prst="rect">
            <a:avLst/>
          </a:prstGeom>
        </p:spPr>
        <p:txBody>
          <a:bodyPr wrap="square">
            <a:spAutoFit/>
          </a:bodyPr>
          <a:lstStyle/>
          <a:p>
            <a:pPr marL="285750" lvl="2" indent="-285750">
              <a:buFont typeface="Wingdings" panose="05000000000000000000" pitchFamily="2" charset="2"/>
              <a:buChar char="§"/>
            </a:pPr>
            <a:r>
              <a:rPr lang="en-US" b="1" dirty="0" err="1" smtClean="0">
                <a:latin typeface="Century Gothic" panose="020B0502020202020204" pitchFamily="34" charset="0"/>
              </a:rPr>
              <a:t>Pengesyoran</a:t>
            </a:r>
            <a:r>
              <a:rPr lang="en-US" b="1" dirty="0" smtClean="0">
                <a:latin typeface="Century Gothic" panose="020B0502020202020204" pitchFamily="34" charset="0"/>
              </a:rPr>
              <a:t> </a:t>
            </a:r>
            <a:r>
              <a:rPr lang="en-US" b="1" dirty="0" err="1">
                <a:latin typeface="Century Gothic" panose="020B0502020202020204" pitchFamily="34" charset="0"/>
              </a:rPr>
              <a:t>P</a:t>
            </a:r>
            <a:r>
              <a:rPr lang="en-US" b="1" dirty="0" err="1" smtClean="0">
                <a:latin typeface="Century Gothic" panose="020B0502020202020204" pitchFamily="34" charset="0"/>
              </a:rPr>
              <a:t>embekal</a:t>
            </a:r>
            <a:r>
              <a:rPr lang="en-US" b="1" dirty="0" smtClean="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b="1" dirty="0" err="1">
                <a:latin typeface="Century Gothic" panose="020B0502020202020204" pitchFamily="34" charset="0"/>
              </a:rPr>
              <a:t>Pakej</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b="1" dirty="0">
                <a:latin typeface="Century Gothic" panose="020B0502020202020204" pitchFamily="34" charset="0"/>
              </a:rPr>
              <a:t>Item</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b="1" dirty="0" err="1" smtClean="0">
                <a:latin typeface="Century Gothic" panose="020B0502020202020204" pitchFamily="34" charset="0"/>
              </a:rPr>
              <a:t>Kaedah</a:t>
            </a:r>
            <a:r>
              <a:rPr lang="en-US" b="1" dirty="0">
                <a:latin typeface="Century Gothic" panose="020B0502020202020204" pitchFamily="34" charset="0"/>
              </a:rPr>
              <a:t> </a:t>
            </a:r>
            <a:r>
              <a:rPr lang="en-US" b="1" dirty="0" err="1" smtClean="0">
                <a:latin typeface="Century Gothic" panose="020B0502020202020204" pitchFamily="34" charset="0"/>
              </a:rPr>
              <a:t>Memuktamadkan</a:t>
            </a:r>
            <a:r>
              <a:rPr lang="en-US" b="1" dirty="0" smtClean="0">
                <a:latin typeface="Century Gothic" panose="020B0502020202020204" pitchFamily="34" charset="0"/>
              </a:rPr>
              <a:t> </a:t>
            </a:r>
            <a:r>
              <a:rPr lang="en-US" b="1" dirty="0" err="1" smtClean="0">
                <a:latin typeface="Century Gothic" panose="020B0502020202020204" pitchFamily="34" charset="0"/>
              </a:rPr>
              <a:t>Pembekal</a:t>
            </a:r>
            <a:r>
              <a:rPr lang="en-US" b="1" dirty="0" smtClean="0">
                <a:latin typeface="Century Gothic" panose="020B0502020202020204" pitchFamily="34" charset="0"/>
              </a:rPr>
              <a:t> </a:t>
            </a:r>
            <a:r>
              <a:rPr lang="en-US" dirty="0" err="1" smtClean="0">
                <a:latin typeface="Century Gothic" panose="020B0502020202020204" pitchFamily="34" charset="0"/>
              </a:rPr>
              <a:t>samada</a:t>
            </a:r>
            <a:r>
              <a:rPr lang="en-US" dirty="0" smtClean="0">
                <a:latin typeface="Century Gothic" panose="020B0502020202020204" pitchFamily="34" charset="0"/>
              </a:rPr>
              <a:t>:</a:t>
            </a:r>
          </a:p>
          <a:p>
            <a:pPr marL="0" lvl="2"/>
            <a:endParaRPr lang="en-US" dirty="0">
              <a:latin typeface="Century Gothic" panose="020B0502020202020204" pitchFamily="34" charset="0"/>
            </a:endParaRPr>
          </a:p>
          <a:p>
            <a:pPr lvl="2" indent="-403225">
              <a:buFont typeface="Wingdings" panose="05000000000000000000" pitchFamily="2" charset="2"/>
              <a:buChar char="ü"/>
            </a:pPr>
            <a:r>
              <a:rPr lang="en-US" dirty="0" err="1">
                <a:latin typeface="Century Gothic" panose="020B0502020202020204" pitchFamily="34" charset="0"/>
              </a:rPr>
              <a:t>Pemilihan</a:t>
            </a:r>
            <a:r>
              <a:rPr lang="en-US" dirty="0">
                <a:latin typeface="Century Gothic" panose="020B0502020202020204" pitchFamily="34" charset="0"/>
              </a:rPr>
              <a:t> </a:t>
            </a:r>
            <a:r>
              <a:rPr lang="en-US" dirty="0" smtClean="0">
                <a:latin typeface="Century Gothic" panose="020B0502020202020204" pitchFamily="34" charset="0"/>
              </a:rPr>
              <a:t>Terus</a:t>
            </a:r>
            <a:endParaRPr lang="en-US" dirty="0">
              <a:latin typeface="Century Gothic" panose="020B0502020202020204" pitchFamily="34" charset="0"/>
            </a:endParaRPr>
          </a:p>
          <a:p>
            <a:pPr lvl="2" indent="-403225">
              <a:buFont typeface="Wingdings" panose="05000000000000000000" pitchFamily="2" charset="2"/>
              <a:buChar char="ü"/>
            </a:pPr>
            <a:r>
              <a:rPr lang="en-US" dirty="0" err="1" smtClean="0">
                <a:latin typeface="Century Gothic" panose="020B0502020202020204" pitchFamily="34" charset="0"/>
              </a:rPr>
              <a:t>Bidaan</a:t>
            </a:r>
            <a:endParaRPr lang="en-US" dirty="0">
              <a:latin typeface="Century Gothic" panose="020B0502020202020204" pitchFamily="34" charset="0"/>
            </a:endParaRPr>
          </a:p>
          <a:p>
            <a:pPr lvl="2" indent="-403225">
              <a:buFont typeface="Wingdings" panose="05000000000000000000" pitchFamily="2" charset="2"/>
              <a:buChar char="ü"/>
            </a:pPr>
            <a:r>
              <a:rPr lang="en-US" dirty="0" err="1">
                <a:latin typeface="Century Gothic" panose="020B0502020202020204" pitchFamily="34" charset="0"/>
              </a:rPr>
              <a:t>Pemilihan</a:t>
            </a:r>
            <a:r>
              <a:rPr lang="en-US" dirty="0">
                <a:latin typeface="Century Gothic" panose="020B0502020202020204" pitchFamily="34" charset="0"/>
              </a:rPr>
              <a:t> </a:t>
            </a:r>
            <a:r>
              <a:rPr lang="en-US" dirty="0" err="1">
                <a:latin typeface="Century Gothic" panose="020B0502020202020204" pitchFamily="34" charset="0"/>
              </a:rPr>
              <a:t>Pelbagai</a:t>
            </a:r>
            <a:r>
              <a:rPr lang="en-US" dirty="0">
                <a:latin typeface="Century Gothic" panose="020B0502020202020204" pitchFamily="34" charset="0"/>
              </a:rPr>
              <a:t> </a:t>
            </a:r>
          </a:p>
          <a:p>
            <a:pPr marL="0" lvl="2"/>
            <a:endParaRPr lang="en-US" dirty="0">
              <a:latin typeface="Century Gothic" panose="020B0502020202020204" pitchFamily="34" charset="0"/>
            </a:endParaRPr>
          </a:p>
          <a:p>
            <a:pPr marL="287338" lvl="2" indent="-287338">
              <a:buFont typeface="Wingdings" panose="05000000000000000000" pitchFamily="2" charset="2"/>
              <a:buChar char="§"/>
            </a:pPr>
            <a:r>
              <a:rPr lang="en-US" dirty="0" err="1">
                <a:latin typeface="Century Gothic" panose="020B0502020202020204" pitchFamily="34" charset="0"/>
              </a:rPr>
              <a:t>Pihak</a:t>
            </a:r>
            <a:r>
              <a:rPr lang="en-US" dirty="0">
                <a:latin typeface="Century Gothic" panose="020B0502020202020204" pitchFamily="34" charset="0"/>
              </a:rPr>
              <a:t> </a:t>
            </a:r>
            <a:r>
              <a:rPr lang="en-US" dirty="0" err="1">
                <a:latin typeface="Century Gothic" panose="020B0502020202020204" pitchFamily="34" charset="0"/>
              </a:rPr>
              <a:t>Berkuasa</a:t>
            </a:r>
            <a:r>
              <a:rPr lang="en-US" dirty="0">
                <a:latin typeface="Century Gothic" panose="020B0502020202020204" pitchFamily="34" charset="0"/>
              </a:rPr>
              <a:t> </a:t>
            </a:r>
            <a:r>
              <a:rPr lang="en-US" dirty="0" err="1">
                <a:latin typeface="Century Gothic" panose="020B0502020202020204" pitchFamily="34" charset="0"/>
              </a:rPr>
              <a:t>Melulus</a:t>
            </a:r>
            <a:r>
              <a:rPr lang="en-US" dirty="0">
                <a:latin typeface="Century Gothic" panose="020B0502020202020204" pitchFamily="34" charset="0"/>
              </a:rPr>
              <a:t> </a:t>
            </a:r>
            <a:r>
              <a:rPr lang="en-US" dirty="0" err="1">
                <a:latin typeface="Century Gothic" panose="020B0502020202020204" pitchFamily="34" charset="0"/>
              </a:rPr>
              <a:t>memuktamadkan</a:t>
            </a:r>
            <a:r>
              <a:rPr lang="en-US" dirty="0">
                <a:latin typeface="Century Gothic" panose="020B0502020202020204" pitchFamily="34" charset="0"/>
              </a:rPr>
              <a:t> </a:t>
            </a:r>
            <a:r>
              <a:rPr lang="en-US" dirty="0" err="1">
                <a:latin typeface="Century Gothic" panose="020B0502020202020204" pitchFamily="34" charset="0"/>
              </a:rPr>
              <a:t>keputusan</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a:latin typeface="Century Gothic" panose="020B0502020202020204" pitchFamily="34" charset="0"/>
              </a:rPr>
              <a:t>Pemilihan</a:t>
            </a:r>
            <a:r>
              <a:rPr lang="en-US" dirty="0">
                <a:latin typeface="Century Gothic" panose="020B0502020202020204" pitchFamily="34" charset="0"/>
              </a:rPr>
              <a:t> Terus </a:t>
            </a:r>
            <a:r>
              <a:rPr lang="en-US" dirty="0" err="1">
                <a:latin typeface="Century Gothic" panose="020B0502020202020204" pitchFamily="34" charset="0"/>
              </a:rPr>
              <a:t>bermaksud</a:t>
            </a:r>
            <a:r>
              <a:rPr lang="en-US" dirty="0">
                <a:latin typeface="Century Gothic" panose="020B0502020202020204" pitchFamily="34" charset="0"/>
              </a:rPr>
              <a:t> </a:t>
            </a:r>
            <a:r>
              <a:rPr lang="en-US" dirty="0" err="1">
                <a:latin typeface="Century Gothic" panose="020B0502020202020204" pitchFamily="34" charset="0"/>
              </a:rPr>
              <a:t>memilih</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yang </a:t>
            </a:r>
            <a:r>
              <a:rPr lang="en-US" dirty="0" err="1">
                <a:latin typeface="Century Gothic" panose="020B0502020202020204" pitchFamily="34" charset="0"/>
              </a:rPr>
              <a:t>berjaya</a:t>
            </a:r>
            <a:r>
              <a:rPr lang="en-US" dirty="0">
                <a:latin typeface="Century Gothic" panose="020B0502020202020204" pitchFamily="34" charset="0"/>
              </a:rPr>
              <a:t> </a:t>
            </a:r>
            <a:r>
              <a:rPr lang="en-US" dirty="0" err="1">
                <a:latin typeface="Century Gothic" panose="020B0502020202020204" pitchFamily="34" charset="0"/>
              </a:rPr>
              <a:t>samada</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b="1" dirty="0" err="1">
                <a:latin typeface="Century Gothic" panose="020B0502020202020204" pitchFamily="34" charset="0"/>
              </a:rPr>
              <a:t>Pakej</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b="1" dirty="0">
                <a:latin typeface="Century Gothic" panose="020B0502020202020204" pitchFamily="34" charset="0"/>
              </a:rPr>
              <a:t>Item</a:t>
            </a:r>
          </a:p>
          <a:p>
            <a:pPr lvl="2"/>
            <a:endParaRPr lang="en-US" dirty="0">
              <a:latin typeface="Century Gothic" panose="020B0502020202020204" pitchFamily="34" charset="0"/>
            </a:endParaRPr>
          </a:p>
          <a:p>
            <a:pPr lvl="2" indent="-450850">
              <a:buFont typeface="Wingdings" panose="05000000000000000000" pitchFamily="2" charset="2"/>
              <a:buChar char="ü"/>
            </a:pPr>
            <a:r>
              <a:rPr lang="en-US" b="1" dirty="0" err="1">
                <a:latin typeface="Century Gothic" panose="020B0502020202020204" pitchFamily="34" charset="0"/>
              </a:rPr>
              <a:t>Pakej</a:t>
            </a:r>
            <a:r>
              <a:rPr lang="en-US" dirty="0">
                <a:latin typeface="Century Gothic" panose="020B0502020202020204" pitchFamily="34" charset="0"/>
              </a:rPr>
              <a:t> :-</a:t>
            </a:r>
          </a:p>
          <a:p>
            <a:pPr marL="914400" lvl="5"/>
            <a:r>
              <a:rPr lang="en-US" dirty="0" err="1">
                <a:latin typeface="Century Gothic" panose="020B0502020202020204" pitchFamily="34" charset="0"/>
              </a:rPr>
              <a:t>ditawarkan</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satu</a:t>
            </a:r>
            <a:r>
              <a:rPr lang="en-US" dirty="0">
                <a:latin typeface="Century Gothic" panose="020B0502020202020204" pitchFamily="34" charset="0"/>
              </a:rPr>
              <a:t>(1)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sahaja</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kesemua</a:t>
            </a:r>
            <a:r>
              <a:rPr lang="en-US" dirty="0">
                <a:latin typeface="Century Gothic" panose="020B0502020202020204" pitchFamily="34" charset="0"/>
              </a:rPr>
              <a:t> item yang </a:t>
            </a:r>
            <a:r>
              <a:rPr lang="en-US" dirty="0" err="1">
                <a:latin typeface="Century Gothic" panose="020B0502020202020204" pitchFamily="34" charset="0"/>
              </a:rPr>
              <a:t>tersenarai</a:t>
            </a:r>
            <a:endParaRPr lang="en-US" dirty="0">
              <a:latin typeface="Century Gothic" panose="020B0502020202020204" pitchFamily="34" charset="0"/>
            </a:endParaRPr>
          </a:p>
          <a:p>
            <a:pPr marL="914400" lvl="5"/>
            <a:endParaRPr lang="en-US" dirty="0">
              <a:latin typeface="Century Gothic" panose="020B0502020202020204" pitchFamily="34" charset="0"/>
            </a:endParaRPr>
          </a:p>
          <a:p>
            <a:pPr lvl="2" indent="-450850">
              <a:buFont typeface="Wingdings" panose="05000000000000000000" pitchFamily="2" charset="2"/>
              <a:buChar char="ü"/>
            </a:pPr>
            <a:r>
              <a:rPr lang="en-US" b="1" dirty="0">
                <a:latin typeface="Century Gothic" panose="020B0502020202020204" pitchFamily="34" charset="0"/>
              </a:rPr>
              <a:t>Item </a:t>
            </a:r>
            <a:r>
              <a:rPr lang="en-US" dirty="0">
                <a:latin typeface="Century Gothic" panose="020B0502020202020204" pitchFamily="34" charset="0"/>
              </a:rPr>
              <a:t>:- </a:t>
            </a:r>
          </a:p>
          <a:p>
            <a:pPr marL="914400" lvl="5"/>
            <a:r>
              <a:rPr lang="en-US" dirty="0" err="1">
                <a:latin typeface="Century Gothic" panose="020B0502020202020204" pitchFamily="34" charset="0"/>
              </a:rPr>
              <a:t>setiap</a:t>
            </a:r>
            <a:r>
              <a:rPr lang="en-US" dirty="0">
                <a:latin typeface="Century Gothic" panose="020B0502020202020204" pitchFamily="34" charset="0"/>
              </a:rPr>
              <a:t> item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ditawarkan</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yang </a:t>
            </a:r>
            <a:r>
              <a:rPr lang="en-US" dirty="0" err="1">
                <a:latin typeface="Century Gothic" panose="020B0502020202020204" pitchFamily="34" charset="0"/>
              </a:rPr>
              <a:t>sama</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smtClean="0">
                <a:latin typeface="Century Gothic" panose="020B0502020202020204" pitchFamily="34" charset="0"/>
              </a:rPr>
              <a:t>berlainan</a:t>
            </a:r>
            <a:r>
              <a:rPr lang="en-US" dirty="0" smtClean="0">
                <a:latin typeface="Century Gothic" panose="020B0502020202020204" pitchFamily="34" charset="0"/>
              </a:rPr>
              <a:t>  </a:t>
            </a:r>
            <a:r>
              <a:rPr lang="en-US" dirty="0" err="1" smtClean="0">
                <a:latin typeface="Century Gothic" panose="020B0502020202020204" pitchFamily="34" charset="0"/>
              </a:rPr>
              <a:t>dan</a:t>
            </a:r>
            <a:r>
              <a:rPr lang="en-US" dirty="0" smtClean="0">
                <a:latin typeface="Century Gothic" panose="020B0502020202020204" pitchFamily="34" charset="0"/>
              </a:rPr>
              <a:t> </a:t>
            </a:r>
            <a:r>
              <a:rPr lang="en-US" dirty="0" err="1" smtClean="0">
                <a:latin typeface="Century Gothic" panose="020B0502020202020204" pitchFamily="34" charset="0"/>
              </a:rPr>
              <a:t>boleh</a:t>
            </a:r>
            <a:r>
              <a:rPr lang="en-US" dirty="0" smtClean="0">
                <a:latin typeface="Century Gothic" panose="020B0502020202020204" pitchFamily="34" charset="0"/>
              </a:rPr>
              <a:t> </a:t>
            </a:r>
            <a:r>
              <a:rPr lang="en-US" dirty="0" err="1">
                <a:latin typeface="Century Gothic" panose="020B0502020202020204" pitchFamily="34" charset="0"/>
              </a:rPr>
              <a:t>berlaku</a:t>
            </a:r>
            <a:r>
              <a:rPr lang="en-US" dirty="0">
                <a:latin typeface="Century Gothic" panose="020B0502020202020204" pitchFamily="34" charset="0"/>
              </a:rPr>
              <a:t> </a:t>
            </a:r>
            <a:r>
              <a:rPr lang="en-US" dirty="0" smtClean="0">
                <a:latin typeface="Century Gothic" panose="020B0502020202020204" pitchFamily="34" charset="0"/>
              </a:rPr>
              <a:t>di mana </a:t>
            </a:r>
            <a:r>
              <a:rPr lang="en-US" dirty="0" err="1">
                <a:latin typeface="Century Gothic" panose="020B0502020202020204" pitchFamily="34" charset="0"/>
              </a:rPr>
              <a:t>terdapat</a:t>
            </a:r>
            <a:r>
              <a:rPr lang="en-US" dirty="0">
                <a:latin typeface="Century Gothic" panose="020B0502020202020204" pitchFamily="34" charset="0"/>
              </a:rPr>
              <a:t> item yang </a:t>
            </a:r>
            <a:r>
              <a:rPr lang="en-US" dirty="0" err="1">
                <a:latin typeface="Century Gothic" panose="020B0502020202020204" pitchFamily="34" charset="0"/>
              </a:rPr>
              <a:t>tidak</a:t>
            </a:r>
            <a:r>
              <a:rPr lang="en-US" dirty="0">
                <a:latin typeface="Century Gothic" panose="020B0502020202020204" pitchFamily="34" charset="0"/>
              </a:rPr>
              <a:t> </a:t>
            </a:r>
            <a:r>
              <a:rPr lang="en-US" dirty="0" err="1">
                <a:latin typeface="Century Gothic" panose="020B0502020202020204" pitchFamily="34" charset="0"/>
              </a:rPr>
              <a:t>ditawarkan</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mana-mana </a:t>
            </a:r>
            <a:r>
              <a:rPr lang="en-US" dirty="0" err="1">
                <a:latin typeface="Century Gothic" panose="020B0502020202020204" pitchFamily="34" charset="0"/>
              </a:rPr>
              <a:t>pembekal</a:t>
            </a:r>
            <a:endParaRPr lang="en-US" dirty="0">
              <a:latin typeface="Century Gothic" panose="020B0502020202020204" pitchFamily="34" charset="0"/>
            </a:endParaRPr>
          </a:p>
          <a:p>
            <a:pPr marL="914400" lvl="5"/>
            <a:endParaRPr lang="en-US" dirty="0">
              <a:latin typeface="Century Gothic" panose="020B0502020202020204" pitchFamily="34" charset="0"/>
            </a:endParaRPr>
          </a:p>
          <a:p>
            <a:pPr marL="1201737" lvl="2"/>
            <a:endParaRPr lang="en-US" dirty="0">
              <a:latin typeface="Century Gothic" panose="020B0502020202020204" pitchFamily="34" charset="0"/>
            </a:endParaRPr>
          </a:p>
          <a:p>
            <a:pPr marL="1201737" lvl="2"/>
            <a:endParaRPr lang="en-US" dirty="0">
              <a:latin typeface="Century Gothic" panose="020B0502020202020204" pitchFamily="34" charset="0"/>
            </a:endParaRPr>
          </a:p>
        </p:txBody>
      </p:sp>
      <p:grpSp>
        <p:nvGrpSpPr>
          <p:cNvPr id="11" name="Group 10"/>
          <p:cNvGrpSpPr/>
          <p:nvPr/>
        </p:nvGrpSpPr>
        <p:grpSpPr>
          <a:xfrm>
            <a:off x="174173" y="2719918"/>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487158"/>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Pihak</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Berkuasa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Melulus</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247" y="1419381"/>
            <a:ext cx="98583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6541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6726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366399"/>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71293" y="415339"/>
            <a:ext cx="11426535"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Pertimbangan</a:t>
            </a:r>
            <a:r>
              <a:rPr lang="en-US" sz="2000" b="1" dirty="0">
                <a:latin typeface="Arial" pitchFamily="34" charset="0"/>
                <a:ea typeface="Arial Unicode MS" panose="020B0604020202020204" pitchFamily="34" charset="-128"/>
                <a:cs typeface="Arial" pitchFamily="34" charset="0"/>
              </a:rPr>
              <a:t> Dan </a:t>
            </a:r>
            <a:r>
              <a:rPr lang="en-US" sz="2000" b="1" dirty="0" err="1">
                <a:latin typeface="Arial" pitchFamily="34" charset="0"/>
                <a:ea typeface="Arial Unicode MS" panose="020B0604020202020204" pitchFamily="34" charset="-128"/>
                <a:cs typeface="Arial" pitchFamily="34" charset="0"/>
              </a:rPr>
              <a:t>Keputusan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Pihak</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Berkuasa</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Melulus</a:t>
            </a:r>
            <a:endParaRPr lang="en-US" sz="2000" b="1" dirty="0">
              <a:latin typeface="Arial" pitchFamily="34" charset="0"/>
              <a:ea typeface="Arial Unicode MS" panose="020B0604020202020204" pitchFamily="34" charset="-128"/>
              <a:cs typeface="Arial" pitchFamily="34" charset="0"/>
            </a:endParaRPr>
          </a:p>
          <a:p>
            <a:pPr algn="l"/>
            <a:r>
              <a:rPr lang="en-US" sz="2000" b="1" dirty="0" err="1" smtClean="0">
                <a:latin typeface="Arial" pitchFamily="34" charset="0"/>
                <a:ea typeface="Arial Unicode MS" panose="020B0604020202020204" pitchFamily="34" charset="-128"/>
                <a:cs typeface="Arial" pitchFamily="34" charset="0"/>
              </a:rPr>
              <a:t>Pengesyoran</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Pembekal</a:t>
            </a:r>
            <a:r>
              <a:rPr lang="en-US" sz="2000" b="1" dirty="0" smtClean="0">
                <a:latin typeface="Arial" pitchFamily="34" charset="0"/>
                <a:ea typeface="Arial Unicode MS" panose="020B0604020202020204" pitchFamily="34" charset="-128"/>
                <a:cs typeface="Arial" pitchFamily="34" charset="0"/>
              </a:rPr>
              <a:t> </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Bidaan</a:t>
            </a:r>
            <a:endParaRPr lang="en-US" sz="2000" b="1" dirty="0">
              <a:latin typeface="Arial" pitchFamily="34" charset="0"/>
              <a:cs typeface="Arial" pitchFamily="34" charset="0"/>
            </a:endParaRPr>
          </a:p>
        </p:txBody>
      </p:sp>
      <p:sp>
        <p:nvSpPr>
          <p:cNvPr id="3" name="Rectangle 2"/>
          <p:cNvSpPr/>
          <p:nvPr/>
        </p:nvSpPr>
        <p:spPr>
          <a:xfrm>
            <a:off x="1990858" y="1258200"/>
            <a:ext cx="9909990" cy="5355312"/>
          </a:xfrm>
          <a:prstGeom prst="rect">
            <a:avLst/>
          </a:prstGeom>
        </p:spPr>
        <p:txBody>
          <a:bodyPr wrap="square">
            <a:spAutoFit/>
          </a:bodyPr>
          <a:lstStyle/>
          <a:p>
            <a:pPr marL="1774825" lvl="2" indent="-573088">
              <a:buFont typeface="Wingdings" panose="05000000000000000000" pitchFamily="2" charset="2"/>
              <a:buChar char="Ø"/>
            </a:pPr>
            <a:endParaRPr lang="en-US" dirty="0">
              <a:latin typeface="Century Gothic" panose="020B0502020202020204" pitchFamily="34" charset="0"/>
            </a:endParaRPr>
          </a:p>
          <a:p>
            <a:pPr marL="287338" lvl="2" indent="-287338">
              <a:buFont typeface="Wingdings" panose="05000000000000000000" pitchFamily="2" charset="2"/>
              <a:buChar char="§"/>
            </a:pPr>
            <a:r>
              <a:rPr lang="en-US" dirty="0" err="1">
                <a:latin typeface="Century Gothic" panose="020B0502020202020204" pitchFamily="34" charset="0"/>
              </a:rPr>
              <a:t>Pihak</a:t>
            </a:r>
            <a:r>
              <a:rPr lang="en-US" dirty="0">
                <a:latin typeface="Century Gothic" panose="020B0502020202020204" pitchFamily="34" charset="0"/>
              </a:rPr>
              <a:t> </a:t>
            </a:r>
            <a:r>
              <a:rPr lang="en-US" dirty="0" err="1">
                <a:latin typeface="Century Gothic" panose="020B0502020202020204" pitchFamily="34" charset="0"/>
              </a:rPr>
              <a:t>Berkuasa</a:t>
            </a:r>
            <a:r>
              <a:rPr lang="en-US" dirty="0">
                <a:latin typeface="Century Gothic" panose="020B0502020202020204" pitchFamily="34" charset="0"/>
              </a:rPr>
              <a:t> </a:t>
            </a:r>
            <a:r>
              <a:rPr lang="en-US" dirty="0" err="1">
                <a:latin typeface="Century Gothic" panose="020B0502020202020204" pitchFamily="34" charset="0"/>
              </a:rPr>
              <a:t>Melulus</a:t>
            </a:r>
            <a:r>
              <a:rPr lang="en-US" dirty="0">
                <a:latin typeface="Century Gothic" panose="020B0502020202020204" pitchFamily="34" charset="0"/>
              </a:rPr>
              <a:t> (PBM) </a:t>
            </a:r>
            <a:r>
              <a:rPr lang="en-US" dirty="0" err="1">
                <a:latin typeface="Century Gothic" panose="020B0502020202020204" pitchFamily="34" charset="0"/>
              </a:rPr>
              <a:t>memutuskan</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melaksanakan</a:t>
            </a:r>
            <a:r>
              <a:rPr lang="en-US" dirty="0">
                <a:latin typeface="Century Gothic" panose="020B0502020202020204" pitchFamily="34" charset="0"/>
              </a:rPr>
              <a:t> proses  </a:t>
            </a:r>
            <a:r>
              <a:rPr lang="en-US" b="1" dirty="0" err="1">
                <a:latin typeface="Century Gothic" panose="020B0502020202020204" pitchFamily="34" charset="0"/>
              </a:rPr>
              <a:t>Bidaan</a:t>
            </a:r>
            <a:r>
              <a:rPr lang="en-US" dirty="0">
                <a:latin typeface="Century Gothic" panose="020B0502020202020204" pitchFamily="34" charset="0"/>
              </a:rPr>
              <a:t> </a:t>
            </a:r>
            <a:r>
              <a:rPr lang="en-US" dirty="0" err="1">
                <a:latin typeface="Century Gothic" panose="020B0502020202020204" pitchFamily="34" charset="0"/>
              </a:rPr>
              <a:t>terlebih</a:t>
            </a:r>
            <a:r>
              <a:rPr lang="en-US" dirty="0">
                <a:latin typeface="Century Gothic" panose="020B0502020202020204" pitchFamily="34" charset="0"/>
              </a:rPr>
              <a:t> </a:t>
            </a:r>
            <a:r>
              <a:rPr lang="en-US" dirty="0" err="1">
                <a:latin typeface="Century Gothic" panose="020B0502020202020204" pitchFamily="34" charset="0"/>
              </a:rPr>
              <a:t>dahulu</a:t>
            </a:r>
            <a:r>
              <a:rPr lang="en-US" dirty="0">
                <a:latin typeface="Century Gothic" panose="020B0502020202020204" pitchFamily="34" charset="0"/>
              </a:rPr>
              <a:t> </a:t>
            </a:r>
            <a:r>
              <a:rPr lang="en-US" dirty="0" err="1">
                <a:latin typeface="Century Gothic" panose="020B0502020202020204" pitchFamily="34" charset="0"/>
              </a:rPr>
              <a:t>sebelum</a:t>
            </a:r>
            <a:r>
              <a:rPr lang="en-US" dirty="0">
                <a:latin typeface="Century Gothic" panose="020B0502020202020204" pitchFamily="34" charset="0"/>
              </a:rPr>
              <a:t> </a:t>
            </a:r>
            <a:r>
              <a:rPr lang="en-US" dirty="0" err="1">
                <a:latin typeface="Century Gothic" panose="020B0502020202020204" pitchFamily="34" charset="0"/>
              </a:rPr>
              <a:t>memuktamadkan</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berjaya</a:t>
            </a:r>
            <a:r>
              <a:rPr lang="en-US" dirty="0">
                <a:latin typeface="Century Gothic" panose="020B0502020202020204" pitchFamily="34" charset="0"/>
              </a:rPr>
              <a:t> </a:t>
            </a:r>
            <a:r>
              <a:rPr lang="en-US" dirty="0" err="1">
                <a:latin typeface="Century Gothic" panose="020B0502020202020204" pitchFamily="34" charset="0"/>
              </a:rPr>
              <a:t>samada</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b="1" dirty="0" err="1">
                <a:latin typeface="Century Gothic" panose="020B0502020202020204" pitchFamily="34" charset="0"/>
              </a:rPr>
              <a:t>Pakej</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b="1" dirty="0">
                <a:latin typeface="Century Gothic" panose="020B0502020202020204" pitchFamily="34" charset="0"/>
              </a:rPr>
              <a:t>Item</a:t>
            </a:r>
          </a:p>
          <a:p>
            <a:pPr marL="287338" lvl="2" indent="-287338">
              <a:buFont typeface="Wingdings" panose="05000000000000000000" pitchFamily="2" charset="2"/>
              <a:buChar char="§"/>
            </a:pPr>
            <a:endParaRPr lang="en-US" dirty="0">
              <a:latin typeface="Century Gothic" panose="020B0502020202020204" pitchFamily="34" charset="0"/>
            </a:endParaRPr>
          </a:p>
          <a:p>
            <a:pPr marL="287338" lvl="2" indent="-287338">
              <a:buFont typeface="Wingdings" panose="05000000000000000000" pitchFamily="2" charset="2"/>
              <a:buChar char="§"/>
            </a:pPr>
            <a:r>
              <a:rPr lang="en-US" dirty="0" err="1">
                <a:latin typeface="Century Gothic" panose="020B0502020202020204" pitchFamily="34" charset="0"/>
              </a:rPr>
              <a:t>Hanya</a:t>
            </a:r>
            <a:r>
              <a:rPr lang="en-US" dirty="0">
                <a:latin typeface="Century Gothic" panose="020B0502020202020204" pitchFamily="34" charset="0"/>
              </a:rPr>
              <a:t> </a:t>
            </a:r>
            <a:r>
              <a:rPr lang="en-US" dirty="0" err="1">
                <a:latin typeface="Century Gothic" panose="020B0502020202020204" pitchFamily="34" charset="0"/>
              </a:rPr>
              <a:t>satu</a:t>
            </a:r>
            <a:r>
              <a:rPr lang="en-US" dirty="0">
                <a:latin typeface="Century Gothic" panose="020B0502020202020204" pitchFamily="34" charset="0"/>
              </a:rPr>
              <a:t> </a:t>
            </a:r>
            <a:r>
              <a:rPr lang="en-US" dirty="0" err="1">
                <a:latin typeface="Century Gothic" panose="020B0502020202020204" pitchFamily="34" charset="0"/>
              </a:rPr>
              <a:t>sesi</a:t>
            </a:r>
            <a:r>
              <a:rPr lang="en-US" dirty="0">
                <a:latin typeface="Century Gothic" panose="020B0502020202020204" pitchFamily="34" charset="0"/>
              </a:rPr>
              <a:t> </a:t>
            </a:r>
            <a:r>
              <a:rPr lang="en-US" dirty="0" err="1">
                <a:latin typeface="Century Gothic" panose="020B0502020202020204" pitchFamily="34" charset="0"/>
              </a:rPr>
              <a:t>bidaan</a:t>
            </a:r>
            <a:r>
              <a:rPr lang="en-US" dirty="0">
                <a:latin typeface="Century Gothic" panose="020B0502020202020204" pitchFamily="34" charset="0"/>
              </a:rPr>
              <a:t> </a:t>
            </a:r>
            <a:r>
              <a:rPr lang="en-US" dirty="0" err="1">
                <a:latin typeface="Century Gothic" panose="020B0502020202020204" pitchFamily="34" charset="0"/>
              </a:rPr>
              <a:t>sahaja</a:t>
            </a:r>
            <a:r>
              <a:rPr lang="en-US" dirty="0">
                <a:latin typeface="Century Gothic" panose="020B0502020202020204" pitchFamily="34" charset="0"/>
              </a:rPr>
              <a:t> </a:t>
            </a:r>
            <a:r>
              <a:rPr lang="en-US" dirty="0" err="1">
                <a:latin typeface="Century Gothic" panose="020B0502020202020204" pitchFamily="34" charset="0"/>
              </a:rPr>
              <a:t>dibenarkan</a:t>
            </a:r>
            <a:endParaRPr lang="en-US" dirty="0">
              <a:latin typeface="Century Gothic" panose="020B0502020202020204" pitchFamily="34" charset="0"/>
            </a:endParaRPr>
          </a:p>
          <a:p>
            <a:pPr marL="287338" lvl="2" indent="-287338">
              <a:buFont typeface="Wingdings" panose="05000000000000000000" pitchFamily="2" charset="2"/>
              <a:buChar char="§"/>
            </a:pPr>
            <a:endParaRPr lang="en-US" dirty="0">
              <a:latin typeface="Century Gothic" panose="020B0502020202020204" pitchFamily="34" charset="0"/>
            </a:endParaRPr>
          </a:p>
          <a:p>
            <a:pPr marL="287338" lvl="2" indent="-287338">
              <a:buFont typeface="Wingdings" panose="05000000000000000000" pitchFamily="2" charset="2"/>
              <a:buChar char="§"/>
            </a:pPr>
            <a:r>
              <a:rPr lang="en-US" dirty="0" err="1">
                <a:latin typeface="Century Gothic" panose="020B0502020202020204" pitchFamily="34" charset="0"/>
              </a:rPr>
              <a:t>Penetapan</a:t>
            </a:r>
            <a:r>
              <a:rPr lang="en-US" dirty="0">
                <a:latin typeface="Century Gothic" panose="020B0502020202020204" pitchFamily="34" charset="0"/>
              </a:rPr>
              <a:t> </a:t>
            </a:r>
            <a:r>
              <a:rPr lang="en-US" dirty="0" err="1">
                <a:latin typeface="Century Gothic" panose="020B0502020202020204" pitchFamily="34" charset="0"/>
              </a:rPr>
              <a:t>jadual</a:t>
            </a:r>
            <a:r>
              <a:rPr lang="en-US" dirty="0">
                <a:latin typeface="Century Gothic" panose="020B0502020202020204" pitchFamily="34" charset="0"/>
              </a:rPr>
              <a:t> </a:t>
            </a:r>
            <a:r>
              <a:rPr lang="en-US" dirty="0" err="1">
                <a:latin typeface="Century Gothic" panose="020B0502020202020204" pitchFamily="34" charset="0"/>
              </a:rPr>
              <a:t>pelaksanaan</a:t>
            </a:r>
            <a:r>
              <a:rPr lang="en-US" dirty="0">
                <a:latin typeface="Century Gothic" panose="020B0502020202020204" pitchFamily="34" charset="0"/>
              </a:rPr>
              <a:t> </a:t>
            </a:r>
            <a:r>
              <a:rPr lang="en-US" dirty="0" err="1" smtClean="0">
                <a:latin typeface="Century Gothic" panose="020B0502020202020204" pitchFamily="34" charset="0"/>
              </a:rPr>
              <a:t>bidaan</a:t>
            </a:r>
            <a:r>
              <a:rPr lang="en-US" dirty="0" smtClean="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masa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nilai</a:t>
            </a:r>
            <a:r>
              <a:rPr lang="en-US" dirty="0">
                <a:latin typeface="Century Gothic" panose="020B0502020202020204" pitchFamily="34" charset="0"/>
              </a:rPr>
              <a:t> </a:t>
            </a:r>
            <a:r>
              <a:rPr lang="en-US" dirty="0" err="1">
                <a:latin typeface="Century Gothic" panose="020B0502020202020204" pitchFamily="34" charset="0"/>
              </a:rPr>
              <a:t>penurunan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smtClean="0">
                <a:latin typeface="Century Gothic" panose="020B0502020202020204" pitchFamily="34" charset="0"/>
              </a:rPr>
              <a:t>Urusetia</a:t>
            </a:r>
            <a:r>
              <a:rPr lang="en-US" dirty="0" smtClean="0">
                <a:latin typeface="Century Gothic" panose="020B0502020202020204" pitchFamily="34" charset="0"/>
              </a:rPr>
              <a:t> </a:t>
            </a:r>
            <a:r>
              <a:rPr lang="en-US" dirty="0" err="1">
                <a:latin typeface="Century Gothic" panose="020B0502020202020204" pitchFamily="34" charset="0"/>
              </a:rPr>
              <a:t>hendaklah</a:t>
            </a:r>
            <a:r>
              <a:rPr lang="en-US" dirty="0">
                <a:latin typeface="Century Gothic" panose="020B0502020202020204" pitchFamily="34" charset="0"/>
              </a:rPr>
              <a:t> </a:t>
            </a:r>
            <a:r>
              <a:rPr lang="en-US" dirty="0" err="1">
                <a:latin typeface="Century Gothic" panose="020B0502020202020204" pitchFamily="34" charset="0"/>
              </a:rPr>
              <a:t>mengambilkira</a:t>
            </a:r>
            <a:r>
              <a:rPr lang="en-US" dirty="0">
                <a:latin typeface="Century Gothic" panose="020B0502020202020204" pitchFamily="34" charset="0"/>
              </a:rPr>
              <a:t> </a:t>
            </a:r>
            <a:r>
              <a:rPr lang="en-US" dirty="0" err="1">
                <a:latin typeface="Century Gothic" panose="020B0502020202020204" pitchFamily="34" charset="0"/>
              </a:rPr>
              <a:t>tempoh</a:t>
            </a:r>
            <a:r>
              <a:rPr lang="en-US" dirty="0">
                <a:latin typeface="Century Gothic" panose="020B0502020202020204" pitchFamily="34" charset="0"/>
              </a:rPr>
              <a:t> </a:t>
            </a:r>
            <a:r>
              <a:rPr lang="en-US" dirty="0" err="1">
                <a:latin typeface="Century Gothic" panose="020B0502020202020204" pitchFamily="34" charset="0"/>
              </a:rPr>
              <a:t>sah</a:t>
            </a:r>
            <a:r>
              <a:rPr lang="en-US" dirty="0">
                <a:latin typeface="Century Gothic" panose="020B0502020202020204" pitchFamily="34" charset="0"/>
              </a:rPr>
              <a:t> </a:t>
            </a:r>
            <a:r>
              <a:rPr lang="en-US" dirty="0" err="1">
                <a:latin typeface="Century Gothic" panose="020B0502020202020204" pitchFamily="34" charset="0"/>
              </a:rPr>
              <a:t>laku</a:t>
            </a:r>
            <a:r>
              <a:rPr lang="en-US" dirty="0">
                <a:latin typeface="Century Gothic" panose="020B0502020202020204" pitchFamily="34" charset="0"/>
              </a:rPr>
              <a:t> </a:t>
            </a:r>
            <a:r>
              <a:rPr lang="en-US" dirty="0" err="1">
                <a:latin typeface="Century Gothic" panose="020B0502020202020204" pitchFamily="34" charset="0"/>
              </a:rPr>
              <a:t>sebut</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/tender</a:t>
            </a:r>
          </a:p>
          <a:p>
            <a:pPr marL="287338" lvl="2" indent="-287338">
              <a:buFont typeface="Wingdings" panose="05000000000000000000" pitchFamily="2" charset="2"/>
              <a:buChar char="§"/>
            </a:pPr>
            <a:endParaRPr lang="en-US" dirty="0">
              <a:latin typeface="Century Gothic" panose="020B0502020202020204" pitchFamily="34" charset="0"/>
            </a:endParaRPr>
          </a:p>
          <a:p>
            <a:pPr marL="287338" lvl="2" indent="-287338">
              <a:buFont typeface="Wingdings" panose="05000000000000000000" pitchFamily="2" charset="2"/>
              <a:buChar char="§"/>
            </a:pPr>
            <a:r>
              <a:rPr lang="en-US" dirty="0" err="1">
                <a:latin typeface="Century Gothic" panose="020B0502020202020204" pitchFamily="34" charset="0"/>
              </a:rPr>
              <a:t>Tempoh</a:t>
            </a:r>
            <a:r>
              <a:rPr lang="en-US" dirty="0">
                <a:latin typeface="Century Gothic" panose="020B0502020202020204" pitchFamily="34" charset="0"/>
              </a:rPr>
              <a:t> </a:t>
            </a:r>
            <a:r>
              <a:rPr lang="en-US" dirty="0" err="1">
                <a:latin typeface="Century Gothic" panose="020B0502020202020204" pitchFamily="34" charset="0"/>
              </a:rPr>
              <a:t>bidaan</a:t>
            </a:r>
            <a:r>
              <a:rPr lang="en-US" dirty="0">
                <a:latin typeface="Century Gothic" panose="020B0502020202020204" pitchFamily="34" charset="0"/>
              </a:rPr>
              <a:t> yang </a:t>
            </a:r>
            <a:r>
              <a:rPr lang="en-US" dirty="0" err="1">
                <a:latin typeface="Century Gothic" panose="020B0502020202020204" pitchFamily="34" charset="0"/>
              </a:rPr>
              <a:t>dibenarkan</a:t>
            </a:r>
            <a:r>
              <a:rPr lang="en-US" dirty="0">
                <a:latin typeface="Century Gothic" panose="020B0502020202020204" pitchFamily="34" charset="0"/>
              </a:rPr>
              <a:t> </a:t>
            </a:r>
            <a:r>
              <a:rPr lang="en-US" dirty="0" err="1">
                <a:latin typeface="Century Gothic" panose="020B0502020202020204" pitchFamily="34" charset="0"/>
              </a:rPr>
              <a:t>samada</a:t>
            </a:r>
            <a:r>
              <a:rPr lang="en-US" dirty="0">
                <a:latin typeface="Century Gothic" panose="020B0502020202020204" pitchFamily="34" charset="0"/>
              </a:rPr>
              <a:t> </a:t>
            </a:r>
            <a:r>
              <a:rPr lang="en-US" dirty="0" err="1">
                <a:latin typeface="Century Gothic" panose="020B0502020202020204" pitchFamily="34" charset="0"/>
              </a:rPr>
              <a:t>satu</a:t>
            </a:r>
            <a:r>
              <a:rPr lang="en-US" dirty="0">
                <a:latin typeface="Century Gothic" panose="020B0502020202020204" pitchFamily="34" charset="0"/>
              </a:rPr>
              <a:t>(1) jam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smtClean="0">
                <a:latin typeface="Century Gothic" panose="020B0502020202020204" pitchFamily="34" charset="0"/>
              </a:rPr>
              <a:t>dua</a:t>
            </a:r>
            <a:r>
              <a:rPr lang="en-US" dirty="0" smtClean="0">
                <a:latin typeface="Century Gothic" panose="020B0502020202020204" pitchFamily="34" charset="0"/>
              </a:rPr>
              <a:t> (</a:t>
            </a:r>
            <a:r>
              <a:rPr lang="en-US" dirty="0">
                <a:latin typeface="Century Gothic" panose="020B0502020202020204" pitchFamily="34" charset="0"/>
              </a:rPr>
              <a:t>2) jam</a:t>
            </a:r>
          </a:p>
          <a:p>
            <a:pPr marL="287338" lvl="2" indent="-287338">
              <a:buFont typeface="Wingdings" panose="05000000000000000000" pitchFamily="2" charset="2"/>
              <a:buChar char="§"/>
            </a:pPr>
            <a:endParaRPr lang="en-US" dirty="0">
              <a:latin typeface="Century Gothic" panose="020B0502020202020204" pitchFamily="34" charset="0"/>
            </a:endParaRPr>
          </a:p>
          <a:p>
            <a:pPr marL="287338" lvl="2" indent="-287338">
              <a:buFont typeface="Wingdings" panose="05000000000000000000" pitchFamily="2" charset="2"/>
              <a:buChar char="§"/>
            </a:pPr>
            <a:r>
              <a:rPr lang="en-US" dirty="0" err="1">
                <a:latin typeface="Century Gothic" panose="020B0502020202020204" pitchFamily="34" charset="0"/>
              </a:rPr>
              <a:t>Bidaan</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seunit</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nilai</a:t>
            </a:r>
            <a:r>
              <a:rPr lang="en-US" dirty="0">
                <a:latin typeface="Century Gothic" panose="020B0502020202020204" pitchFamily="34" charset="0"/>
              </a:rPr>
              <a:t> </a:t>
            </a:r>
            <a:r>
              <a:rPr lang="en-US" dirty="0" err="1">
                <a:latin typeface="Century Gothic" panose="020B0502020202020204" pitchFamily="34" charset="0"/>
              </a:rPr>
              <a:t>penurunan</a:t>
            </a:r>
            <a:r>
              <a:rPr lang="en-US" dirty="0">
                <a:latin typeface="Century Gothic" panose="020B0502020202020204" pitchFamily="34" charset="0"/>
              </a:rPr>
              <a:t> minimum </a:t>
            </a:r>
            <a:r>
              <a:rPr lang="en-US" dirty="0" err="1">
                <a:latin typeface="Century Gothic" panose="020B0502020202020204" pitchFamily="34" charset="0"/>
              </a:rPr>
              <a:t>bidaan</a:t>
            </a:r>
            <a:r>
              <a:rPr lang="en-US" dirty="0">
                <a:latin typeface="Century Gothic" panose="020B0502020202020204" pitchFamily="34" charset="0"/>
              </a:rPr>
              <a:t> </a:t>
            </a:r>
            <a:r>
              <a:rPr lang="en-US" dirty="0" err="1">
                <a:latin typeface="Century Gothic" panose="020B0502020202020204" pitchFamily="34" charset="0"/>
              </a:rPr>
              <a:t>hendaklah</a:t>
            </a:r>
            <a:r>
              <a:rPr lang="en-US" dirty="0">
                <a:latin typeface="Century Gothic" panose="020B0502020202020204" pitchFamily="34" charset="0"/>
              </a:rPr>
              <a:t>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Agensi</a:t>
            </a:r>
            <a:r>
              <a:rPr lang="en-US" dirty="0">
                <a:latin typeface="Century Gothic" panose="020B0502020202020204" pitchFamily="34" charset="0"/>
              </a:rPr>
              <a:t>.</a:t>
            </a:r>
          </a:p>
          <a:p>
            <a:pPr marL="287338" lvl="2" indent="-287338">
              <a:buFont typeface="Wingdings" panose="05000000000000000000" pitchFamily="2" charset="2"/>
              <a:buChar char="§"/>
            </a:pPr>
            <a:endParaRPr lang="en-US" dirty="0">
              <a:latin typeface="Century Gothic" panose="020B0502020202020204" pitchFamily="34" charset="0"/>
            </a:endParaRPr>
          </a:p>
          <a:p>
            <a:pPr marL="287338" lvl="2" indent="-287338">
              <a:buFont typeface="Wingdings" panose="05000000000000000000" pitchFamily="2" charset="2"/>
              <a:buChar char="§"/>
            </a:pPr>
            <a:r>
              <a:rPr lang="en-US" dirty="0" err="1">
                <a:latin typeface="Century Gothic" panose="020B0502020202020204" pitchFamily="34" charset="0"/>
              </a:rPr>
              <a:t>Bidaan</a:t>
            </a:r>
            <a:r>
              <a:rPr lang="en-US" dirty="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dimulakan</a:t>
            </a:r>
            <a:r>
              <a:rPr lang="en-US" dirty="0">
                <a:latin typeface="Century Gothic" panose="020B0502020202020204" pitchFamily="34" charset="0"/>
              </a:rPr>
              <a:t> </a:t>
            </a:r>
            <a:r>
              <a:rPr lang="en-US" dirty="0" err="1" smtClean="0">
                <a:latin typeface="Century Gothic" panose="020B0502020202020204" pitchFamily="34" charset="0"/>
              </a:rPr>
              <a:t>secara</a:t>
            </a:r>
            <a:r>
              <a:rPr lang="en-US" dirty="0" smtClean="0">
                <a:latin typeface="Century Gothic" panose="020B0502020202020204" pitchFamily="34" charset="0"/>
              </a:rPr>
              <a:t> </a:t>
            </a:r>
            <a:r>
              <a:rPr lang="en-US" dirty="0" err="1">
                <a:latin typeface="Century Gothic" panose="020B0502020202020204" pitchFamily="34" charset="0"/>
              </a:rPr>
              <a:t>automatik</a:t>
            </a:r>
            <a:r>
              <a:rPr lang="en-US" dirty="0">
                <a:latin typeface="Century Gothic" panose="020B0502020202020204" pitchFamily="34" charset="0"/>
              </a:rPr>
              <a:t> </a:t>
            </a:r>
            <a:r>
              <a:rPr lang="en-US" dirty="0" err="1">
                <a:latin typeface="Century Gothic" panose="020B0502020202020204" pitchFamily="34" charset="0"/>
              </a:rPr>
              <a:t>pada</a:t>
            </a:r>
            <a:r>
              <a:rPr lang="en-US" dirty="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masa yang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asal</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semasa</a:t>
            </a:r>
            <a:r>
              <a:rPr lang="en-US" dirty="0">
                <a:latin typeface="Century Gothic" panose="020B0502020202020204" pitchFamily="34" charset="0"/>
              </a:rPr>
              <a:t> </a:t>
            </a:r>
            <a:r>
              <a:rPr lang="en-US" dirty="0" err="1">
                <a:latin typeface="Century Gothic" panose="020B0502020202020204" pitchFamily="34" charset="0"/>
              </a:rPr>
              <a:t>iklan</a:t>
            </a:r>
            <a:r>
              <a:rPr lang="en-US" dirty="0">
                <a:latin typeface="Century Gothic" panose="020B0502020202020204" pitchFamily="34" charset="0"/>
              </a:rPr>
              <a:t> </a:t>
            </a:r>
            <a:r>
              <a:rPr lang="en-US" dirty="0" err="1">
                <a:latin typeface="Century Gothic" panose="020B0502020202020204" pitchFamily="34" charset="0"/>
              </a:rPr>
              <a:t>ditutup</a:t>
            </a:r>
            <a:endParaRPr lang="en-US" dirty="0">
              <a:latin typeface="Century Gothic" panose="020B0502020202020204" pitchFamily="34" charset="0"/>
            </a:endParaRPr>
          </a:p>
          <a:p>
            <a:pPr marL="1774825" lvl="2" indent="-573088">
              <a:buFont typeface="Wingdings" panose="05000000000000000000" pitchFamily="2" charset="2"/>
              <a:buChar char="Ø"/>
            </a:pPr>
            <a:endParaRPr lang="en-US" dirty="0">
              <a:latin typeface="Century Gothic" panose="020B0502020202020204" pitchFamily="34" charset="0"/>
            </a:endParaRPr>
          </a:p>
          <a:p>
            <a:pPr marL="1201737" lvl="2"/>
            <a:endParaRPr lang="en-US" dirty="0">
              <a:latin typeface="Century Gothic" panose="020B0502020202020204" pitchFamily="34" charset="0"/>
            </a:endParaRPr>
          </a:p>
        </p:txBody>
      </p:sp>
      <p:grpSp>
        <p:nvGrpSpPr>
          <p:cNvPr id="11" name="Group 10"/>
          <p:cNvGrpSpPr/>
          <p:nvPr/>
        </p:nvGrpSpPr>
        <p:grpSpPr>
          <a:xfrm>
            <a:off x="174173" y="2310478"/>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487158"/>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Pihak</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Berkuasa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Melulus</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247" y="1333932"/>
            <a:ext cx="98583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1373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6726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366399"/>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90858" y="1258200"/>
            <a:ext cx="9909990" cy="5632311"/>
          </a:xfrm>
          <a:prstGeom prst="rect">
            <a:avLst/>
          </a:prstGeom>
        </p:spPr>
        <p:txBody>
          <a:bodyPr wrap="square">
            <a:spAutoFit/>
          </a:bodyPr>
          <a:lstStyle/>
          <a:p>
            <a:pPr marL="1774825" lvl="2" indent="-573088">
              <a:buFont typeface="Wingdings" panose="05000000000000000000" pitchFamily="2" charset="2"/>
              <a:buChar char="Ø"/>
            </a:pPr>
            <a:endParaRPr lang="en-US" dirty="0">
              <a:latin typeface="Century Gothic" panose="020B0502020202020204" pitchFamily="34" charset="0"/>
            </a:endParaRPr>
          </a:p>
          <a:p>
            <a:pPr marL="287338" lvl="2" indent="-287338">
              <a:buFont typeface="Wingdings" panose="05000000000000000000" pitchFamily="2" charset="2"/>
              <a:buChar char="§"/>
            </a:pPr>
            <a:r>
              <a:rPr lang="en-US" dirty="0" err="1">
                <a:latin typeface="Century Gothic" panose="020B0502020202020204" pitchFamily="34" charset="0"/>
              </a:rPr>
              <a:t>Semua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yang </a:t>
            </a:r>
            <a:r>
              <a:rPr lang="en-US" dirty="0" err="1">
                <a:latin typeface="Century Gothic" panose="020B0502020202020204" pitchFamily="34" charset="0"/>
              </a:rPr>
              <a:t>melepasi</a:t>
            </a:r>
            <a:r>
              <a:rPr lang="en-US" dirty="0">
                <a:latin typeface="Century Gothic" panose="020B0502020202020204" pitchFamily="34" charset="0"/>
              </a:rPr>
              <a:t> </a:t>
            </a:r>
            <a:r>
              <a:rPr lang="en-US" dirty="0" err="1" smtClean="0">
                <a:latin typeface="Century Gothic" panose="020B0502020202020204" pitchFamily="34" charset="0"/>
              </a:rPr>
              <a:t>markah</a:t>
            </a:r>
            <a:r>
              <a:rPr lang="en-US" dirty="0" smtClean="0">
                <a:latin typeface="Century Gothic" panose="020B0502020202020204" pitchFamily="34" charset="0"/>
              </a:rPr>
              <a:t> </a:t>
            </a:r>
            <a:r>
              <a:rPr lang="en-US" dirty="0">
                <a:latin typeface="Century Gothic" panose="020B0502020202020204" pitchFamily="34" charset="0"/>
              </a:rPr>
              <a:t>lulus </a:t>
            </a:r>
            <a:r>
              <a:rPr lang="en-US" dirty="0" err="1">
                <a:latin typeface="Century Gothic" panose="020B0502020202020204" pitchFamily="34" charset="0"/>
              </a:rPr>
              <a:t>ke</a:t>
            </a:r>
            <a:r>
              <a:rPr lang="en-US" dirty="0">
                <a:latin typeface="Century Gothic" panose="020B0502020202020204" pitchFamily="34" charset="0"/>
              </a:rPr>
              <a:t> </a:t>
            </a:r>
            <a:r>
              <a:rPr lang="en-US" dirty="0" err="1">
                <a:latin typeface="Century Gothic" panose="020B0502020202020204" pitchFamily="34" charset="0"/>
              </a:rPr>
              <a:t>peringkat</a:t>
            </a:r>
            <a:r>
              <a:rPr lang="en-US" dirty="0">
                <a:latin typeface="Century Gothic" panose="020B0502020202020204" pitchFamily="34" charset="0"/>
              </a:rPr>
              <a:t> PBM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pemilihan</a:t>
            </a:r>
            <a:r>
              <a:rPr lang="en-US" dirty="0">
                <a:latin typeface="Century Gothic" panose="020B0502020202020204" pitchFamily="34" charset="0"/>
              </a:rPr>
              <a:t> </a:t>
            </a:r>
            <a:r>
              <a:rPr lang="en-US" dirty="0" err="1">
                <a:latin typeface="Century Gothic" panose="020B0502020202020204" pitchFamily="34" charset="0"/>
              </a:rPr>
              <a:t>akhir</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dijemput</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a:latin typeface="Century Gothic" panose="020B0502020202020204" pitchFamily="34" charset="0"/>
              </a:rPr>
              <a:t>automatik</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pengesahan</a:t>
            </a:r>
            <a:r>
              <a:rPr lang="en-US" dirty="0">
                <a:latin typeface="Century Gothic" panose="020B0502020202020204" pitchFamily="34" charset="0"/>
              </a:rPr>
              <a:t> </a:t>
            </a:r>
            <a:r>
              <a:rPr lang="en-US" dirty="0" err="1">
                <a:latin typeface="Century Gothic" panose="020B0502020202020204" pitchFamily="34" charset="0"/>
              </a:rPr>
              <a:t>jemputan</a:t>
            </a:r>
            <a:r>
              <a:rPr lang="en-US" dirty="0">
                <a:latin typeface="Century Gothic" panose="020B0502020202020204" pitchFamily="34" charset="0"/>
              </a:rPr>
              <a:t> </a:t>
            </a:r>
            <a:r>
              <a:rPr lang="en-US" dirty="0" err="1">
                <a:latin typeface="Century Gothic" panose="020B0502020202020204" pitchFamily="34" charset="0"/>
              </a:rPr>
              <a:t>tidak</a:t>
            </a:r>
            <a:r>
              <a:rPr lang="en-US" dirty="0">
                <a:latin typeface="Century Gothic" panose="020B0502020202020204" pitchFamily="34" charset="0"/>
              </a:rPr>
              <a:t> </a:t>
            </a:r>
            <a:r>
              <a:rPr lang="en-US" dirty="0" err="1">
                <a:latin typeface="Century Gothic" panose="020B0502020202020204" pitchFamily="34" charset="0"/>
              </a:rPr>
              <a:t>diperlukan</a:t>
            </a:r>
            <a:endParaRPr lang="en-US" dirty="0">
              <a:latin typeface="Century Gothic" panose="020B0502020202020204" pitchFamily="34" charset="0"/>
            </a:endParaRPr>
          </a:p>
          <a:p>
            <a:pPr marL="287338" lvl="2" indent="-287338">
              <a:buFont typeface="Wingdings" panose="05000000000000000000" pitchFamily="2" charset="2"/>
              <a:buChar char="§"/>
            </a:pPr>
            <a:endParaRPr lang="en-US" dirty="0">
              <a:latin typeface="Century Gothic" panose="020B0502020202020204" pitchFamily="34" charset="0"/>
            </a:endParaRPr>
          </a:p>
          <a:p>
            <a:pPr marL="287338" lvl="2" indent="-287338">
              <a:buFont typeface="Wingdings" panose="05000000000000000000" pitchFamily="2" charset="2"/>
              <a:buChar char="§"/>
            </a:pPr>
            <a:r>
              <a:rPr lang="en-US" dirty="0" err="1">
                <a:latin typeface="Century Gothic" panose="020B0502020202020204" pitchFamily="34" charset="0"/>
              </a:rPr>
              <a:t>Sekiranya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yang </a:t>
            </a:r>
            <a:r>
              <a:rPr lang="en-US" dirty="0" err="1">
                <a:latin typeface="Century Gothic" panose="020B0502020202020204" pitchFamily="34" charset="0"/>
              </a:rPr>
              <a:t>dijemput</a:t>
            </a:r>
            <a:r>
              <a:rPr lang="en-US" dirty="0">
                <a:latin typeface="Century Gothic" panose="020B0502020202020204" pitchFamily="34" charset="0"/>
              </a:rPr>
              <a:t> </a:t>
            </a:r>
            <a:r>
              <a:rPr lang="en-US" dirty="0" err="1">
                <a:latin typeface="Century Gothic" panose="020B0502020202020204" pitchFamily="34" charset="0"/>
              </a:rPr>
              <a:t>tidak</a:t>
            </a:r>
            <a:r>
              <a:rPr lang="en-US" dirty="0">
                <a:latin typeface="Century Gothic" panose="020B0502020202020204" pitchFamily="34" charset="0"/>
              </a:rPr>
              <a:t> </a:t>
            </a:r>
            <a:r>
              <a:rPr lang="en-US" dirty="0" err="1">
                <a:latin typeface="Century Gothic" panose="020B0502020202020204" pitchFamily="34" charset="0"/>
              </a:rPr>
              <a:t>membida</a:t>
            </a:r>
            <a:r>
              <a:rPr lang="en-US" dirty="0">
                <a:latin typeface="Century Gothic" panose="020B0502020202020204" pitchFamily="34" charset="0"/>
              </a:rPr>
              <a:t> </a:t>
            </a:r>
            <a:r>
              <a:rPr lang="en-US" dirty="0" err="1">
                <a:latin typeface="Century Gothic" panose="020B0502020202020204" pitchFamily="34" charset="0"/>
              </a:rPr>
              <a:t>sepanjang</a:t>
            </a:r>
            <a:r>
              <a:rPr lang="en-US" dirty="0">
                <a:latin typeface="Century Gothic" panose="020B0502020202020204" pitchFamily="34" charset="0"/>
              </a:rPr>
              <a:t> </a:t>
            </a:r>
            <a:r>
              <a:rPr lang="en-US" dirty="0" err="1">
                <a:latin typeface="Century Gothic" panose="020B0502020202020204" pitchFamily="34" charset="0"/>
              </a:rPr>
              <a:t>tempoh</a:t>
            </a:r>
            <a:r>
              <a:rPr lang="en-US" dirty="0">
                <a:latin typeface="Century Gothic" panose="020B0502020202020204" pitchFamily="34" charset="0"/>
              </a:rPr>
              <a:t> </a:t>
            </a:r>
            <a:r>
              <a:rPr lang="en-US" dirty="0" err="1">
                <a:latin typeface="Century Gothic" panose="020B0502020202020204" pitchFamily="34" charset="0"/>
              </a:rPr>
              <a:t>bidaan</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asal</a:t>
            </a:r>
            <a:r>
              <a:rPr lang="en-US" dirty="0">
                <a:latin typeface="Century Gothic" panose="020B0502020202020204" pitchFamily="34" charset="0"/>
              </a:rPr>
              <a:t> </a:t>
            </a:r>
            <a:r>
              <a:rPr lang="en-US" dirty="0" err="1">
                <a:latin typeface="Century Gothic" panose="020B0502020202020204" pitchFamily="34" charset="0"/>
              </a:rPr>
              <a:t>semasa</a:t>
            </a:r>
            <a:r>
              <a:rPr lang="en-US" dirty="0">
                <a:latin typeface="Century Gothic" panose="020B0502020202020204" pitchFamily="34" charset="0"/>
              </a:rPr>
              <a:t> </a:t>
            </a:r>
            <a:r>
              <a:rPr lang="en-US" dirty="0" err="1">
                <a:latin typeface="Century Gothic" panose="020B0502020202020204" pitchFamily="34" charset="0"/>
              </a:rPr>
              <a:t>iklan</a:t>
            </a:r>
            <a:r>
              <a:rPr lang="en-US" dirty="0">
                <a:latin typeface="Century Gothic" panose="020B0502020202020204" pitchFamily="34" charset="0"/>
              </a:rPr>
              <a:t> </a:t>
            </a:r>
            <a:r>
              <a:rPr lang="en-US" dirty="0" err="1">
                <a:latin typeface="Century Gothic" panose="020B0502020202020204" pitchFamily="34" charset="0"/>
              </a:rPr>
              <a:t>ditutup</a:t>
            </a:r>
            <a:r>
              <a:rPr lang="en-US" dirty="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digunapakai</a:t>
            </a:r>
            <a:r>
              <a:rPr lang="en-US" dirty="0">
                <a:latin typeface="Century Gothic" panose="020B0502020202020204" pitchFamily="34" charset="0"/>
              </a:rPr>
              <a:t> </a:t>
            </a:r>
            <a:r>
              <a:rPr lang="en-US" dirty="0" err="1">
                <a:latin typeface="Century Gothic" panose="020B0502020202020204" pitchFamily="34" charset="0"/>
              </a:rPr>
              <a:t>sebagai</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terakhir</a:t>
            </a:r>
            <a:r>
              <a:rPr lang="en-US" dirty="0">
                <a:latin typeface="Century Gothic" panose="020B0502020202020204" pitchFamily="34" charset="0"/>
              </a:rPr>
              <a:t> </a:t>
            </a:r>
            <a:r>
              <a:rPr lang="en-US" dirty="0" err="1">
                <a:latin typeface="Century Gothic" panose="020B0502020202020204" pitchFamily="34" charset="0"/>
              </a:rPr>
              <a:t>bidaan</a:t>
            </a:r>
            <a:endParaRPr lang="en-US" dirty="0">
              <a:latin typeface="Century Gothic" panose="020B0502020202020204" pitchFamily="34" charset="0"/>
            </a:endParaRPr>
          </a:p>
          <a:p>
            <a:pPr marL="0" lvl="2"/>
            <a:endParaRPr lang="en-US" dirty="0">
              <a:latin typeface="Century Gothic" panose="020B0502020202020204" pitchFamily="34" charset="0"/>
            </a:endParaRPr>
          </a:p>
          <a:p>
            <a:pPr marL="287338" lvl="2" indent="-287338">
              <a:buFont typeface="Wingdings" panose="05000000000000000000" pitchFamily="2" charset="2"/>
              <a:buChar char="§"/>
            </a:pP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membida</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setiap</a:t>
            </a:r>
            <a:r>
              <a:rPr lang="en-US" dirty="0">
                <a:latin typeface="Century Gothic" panose="020B0502020202020204" pitchFamily="34" charset="0"/>
              </a:rPr>
              <a:t> item </a:t>
            </a:r>
            <a:r>
              <a:rPr lang="en-US" dirty="0" err="1">
                <a:latin typeface="Century Gothic" panose="020B0502020202020204" pitchFamily="34" charset="0"/>
              </a:rPr>
              <a:t>bukan</a:t>
            </a:r>
            <a:r>
              <a:rPr lang="en-US" dirty="0">
                <a:latin typeface="Century Gothic" panose="020B0502020202020204" pitchFamily="34" charset="0"/>
              </a:rPr>
              <a:t> </a:t>
            </a:r>
            <a:r>
              <a:rPr lang="en-US" dirty="0" err="1">
                <a:latin typeface="Century Gothic" panose="020B0502020202020204" pitchFamily="34" charset="0"/>
              </a:rPr>
              <a:t>jumlah</a:t>
            </a:r>
            <a:r>
              <a:rPr lang="en-US" dirty="0">
                <a:latin typeface="Century Gothic" panose="020B0502020202020204" pitchFamily="34" charset="0"/>
              </a:rPr>
              <a:t> </a:t>
            </a:r>
            <a:r>
              <a:rPr lang="en-US" dirty="0" err="1">
                <a:latin typeface="Century Gothic" panose="020B0502020202020204" pitchFamily="34" charset="0"/>
              </a:rPr>
              <a:t>keseluruhan</a:t>
            </a:r>
            <a:r>
              <a:rPr lang="en-US" dirty="0">
                <a:latin typeface="Century Gothic" panose="020B0502020202020204" pitchFamily="34" charset="0"/>
              </a:rPr>
              <a:t> </a:t>
            </a:r>
            <a:r>
              <a:rPr lang="en-US" dirty="0" err="1">
                <a:latin typeface="Century Gothic" panose="020B0502020202020204" pitchFamily="34" charset="0"/>
              </a:rPr>
              <a:t>tawaran</a:t>
            </a:r>
            <a:endParaRPr lang="en-US" dirty="0">
              <a:latin typeface="Century Gothic" panose="020B0502020202020204" pitchFamily="34" charset="0"/>
            </a:endParaRPr>
          </a:p>
          <a:p>
            <a:pPr marL="287338" lvl="2" indent="-287338">
              <a:buFont typeface="Wingdings" panose="05000000000000000000" pitchFamily="2" charset="2"/>
              <a:buChar char="§"/>
            </a:pPr>
            <a:endParaRPr lang="en-US" dirty="0">
              <a:latin typeface="Century Gothic" panose="020B0502020202020204" pitchFamily="34" charset="0"/>
            </a:endParaRPr>
          </a:p>
          <a:p>
            <a:pPr marL="287338" lvl="2" indent="-287338">
              <a:buFont typeface="Wingdings" panose="05000000000000000000" pitchFamily="2" charset="2"/>
              <a:buChar char="§"/>
            </a:pPr>
            <a:r>
              <a:rPr lang="en-US" dirty="0" err="1">
                <a:latin typeface="Century Gothic" panose="020B0502020202020204" pitchFamily="34" charset="0"/>
              </a:rPr>
              <a:t>Keputusan</a:t>
            </a:r>
            <a:r>
              <a:rPr lang="en-US" dirty="0">
                <a:latin typeface="Century Gothic" panose="020B0502020202020204" pitchFamily="34" charset="0"/>
              </a:rPr>
              <a:t> </a:t>
            </a:r>
            <a:r>
              <a:rPr lang="en-US" dirty="0" err="1">
                <a:latin typeface="Century Gothic" panose="020B0502020202020204" pitchFamily="34" charset="0"/>
              </a:rPr>
              <a:t>bidaan</a:t>
            </a:r>
            <a:r>
              <a:rPr lang="en-US" dirty="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dibawa</a:t>
            </a:r>
            <a:r>
              <a:rPr lang="en-US" dirty="0">
                <a:latin typeface="Century Gothic" panose="020B0502020202020204" pitchFamily="34" charset="0"/>
              </a:rPr>
              <a:t> </a:t>
            </a:r>
            <a:r>
              <a:rPr lang="en-US" dirty="0" err="1">
                <a:latin typeface="Century Gothic" panose="020B0502020202020204" pitchFamily="34" charset="0"/>
              </a:rPr>
              <a:t>semula</a:t>
            </a:r>
            <a:r>
              <a:rPr lang="en-US" dirty="0">
                <a:latin typeface="Century Gothic" panose="020B0502020202020204" pitchFamily="34" charset="0"/>
              </a:rPr>
              <a:t> </a:t>
            </a:r>
            <a:r>
              <a:rPr lang="en-US" dirty="0" err="1">
                <a:latin typeface="Century Gothic" panose="020B0502020202020204" pitchFamily="34" charset="0"/>
              </a:rPr>
              <a:t>ke</a:t>
            </a:r>
            <a:r>
              <a:rPr lang="en-US" dirty="0">
                <a:latin typeface="Century Gothic" panose="020B0502020202020204" pitchFamily="34" charset="0"/>
              </a:rPr>
              <a:t> PBM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smtClean="0">
                <a:latin typeface="Century Gothic" panose="020B0502020202020204" pitchFamily="34" charset="0"/>
              </a:rPr>
              <a:t>dimuktamadkan</a:t>
            </a:r>
            <a:r>
              <a:rPr lang="en-US" dirty="0" smtClean="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terakhir</a:t>
            </a:r>
            <a:r>
              <a:rPr lang="en-US" dirty="0">
                <a:latin typeface="Century Gothic" panose="020B0502020202020204" pitchFamily="34" charset="0"/>
              </a:rPr>
              <a:t> </a:t>
            </a:r>
            <a:r>
              <a:rPr lang="en-US" dirty="0" err="1">
                <a:latin typeface="Century Gothic" panose="020B0502020202020204" pitchFamily="34" charset="0"/>
              </a:rPr>
              <a:t>selepas</a:t>
            </a:r>
            <a:r>
              <a:rPr lang="en-US" dirty="0">
                <a:latin typeface="Century Gothic" panose="020B0502020202020204" pitchFamily="34" charset="0"/>
              </a:rPr>
              <a:t> </a:t>
            </a:r>
            <a:r>
              <a:rPr lang="en-US" dirty="0" err="1">
                <a:latin typeface="Century Gothic" panose="020B0502020202020204" pitchFamily="34" charset="0"/>
              </a:rPr>
              <a:t>bidaan</a:t>
            </a:r>
            <a:r>
              <a:rPr lang="en-US" dirty="0">
                <a:latin typeface="Century Gothic" panose="020B0502020202020204" pitchFamily="34" charset="0"/>
              </a:rPr>
              <a:t> </a:t>
            </a:r>
            <a:r>
              <a:rPr lang="en-US" dirty="0" err="1">
                <a:latin typeface="Century Gothic" panose="020B0502020202020204" pitchFamily="34" charset="0"/>
              </a:rPr>
              <a:t>tamat</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tidak</a:t>
            </a:r>
            <a:r>
              <a:rPr lang="en-US" dirty="0">
                <a:latin typeface="Century Gothic" panose="020B0502020202020204" pitchFamily="34" charset="0"/>
              </a:rPr>
              <a:t> </a:t>
            </a:r>
            <a:r>
              <a:rPr lang="en-US" dirty="0" err="1">
                <a:latin typeface="Century Gothic" panose="020B0502020202020204" pitchFamily="34" charset="0"/>
              </a:rPr>
              <a:t>terikat</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yang </a:t>
            </a:r>
            <a:r>
              <a:rPr lang="en-US" dirty="0" err="1">
                <a:latin typeface="Century Gothic" panose="020B0502020202020204" pitchFamily="34" charset="0"/>
              </a:rPr>
              <a:t>terendah</a:t>
            </a:r>
            <a:endParaRPr lang="en-US" dirty="0">
              <a:latin typeface="Century Gothic" panose="020B0502020202020204" pitchFamily="34" charset="0"/>
            </a:endParaRPr>
          </a:p>
          <a:p>
            <a:pPr marL="287338" lvl="2" indent="-287338">
              <a:buFont typeface="Wingdings" panose="05000000000000000000" pitchFamily="2" charset="2"/>
              <a:buChar char="§"/>
            </a:pPr>
            <a:endParaRPr lang="en-US" dirty="0">
              <a:latin typeface="Century Gothic" panose="020B0502020202020204" pitchFamily="34" charset="0"/>
            </a:endParaRPr>
          </a:p>
          <a:p>
            <a:pPr marL="287338" lvl="2" indent="-287338">
              <a:buFont typeface="Wingdings" panose="05000000000000000000" pitchFamily="2" charset="2"/>
              <a:buChar char="§"/>
            </a:pPr>
            <a:r>
              <a:rPr lang="en-US" dirty="0">
                <a:latin typeface="Century Gothic" panose="020B0502020202020204" pitchFamily="34" charset="0"/>
              </a:rPr>
              <a:t>Surat </a:t>
            </a:r>
            <a:r>
              <a:rPr lang="en-US" dirty="0" err="1">
                <a:latin typeface="Century Gothic" panose="020B0502020202020204" pitchFamily="34" charset="0"/>
              </a:rPr>
              <a:t>niat</a:t>
            </a:r>
            <a:r>
              <a:rPr lang="en-US" dirty="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dikeluarkan</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tujuan</a:t>
            </a:r>
            <a:r>
              <a:rPr lang="en-US" dirty="0">
                <a:latin typeface="Century Gothic" panose="020B0502020202020204" pitchFamily="34" charset="0"/>
              </a:rPr>
              <a:t> </a:t>
            </a:r>
            <a:r>
              <a:rPr lang="en-US" dirty="0" err="1">
                <a:latin typeface="Century Gothic" panose="020B0502020202020204" pitchFamily="34" charset="0"/>
              </a:rPr>
              <a:t>rundingan</a:t>
            </a:r>
            <a:r>
              <a:rPr lang="en-US" dirty="0">
                <a:latin typeface="Century Gothic" panose="020B0502020202020204" pitchFamily="34" charset="0"/>
              </a:rPr>
              <a:t> </a:t>
            </a:r>
            <a:r>
              <a:rPr lang="en-US" dirty="0" err="1">
                <a:latin typeface="Century Gothic" panose="020B0502020202020204" pitchFamily="34" charset="0"/>
              </a:rPr>
              <a:t>selain</a:t>
            </a:r>
            <a:r>
              <a:rPr lang="en-US" dirty="0">
                <a:latin typeface="Century Gothic" panose="020B0502020202020204" pitchFamily="34" charset="0"/>
              </a:rPr>
              <a:t> </a:t>
            </a:r>
            <a:r>
              <a:rPr lang="en-US" dirty="0" err="1">
                <a:latin typeface="Century Gothic" panose="020B0502020202020204" pitchFamily="34" charset="0"/>
              </a:rPr>
              <a:t>daripada</a:t>
            </a:r>
            <a:r>
              <a:rPr lang="en-US" dirty="0">
                <a:latin typeface="Century Gothic" panose="020B0502020202020204" pitchFamily="34" charset="0"/>
              </a:rPr>
              <a:t> </a:t>
            </a:r>
            <a:r>
              <a:rPr lang="en-US" dirty="0" err="1">
                <a:latin typeface="Century Gothic" panose="020B0502020202020204" pitchFamily="34" charset="0"/>
              </a:rPr>
              <a:t>harga</a:t>
            </a:r>
            <a:endParaRPr lang="en-US" dirty="0">
              <a:latin typeface="Century Gothic" panose="020B0502020202020204" pitchFamily="34" charset="0"/>
            </a:endParaRPr>
          </a:p>
          <a:p>
            <a:pPr marL="287338" lvl="5" indent="-287338">
              <a:buFont typeface="Wingdings" panose="05000000000000000000" pitchFamily="2" charset="2"/>
              <a:buChar char="§"/>
            </a:pPr>
            <a:endParaRPr lang="en-US" b="1" dirty="0">
              <a:latin typeface="Century Gothic" panose="020B0502020202020204" pitchFamily="34" charset="0"/>
            </a:endParaRPr>
          </a:p>
          <a:p>
            <a:pPr marL="1201737" lvl="2"/>
            <a:endParaRPr lang="en-US" dirty="0">
              <a:latin typeface="Century Gothic" panose="020B0502020202020204" pitchFamily="34" charset="0"/>
            </a:endParaRPr>
          </a:p>
          <a:p>
            <a:pPr marL="1774825" lvl="2" indent="-573088">
              <a:buFont typeface="Wingdings" panose="05000000000000000000" pitchFamily="2" charset="2"/>
              <a:buChar char="Ø"/>
            </a:pPr>
            <a:endParaRPr lang="en-US" dirty="0">
              <a:latin typeface="Century Gothic" panose="020B0502020202020204" pitchFamily="34" charset="0"/>
            </a:endParaRPr>
          </a:p>
          <a:p>
            <a:pPr marL="1201737" lvl="2"/>
            <a:endParaRPr lang="en-US" dirty="0">
              <a:latin typeface="Century Gothic" panose="020B0502020202020204" pitchFamily="34" charset="0"/>
            </a:endParaRPr>
          </a:p>
        </p:txBody>
      </p:sp>
      <p:grpSp>
        <p:nvGrpSpPr>
          <p:cNvPr id="11" name="Group 10"/>
          <p:cNvGrpSpPr/>
          <p:nvPr/>
        </p:nvGrpSpPr>
        <p:grpSpPr>
          <a:xfrm>
            <a:off x="174173" y="2310478"/>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487158"/>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Pihak</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Berkuasa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Melulus</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247" y="1333932"/>
            <a:ext cx="98583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txBox="1">
            <a:spLocks/>
          </p:cNvSpPr>
          <p:nvPr/>
        </p:nvSpPr>
        <p:spPr>
          <a:xfrm>
            <a:off x="571293" y="415339"/>
            <a:ext cx="11426535"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Pertimbangan</a:t>
            </a:r>
            <a:r>
              <a:rPr lang="en-US" sz="2000" b="1" dirty="0">
                <a:latin typeface="Arial" pitchFamily="34" charset="0"/>
                <a:ea typeface="Arial Unicode MS" panose="020B0604020202020204" pitchFamily="34" charset="-128"/>
                <a:cs typeface="Arial" pitchFamily="34" charset="0"/>
              </a:rPr>
              <a:t> Dan </a:t>
            </a:r>
            <a:r>
              <a:rPr lang="en-US" sz="2000" b="1" dirty="0" err="1">
                <a:latin typeface="Arial" pitchFamily="34" charset="0"/>
                <a:ea typeface="Arial Unicode MS" panose="020B0604020202020204" pitchFamily="34" charset="-128"/>
                <a:cs typeface="Arial" pitchFamily="34" charset="0"/>
              </a:rPr>
              <a:t>Keputusan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Pihak</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Berkuasa</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Melulus</a:t>
            </a:r>
            <a:endParaRPr lang="en-US" sz="2000" b="1" dirty="0">
              <a:latin typeface="Arial" pitchFamily="34" charset="0"/>
              <a:ea typeface="Arial Unicode MS" panose="020B0604020202020204" pitchFamily="34" charset="-128"/>
              <a:cs typeface="Arial" pitchFamily="34" charset="0"/>
            </a:endParaRPr>
          </a:p>
          <a:p>
            <a:pPr algn="l"/>
            <a:r>
              <a:rPr lang="en-US" sz="2000" b="1" dirty="0" err="1" smtClean="0">
                <a:latin typeface="Arial" pitchFamily="34" charset="0"/>
                <a:ea typeface="Arial Unicode MS" panose="020B0604020202020204" pitchFamily="34" charset="-128"/>
                <a:cs typeface="Arial" pitchFamily="34" charset="0"/>
              </a:rPr>
              <a:t>Pengesyoran</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Pembekal</a:t>
            </a:r>
            <a:r>
              <a:rPr lang="en-US" sz="2000" b="1" dirty="0" smtClean="0">
                <a:latin typeface="Arial" pitchFamily="34" charset="0"/>
                <a:ea typeface="Arial Unicode MS" panose="020B0604020202020204" pitchFamily="34" charset="-128"/>
                <a:cs typeface="Arial" pitchFamily="34" charset="0"/>
              </a:rPr>
              <a:t> </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Bidaan</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13586102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6726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653007"/>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90857" y="1421976"/>
            <a:ext cx="10006971" cy="5355312"/>
          </a:xfrm>
          <a:prstGeom prst="rect">
            <a:avLst/>
          </a:prstGeom>
        </p:spPr>
        <p:txBody>
          <a:bodyPr wrap="square">
            <a:spAutoFit/>
          </a:bodyPr>
          <a:lstStyle/>
          <a:p>
            <a:pPr marL="1774825" lvl="2" indent="-573088">
              <a:buFont typeface="Wingdings" panose="05000000000000000000" pitchFamily="2" charset="2"/>
              <a:buChar char="Ø"/>
            </a:pPr>
            <a:endParaRPr lang="en-US" dirty="0">
              <a:latin typeface="Century Gothic" panose="020B0502020202020204" pitchFamily="34" charset="0"/>
            </a:endParaRPr>
          </a:p>
          <a:p>
            <a:pPr marL="287338" lvl="2" indent="-287338">
              <a:buFont typeface="Wingdings" panose="05000000000000000000" pitchFamily="2" charset="2"/>
              <a:buChar char="§"/>
            </a:pPr>
            <a:r>
              <a:rPr lang="en-US" dirty="0" err="1">
                <a:latin typeface="Century Gothic" panose="020B0502020202020204" pitchFamily="34" charset="0"/>
              </a:rPr>
              <a:t>Kaedah</a:t>
            </a:r>
            <a:r>
              <a:rPr lang="en-US" dirty="0">
                <a:latin typeface="Century Gothic" panose="020B0502020202020204" pitchFamily="34" charset="0"/>
              </a:rPr>
              <a:t> </a:t>
            </a:r>
            <a:r>
              <a:rPr lang="en-US" dirty="0" err="1" smtClean="0">
                <a:latin typeface="Century Gothic" panose="020B0502020202020204" pitchFamily="34" charset="0"/>
              </a:rPr>
              <a:t>Lebih</a:t>
            </a:r>
            <a:r>
              <a:rPr lang="en-US" dirty="0" smtClean="0">
                <a:latin typeface="Century Gothic" panose="020B0502020202020204" pitchFamily="34" charset="0"/>
              </a:rPr>
              <a:t> Dari </a:t>
            </a:r>
            <a:r>
              <a:rPr lang="en-US" dirty="0" err="1" smtClean="0">
                <a:latin typeface="Century Gothic" panose="020B0502020202020204" pitchFamily="34" charset="0"/>
              </a:rPr>
              <a:t>Satu</a:t>
            </a:r>
            <a:r>
              <a:rPr lang="en-US" dirty="0" smtClean="0">
                <a:latin typeface="Century Gothic" panose="020B0502020202020204" pitchFamily="34" charset="0"/>
              </a:rPr>
              <a:t> Surat </a:t>
            </a:r>
            <a:r>
              <a:rPr lang="en-US" dirty="0" err="1" smtClean="0">
                <a:latin typeface="Century Gothic" panose="020B0502020202020204" pitchFamily="34" charset="0"/>
              </a:rPr>
              <a:t>Niat</a:t>
            </a:r>
            <a:r>
              <a:rPr lang="en-US" dirty="0" smtClean="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digunakan</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keadaan</a:t>
            </a:r>
            <a:r>
              <a:rPr lang="en-US" dirty="0">
                <a:latin typeface="Century Gothic" panose="020B0502020202020204" pitchFamily="34" charset="0"/>
              </a:rPr>
              <a:t> </a:t>
            </a:r>
            <a:r>
              <a:rPr lang="en-US" dirty="0" err="1" smtClean="0">
                <a:latin typeface="Century Gothic" panose="020B0502020202020204" pitchFamily="34" charset="0"/>
              </a:rPr>
              <a:t>berikut</a:t>
            </a:r>
            <a:r>
              <a:rPr lang="en-US" dirty="0" smtClean="0">
                <a:latin typeface="Century Gothic" panose="020B0502020202020204" pitchFamily="34" charset="0"/>
              </a:rPr>
              <a:t>:</a:t>
            </a:r>
            <a:endParaRPr lang="en-US" dirty="0">
              <a:latin typeface="Century Gothic" panose="020B0502020202020204" pitchFamily="34" charset="0"/>
            </a:endParaRPr>
          </a:p>
          <a:p>
            <a:pPr marL="744538" lvl="3" indent="-287338">
              <a:buFont typeface="Wingdings" panose="05000000000000000000" pitchFamily="2" charset="2"/>
              <a:buChar char="ü"/>
            </a:pPr>
            <a:endParaRPr lang="en-US" dirty="0">
              <a:latin typeface="Century Gothic" panose="020B0502020202020204" pitchFamily="34" charset="0"/>
            </a:endParaRPr>
          </a:p>
          <a:p>
            <a:pPr marL="744538" lvl="3" indent="-287338">
              <a:buFont typeface="Wingdings" panose="05000000000000000000" pitchFamily="2" charset="2"/>
              <a:buChar char="ü"/>
            </a:pPr>
            <a:r>
              <a:rPr lang="en-US" dirty="0" err="1">
                <a:latin typeface="Century Gothic" panose="020B0502020202020204" pitchFamily="34" charset="0"/>
              </a:rPr>
              <a:t>Pihak</a:t>
            </a:r>
            <a:r>
              <a:rPr lang="en-US" dirty="0">
                <a:latin typeface="Century Gothic" panose="020B0502020202020204" pitchFamily="34" charset="0"/>
              </a:rPr>
              <a:t> </a:t>
            </a:r>
            <a:r>
              <a:rPr lang="en-US" dirty="0" err="1">
                <a:latin typeface="Century Gothic" panose="020B0502020202020204" pitchFamily="34" charset="0"/>
              </a:rPr>
              <a:t>Berkuasa</a:t>
            </a:r>
            <a:r>
              <a:rPr lang="en-US" dirty="0">
                <a:latin typeface="Century Gothic" panose="020B0502020202020204" pitchFamily="34" charset="0"/>
              </a:rPr>
              <a:t> </a:t>
            </a:r>
            <a:r>
              <a:rPr lang="en-US" dirty="0" err="1" smtClean="0">
                <a:latin typeface="Century Gothic" panose="020B0502020202020204" pitchFamily="34" charset="0"/>
              </a:rPr>
              <a:t>Melulus</a:t>
            </a:r>
            <a:r>
              <a:rPr lang="en-US" dirty="0" smtClean="0">
                <a:latin typeface="Century Gothic" panose="020B0502020202020204" pitchFamily="34" charset="0"/>
              </a:rPr>
              <a:t> (</a:t>
            </a:r>
            <a:r>
              <a:rPr lang="en-US" dirty="0">
                <a:latin typeface="Century Gothic" panose="020B0502020202020204" pitchFamily="34" charset="0"/>
              </a:rPr>
              <a:t>PBM) </a:t>
            </a:r>
            <a:r>
              <a:rPr lang="en-US" dirty="0" err="1">
                <a:latin typeface="Century Gothic" panose="020B0502020202020204" pitchFamily="34" charset="0"/>
              </a:rPr>
              <a:t>memutuskan</a:t>
            </a:r>
            <a:r>
              <a:rPr lang="en-US" dirty="0">
                <a:latin typeface="Century Gothic" panose="020B0502020202020204" pitchFamily="34" charset="0"/>
              </a:rPr>
              <a:t> </a:t>
            </a:r>
            <a:r>
              <a:rPr lang="en-US" dirty="0" err="1">
                <a:latin typeface="Century Gothic" panose="020B0502020202020204" pitchFamily="34" charset="0"/>
              </a:rPr>
              <a:t>perolehan</a:t>
            </a:r>
            <a:r>
              <a:rPr lang="en-US" dirty="0">
                <a:latin typeface="Century Gothic" panose="020B0502020202020204" pitchFamily="34" charset="0"/>
              </a:rPr>
              <a:t> </a:t>
            </a:r>
            <a:r>
              <a:rPr lang="en-US" dirty="0" err="1">
                <a:latin typeface="Century Gothic" panose="020B0502020202020204" pitchFamily="34" charset="0"/>
              </a:rPr>
              <a:t>dibuat</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smtClean="0">
                <a:latin typeface="Century Gothic" panose="020B0502020202020204" pitchFamily="34" charset="0"/>
              </a:rPr>
              <a:t>agihan</a:t>
            </a:r>
            <a:r>
              <a:rPr lang="en-US" dirty="0" smtClean="0">
                <a:latin typeface="Century Gothic" panose="020B0502020202020204" pitchFamily="34" charset="0"/>
              </a:rPr>
              <a:t> (</a:t>
            </a:r>
            <a:r>
              <a:rPr lang="en-US" dirty="0" err="1">
                <a:latin typeface="Century Gothic" panose="020B0502020202020204" pitchFamily="34" charset="0"/>
              </a:rPr>
              <a:t>kuota</a:t>
            </a:r>
            <a:r>
              <a:rPr lang="en-US" dirty="0">
                <a:latin typeface="Century Gothic" panose="020B0502020202020204" pitchFamily="34" charset="0"/>
              </a:rPr>
              <a:t>). </a:t>
            </a:r>
            <a:r>
              <a:rPr lang="en-US" dirty="0" err="1">
                <a:latin typeface="Century Gothic" panose="020B0502020202020204" pitchFamily="34" charset="0"/>
              </a:rPr>
              <a:t>Rundingan</a:t>
            </a:r>
            <a:r>
              <a:rPr lang="en-US" dirty="0">
                <a:latin typeface="Century Gothic" panose="020B0502020202020204" pitchFamily="34" charset="0"/>
              </a:rPr>
              <a:t> </a:t>
            </a:r>
            <a:r>
              <a:rPr lang="en-US" dirty="0" err="1">
                <a:latin typeface="Century Gothic" panose="020B0502020202020204" pitchFamily="34" charset="0"/>
              </a:rPr>
              <a:t>dibuat</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menyeragamkan</a:t>
            </a:r>
            <a:r>
              <a:rPr lang="en-US" dirty="0">
                <a:latin typeface="Century Gothic" panose="020B0502020202020204" pitchFamily="34" charset="0"/>
              </a:rPr>
              <a:t> </a:t>
            </a:r>
            <a:r>
              <a:rPr lang="en-US" dirty="0" err="1">
                <a:latin typeface="Century Gothic" panose="020B0502020202020204" pitchFamily="34" charset="0"/>
              </a:rPr>
              <a:t>kadar</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berasakan</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terendah</a:t>
            </a:r>
            <a:r>
              <a:rPr lang="en-US" dirty="0">
                <a:latin typeface="Century Gothic" panose="020B0502020202020204" pitchFamily="34" charset="0"/>
              </a:rPr>
              <a:t> yang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disetuju</a:t>
            </a:r>
            <a:r>
              <a:rPr lang="en-US" dirty="0">
                <a:latin typeface="Century Gothic" panose="020B0502020202020204" pitchFamily="34" charset="0"/>
              </a:rPr>
              <a:t> </a:t>
            </a:r>
            <a:r>
              <a:rPr lang="en-US" dirty="0" err="1">
                <a:latin typeface="Century Gothic" panose="020B0502020202020204" pitchFamily="34" charset="0"/>
              </a:rPr>
              <a:t>terima</a:t>
            </a:r>
            <a:r>
              <a:rPr lang="en-US" dirty="0">
                <a:latin typeface="Century Gothic" panose="020B0502020202020204" pitchFamily="34" charset="0"/>
              </a:rPr>
              <a:t> di </a:t>
            </a:r>
            <a:r>
              <a:rPr lang="en-US" dirty="0" err="1">
                <a:latin typeface="Century Gothic" panose="020B0502020202020204" pitchFamily="34" charset="0"/>
              </a:rPr>
              <a:t>kalangan</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yang </a:t>
            </a:r>
            <a:r>
              <a:rPr lang="en-US" dirty="0" err="1">
                <a:latin typeface="Century Gothic" panose="020B0502020202020204" pitchFamily="34" charset="0"/>
              </a:rPr>
              <a:t>disenarai</a:t>
            </a:r>
            <a:r>
              <a:rPr lang="en-US" dirty="0">
                <a:latin typeface="Century Gothic" panose="020B0502020202020204" pitchFamily="34" charset="0"/>
              </a:rPr>
              <a:t>  </a:t>
            </a:r>
            <a:r>
              <a:rPr lang="en-US" dirty="0" err="1" smtClean="0">
                <a:latin typeface="Century Gothic" panose="020B0502020202020204" pitchFamily="34" charset="0"/>
              </a:rPr>
              <a:t>pendek</a:t>
            </a:r>
            <a:r>
              <a:rPr lang="en-US" dirty="0">
                <a:latin typeface="Century Gothic" panose="020B0502020202020204" pitchFamily="34" charset="0"/>
              </a:rPr>
              <a:t> (</a:t>
            </a:r>
            <a:r>
              <a:rPr lang="en-US" dirty="0" err="1">
                <a:latin typeface="Century Gothic" panose="020B0502020202020204" pitchFamily="34" charset="0"/>
              </a:rPr>
              <a:t>perolehan</a:t>
            </a:r>
            <a:r>
              <a:rPr lang="en-US" dirty="0">
                <a:latin typeface="Century Gothic" panose="020B0502020202020204" pitchFamily="34" charset="0"/>
              </a:rPr>
              <a:t> </a:t>
            </a:r>
            <a:r>
              <a:rPr lang="en-US" dirty="0" err="1">
                <a:latin typeface="Century Gothic" panose="020B0502020202020204" pitchFamily="34" charset="0"/>
              </a:rPr>
              <a:t>tersebut</a:t>
            </a:r>
            <a:r>
              <a:rPr lang="en-US" dirty="0">
                <a:latin typeface="Century Gothic" panose="020B0502020202020204" pitchFamily="34" charset="0"/>
              </a:rPr>
              <a:t> </a:t>
            </a:r>
            <a:r>
              <a:rPr lang="en-US" dirty="0" err="1">
                <a:latin typeface="Century Gothic" panose="020B0502020202020204" pitchFamily="34" charset="0"/>
              </a:rPr>
              <a:t>ditawarkan</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a:latin typeface="Century Gothic" panose="020B0502020202020204" pitchFamily="34" charset="0"/>
              </a:rPr>
              <a:t>sebahagian</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beberapa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item </a:t>
            </a:r>
            <a:r>
              <a:rPr lang="en-US" dirty="0" err="1" smtClean="0">
                <a:latin typeface="Century Gothic" panose="020B0502020202020204" pitchFamily="34" charset="0"/>
              </a:rPr>
              <a:t>berbeza</a:t>
            </a:r>
            <a:r>
              <a:rPr lang="en-US" dirty="0" smtClean="0">
                <a:latin typeface="Century Gothic" panose="020B0502020202020204" pitchFamily="34" charset="0"/>
              </a:rPr>
              <a:t>)</a:t>
            </a:r>
            <a:endParaRPr lang="en-US" dirty="0">
              <a:latin typeface="Century Gothic" panose="020B0502020202020204" pitchFamily="34" charset="0"/>
            </a:endParaRPr>
          </a:p>
          <a:p>
            <a:pPr marL="744538" lvl="3" indent="-287338">
              <a:buFont typeface="Wingdings" panose="05000000000000000000" pitchFamily="2" charset="2"/>
              <a:buChar char="ü"/>
            </a:pPr>
            <a:endParaRPr lang="en-US" dirty="0">
              <a:latin typeface="Century Gothic" panose="020B0502020202020204" pitchFamily="34" charset="0"/>
            </a:endParaRPr>
          </a:p>
          <a:p>
            <a:pPr marL="744538" lvl="3" indent="-287338">
              <a:buFont typeface="Wingdings" panose="05000000000000000000" pitchFamily="2" charset="2"/>
              <a:buChar char="ü"/>
            </a:pPr>
            <a:r>
              <a:rPr lang="en-US" dirty="0" smtClean="0">
                <a:latin typeface="Century Gothic" panose="020B0502020202020204" pitchFamily="34" charset="0"/>
              </a:rPr>
              <a:t>Surat </a:t>
            </a:r>
            <a:r>
              <a:rPr lang="en-US" dirty="0" err="1">
                <a:latin typeface="Century Gothic" panose="020B0502020202020204" pitchFamily="34" charset="0"/>
              </a:rPr>
              <a:t>Niat</a:t>
            </a:r>
            <a:r>
              <a:rPr lang="en-US" dirty="0">
                <a:latin typeface="Century Gothic" panose="020B0502020202020204" pitchFamily="34" charset="0"/>
              </a:rPr>
              <a:t> </a:t>
            </a:r>
            <a:r>
              <a:rPr lang="en-US" dirty="0" err="1">
                <a:latin typeface="Century Gothic" panose="020B0502020202020204" pitchFamily="34" charset="0"/>
              </a:rPr>
              <a:t>dikeluarkan</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smtClean="0">
                <a:latin typeface="Century Gothic" panose="020B0502020202020204" pitchFamily="34" charset="0"/>
              </a:rPr>
              <a:t>di </a:t>
            </a:r>
            <a:r>
              <a:rPr lang="en-US" dirty="0" err="1" smtClean="0">
                <a:latin typeface="Century Gothic" panose="020B0502020202020204" pitchFamily="34" charset="0"/>
              </a:rPr>
              <a:t>senarai</a:t>
            </a:r>
            <a:r>
              <a:rPr lang="en-US" dirty="0" smtClean="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tujuan</a:t>
            </a:r>
            <a:r>
              <a:rPr lang="en-US" dirty="0">
                <a:latin typeface="Century Gothic" panose="020B0502020202020204" pitchFamily="34" charset="0"/>
              </a:rPr>
              <a:t> </a:t>
            </a:r>
            <a:r>
              <a:rPr lang="en-US" dirty="0" err="1">
                <a:latin typeface="Century Gothic" panose="020B0502020202020204" pitchFamily="34" charset="0"/>
              </a:rPr>
              <a:t>rundingan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mendapatkan</a:t>
            </a:r>
            <a:r>
              <a:rPr lang="en-US" dirty="0">
                <a:latin typeface="Century Gothic" panose="020B0502020202020204" pitchFamily="34" charset="0"/>
              </a:rPr>
              <a:t> </a:t>
            </a:r>
            <a:r>
              <a:rPr lang="en-US" dirty="0" err="1">
                <a:latin typeface="Century Gothic" panose="020B0502020202020204" pitchFamily="34" charset="0"/>
              </a:rPr>
              <a:t>persetujuan</a:t>
            </a:r>
            <a:r>
              <a:rPr lang="en-US" dirty="0">
                <a:latin typeface="Century Gothic" panose="020B0502020202020204" pitchFamily="34" charset="0"/>
              </a:rPr>
              <a:t> </a:t>
            </a:r>
            <a:r>
              <a:rPr lang="en-US" dirty="0" err="1">
                <a:latin typeface="Century Gothic" panose="020B0502020202020204" pitchFamily="34" charset="0"/>
              </a:rPr>
              <a:t>pembekal</a:t>
            </a:r>
            <a:endParaRPr lang="en-US" dirty="0">
              <a:latin typeface="Century Gothic" panose="020B0502020202020204" pitchFamily="34" charset="0"/>
            </a:endParaRPr>
          </a:p>
          <a:p>
            <a:pPr marL="744538" lvl="3" indent="-287338">
              <a:buFont typeface="Wingdings" panose="05000000000000000000" pitchFamily="2" charset="2"/>
              <a:buChar char="ü"/>
            </a:pPr>
            <a:endParaRPr lang="en-US" dirty="0">
              <a:latin typeface="Century Gothic" panose="020B0502020202020204" pitchFamily="34" charset="0"/>
            </a:endParaRPr>
          </a:p>
          <a:p>
            <a:pPr marL="744538" lvl="3" indent="-287338">
              <a:buFont typeface="Wingdings" panose="05000000000000000000" pitchFamily="2" charset="2"/>
              <a:buChar char="ü"/>
            </a:pPr>
            <a:r>
              <a:rPr lang="en-US" dirty="0" err="1">
                <a:latin typeface="Century Gothic" panose="020B0502020202020204" pitchFamily="34" charset="0"/>
              </a:rPr>
              <a:t>Rundingan</a:t>
            </a:r>
            <a:r>
              <a:rPr lang="en-US" dirty="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diadakan</a:t>
            </a:r>
            <a:r>
              <a:rPr lang="en-US" dirty="0">
                <a:latin typeface="Century Gothic" panose="020B0502020202020204" pitchFamily="34" charset="0"/>
              </a:rPr>
              <a:t> </a:t>
            </a:r>
            <a:r>
              <a:rPr lang="en-US" dirty="0" smtClean="0">
                <a:latin typeface="Century Gothic" panose="020B0502020202020204" pitchFamily="34" charset="0"/>
              </a:rPr>
              <a:t>di </a:t>
            </a:r>
            <a:r>
              <a:rPr lang="en-US" dirty="0" err="1" smtClean="0">
                <a:latin typeface="Century Gothic" panose="020B0502020202020204" pitchFamily="34" charset="0"/>
              </a:rPr>
              <a:t>kalangan</a:t>
            </a:r>
            <a:r>
              <a:rPr lang="en-US" dirty="0" smtClean="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yang </a:t>
            </a:r>
            <a:r>
              <a:rPr lang="en-US" dirty="0" err="1" smtClean="0">
                <a:latin typeface="Century Gothic" panose="020B0502020202020204" pitchFamily="34" charset="0"/>
              </a:rPr>
              <a:t>bersetuju</a:t>
            </a:r>
            <a:r>
              <a:rPr lang="en-US" dirty="0" smtClean="0">
                <a:latin typeface="Century Gothic" panose="020B0502020202020204" pitchFamily="34" charset="0"/>
              </a:rPr>
              <a:t> </a:t>
            </a:r>
            <a:r>
              <a:rPr lang="en-US" dirty="0" err="1" smtClean="0">
                <a:latin typeface="Century Gothic" panose="020B0502020202020204" pitchFamily="34" charset="0"/>
              </a:rPr>
              <a:t>sahaja</a:t>
            </a:r>
            <a:endParaRPr lang="en-US" dirty="0" smtClean="0">
              <a:latin typeface="Century Gothic" panose="020B0502020202020204" pitchFamily="34" charset="0"/>
            </a:endParaRPr>
          </a:p>
          <a:p>
            <a:pPr marL="457200" lvl="3"/>
            <a:endParaRPr lang="en-US" dirty="0" smtClean="0">
              <a:latin typeface="Century Gothic" panose="020B0502020202020204" pitchFamily="34" charset="0"/>
            </a:endParaRPr>
          </a:p>
          <a:p>
            <a:pPr marL="744538" lvl="3" indent="-287338">
              <a:buFont typeface="Wingdings" panose="05000000000000000000" pitchFamily="2" charset="2"/>
              <a:buChar char="ü"/>
            </a:pPr>
            <a:r>
              <a:rPr lang="en-US" dirty="0" err="1">
                <a:latin typeface="Century Gothic" panose="020B0502020202020204" pitchFamily="34" charset="0"/>
              </a:rPr>
              <a:t>Keputusan</a:t>
            </a:r>
            <a:r>
              <a:rPr lang="en-US" dirty="0">
                <a:latin typeface="Century Gothic" panose="020B0502020202020204" pitchFamily="34" charset="0"/>
              </a:rPr>
              <a:t> </a:t>
            </a:r>
            <a:r>
              <a:rPr lang="en-US" dirty="0" err="1" smtClean="0">
                <a:latin typeface="Century Gothic" panose="020B0502020202020204" pitchFamily="34" charset="0"/>
              </a:rPr>
              <a:t>rundingan</a:t>
            </a:r>
            <a:r>
              <a:rPr lang="en-US" dirty="0" smtClean="0">
                <a:latin typeface="Century Gothic" panose="020B0502020202020204" pitchFamily="34" charset="0"/>
              </a:rPr>
              <a:t> </a:t>
            </a:r>
            <a:r>
              <a:rPr lang="en-US" dirty="0" err="1" smtClean="0">
                <a:latin typeface="Century Gothic" panose="020B0502020202020204" pitchFamily="34" charset="0"/>
              </a:rPr>
              <a:t>perlu</a:t>
            </a:r>
            <a:r>
              <a:rPr lang="en-US" dirty="0" smtClean="0">
                <a:latin typeface="Century Gothic" panose="020B0502020202020204" pitchFamily="34" charset="0"/>
              </a:rPr>
              <a:t> </a:t>
            </a:r>
            <a:r>
              <a:rPr lang="en-US" dirty="0" err="1">
                <a:latin typeface="Century Gothic" panose="020B0502020202020204" pitchFamily="34" charset="0"/>
              </a:rPr>
              <a:t>dibawa</a:t>
            </a:r>
            <a:r>
              <a:rPr lang="en-US" dirty="0">
                <a:latin typeface="Century Gothic" panose="020B0502020202020204" pitchFamily="34" charset="0"/>
              </a:rPr>
              <a:t> </a:t>
            </a:r>
            <a:r>
              <a:rPr lang="en-US" dirty="0" err="1">
                <a:latin typeface="Century Gothic" panose="020B0502020202020204" pitchFamily="34" charset="0"/>
              </a:rPr>
              <a:t>semula</a:t>
            </a:r>
            <a:r>
              <a:rPr lang="en-US" dirty="0">
                <a:latin typeface="Century Gothic" panose="020B0502020202020204" pitchFamily="34" charset="0"/>
              </a:rPr>
              <a:t> </a:t>
            </a:r>
            <a:r>
              <a:rPr lang="en-US" dirty="0" err="1">
                <a:latin typeface="Century Gothic" panose="020B0502020202020204" pitchFamily="34" charset="0"/>
              </a:rPr>
              <a:t>ke</a:t>
            </a:r>
            <a:r>
              <a:rPr lang="en-US" dirty="0">
                <a:latin typeface="Century Gothic" panose="020B0502020202020204" pitchFamily="34" charset="0"/>
              </a:rPr>
              <a:t> PBM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memuktamadkan</a:t>
            </a:r>
            <a:r>
              <a:rPr lang="en-US" dirty="0">
                <a:latin typeface="Century Gothic" panose="020B0502020202020204" pitchFamily="34" charset="0"/>
              </a:rPr>
              <a:t> </a:t>
            </a:r>
            <a:r>
              <a:rPr lang="en-US" dirty="0" err="1" smtClean="0">
                <a:latin typeface="Century Gothic" panose="020B0502020202020204" pitchFamily="34" charset="0"/>
              </a:rPr>
              <a:t>pemilihan</a:t>
            </a:r>
            <a:r>
              <a:rPr lang="en-US" dirty="0" smtClean="0">
                <a:latin typeface="Century Gothic" panose="020B0502020202020204" pitchFamily="34" charset="0"/>
              </a:rPr>
              <a:t> </a:t>
            </a:r>
            <a:r>
              <a:rPr lang="en-US" dirty="0" err="1" smtClean="0">
                <a:latin typeface="Century Gothic" panose="020B0502020202020204" pitchFamily="34" charset="0"/>
              </a:rPr>
              <a:t>pembekal-pembekal</a:t>
            </a:r>
            <a:endParaRPr lang="en-US" dirty="0">
              <a:latin typeface="Century Gothic" panose="020B0502020202020204" pitchFamily="34" charset="0"/>
            </a:endParaRPr>
          </a:p>
          <a:p>
            <a:pPr marL="914400" lvl="5"/>
            <a:endParaRPr lang="en-US" dirty="0">
              <a:latin typeface="Century Gothic" panose="020B0502020202020204" pitchFamily="34" charset="0"/>
            </a:endParaRPr>
          </a:p>
          <a:p>
            <a:pPr marL="1774825" lvl="2" indent="-573088">
              <a:buFont typeface="Wingdings" panose="05000000000000000000" pitchFamily="2" charset="2"/>
              <a:buChar char="Ø"/>
            </a:pPr>
            <a:endParaRPr lang="en-US" dirty="0">
              <a:latin typeface="Century Gothic" panose="020B0502020202020204" pitchFamily="34" charset="0"/>
            </a:endParaRPr>
          </a:p>
          <a:p>
            <a:pPr marL="1201737" lvl="2"/>
            <a:endParaRPr lang="en-US" dirty="0">
              <a:latin typeface="Century Gothic" panose="020B0502020202020204" pitchFamily="34" charset="0"/>
            </a:endParaRPr>
          </a:p>
        </p:txBody>
      </p:sp>
      <p:grpSp>
        <p:nvGrpSpPr>
          <p:cNvPr id="11" name="Group 10"/>
          <p:cNvGrpSpPr/>
          <p:nvPr/>
        </p:nvGrpSpPr>
        <p:grpSpPr>
          <a:xfrm>
            <a:off x="174173" y="2597086"/>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487158"/>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Pihak</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Berkuasa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Melulus</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247" y="1267293"/>
            <a:ext cx="98583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txBox="1">
            <a:spLocks/>
          </p:cNvSpPr>
          <p:nvPr/>
        </p:nvSpPr>
        <p:spPr>
          <a:xfrm>
            <a:off x="571293" y="415339"/>
            <a:ext cx="11426535"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Pertimbangan</a:t>
            </a:r>
            <a:r>
              <a:rPr lang="en-US" sz="2000" b="1" dirty="0">
                <a:latin typeface="Arial" pitchFamily="34" charset="0"/>
                <a:ea typeface="Arial Unicode MS" panose="020B0604020202020204" pitchFamily="34" charset="-128"/>
                <a:cs typeface="Arial" pitchFamily="34" charset="0"/>
              </a:rPr>
              <a:t> Dan </a:t>
            </a:r>
            <a:r>
              <a:rPr lang="en-US" sz="2000" b="1" dirty="0" err="1">
                <a:latin typeface="Arial" pitchFamily="34" charset="0"/>
                <a:ea typeface="Arial Unicode MS" panose="020B0604020202020204" pitchFamily="34" charset="-128"/>
                <a:cs typeface="Arial" pitchFamily="34" charset="0"/>
              </a:rPr>
              <a:t>Keputusan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Pihak</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Berkuasa</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Melulus</a:t>
            </a:r>
            <a:endParaRPr lang="en-US" sz="2000" b="1" dirty="0">
              <a:latin typeface="Arial" pitchFamily="34" charset="0"/>
              <a:ea typeface="Arial Unicode MS" panose="020B0604020202020204" pitchFamily="34" charset="-128"/>
              <a:cs typeface="Arial" pitchFamily="34" charset="0"/>
            </a:endParaRPr>
          </a:p>
          <a:p>
            <a:pPr algn="l"/>
            <a:r>
              <a:rPr lang="en-US" sz="2000" b="1" dirty="0" err="1" smtClean="0">
                <a:latin typeface="Arial" pitchFamily="34" charset="0"/>
                <a:ea typeface="Arial Unicode MS" panose="020B0604020202020204" pitchFamily="34" charset="-128"/>
                <a:cs typeface="Arial" pitchFamily="34" charset="0"/>
              </a:rPr>
              <a:t>Pengesyoran</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Pembekal</a:t>
            </a:r>
            <a:r>
              <a:rPr lang="en-US" sz="2000" b="1" dirty="0" smtClean="0">
                <a:latin typeface="Arial" pitchFamily="34" charset="0"/>
                <a:ea typeface="Arial Unicode MS" panose="020B0604020202020204" pitchFamily="34" charset="-128"/>
                <a:cs typeface="Arial" pitchFamily="34" charset="0"/>
              </a:rPr>
              <a:t> – </a:t>
            </a:r>
            <a:r>
              <a:rPr lang="en-US" sz="2000" b="1" dirty="0" err="1" smtClean="0">
                <a:latin typeface="Arial" pitchFamily="34" charset="0"/>
                <a:ea typeface="Arial Unicode MS" panose="020B0604020202020204" pitchFamily="34" charset="-128"/>
                <a:cs typeface="Arial" pitchFamily="34" charset="0"/>
              </a:rPr>
              <a:t>Lebih</a:t>
            </a:r>
            <a:r>
              <a:rPr lang="en-US" sz="2000" b="1" dirty="0" smtClean="0">
                <a:latin typeface="Arial" pitchFamily="34" charset="0"/>
                <a:ea typeface="Arial Unicode MS" panose="020B0604020202020204" pitchFamily="34" charset="-128"/>
                <a:cs typeface="Arial" pitchFamily="34" charset="0"/>
              </a:rPr>
              <a:t> Dari </a:t>
            </a:r>
            <a:r>
              <a:rPr lang="en-US" sz="2000" b="1" dirty="0" err="1" smtClean="0">
                <a:latin typeface="Arial" pitchFamily="34" charset="0"/>
                <a:ea typeface="Arial Unicode MS" panose="020B0604020202020204" pitchFamily="34" charset="-128"/>
                <a:cs typeface="Arial" pitchFamily="34" charset="0"/>
              </a:rPr>
              <a:t>Satu</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Surat</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Niat</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8593014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967" t="8088" r="3238"/>
          <a:stretch/>
        </p:blipFill>
        <p:spPr>
          <a:xfrm>
            <a:off x="239843" y="134916"/>
            <a:ext cx="11704320" cy="6583680"/>
          </a:xfrm>
          <a:prstGeom prst="rect">
            <a:avLst/>
          </a:prstGeom>
        </p:spPr>
      </p:pic>
      <p:sp>
        <p:nvSpPr>
          <p:cNvPr id="5" name="Rectangle 4"/>
          <p:cNvSpPr/>
          <p:nvPr/>
        </p:nvSpPr>
        <p:spPr>
          <a:xfrm>
            <a:off x="3226790" y="2182530"/>
            <a:ext cx="2126304" cy="355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6035830" y="2070100"/>
            <a:ext cx="5867400" cy="1701800"/>
          </a:xfrm>
          <a:prstGeom prst="wedgeRectCallout">
            <a:avLst>
              <a:gd name="adj1" fmla="val -57311"/>
              <a:gd name="adj2" fmla="val 89156"/>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Memuktamadkan</a:t>
            </a:r>
            <a:r>
              <a:rPr lang="en-US" dirty="0">
                <a:solidFill>
                  <a:schemeClr val="tx1"/>
                </a:solidFill>
              </a:rPr>
              <a:t> </a:t>
            </a:r>
            <a:r>
              <a:rPr lang="en-US" dirty="0" err="1">
                <a:solidFill>
                  <a:schemeClr val="tx1"/>
                </a:solidFill>
              </a:rPr>
              <a:t>Pemilihan</a:t>
            </a:r>
            <a:r>
              <a:rPr lang="en-US" dirty="0">
                <a:solidFill>
                  <a:schemeClr val="tx1"/>
                </a:solidFill>
              </a:rPr>
              <a:t> </a:t>
            </a:r>
            <a:r>
              <a:rPr lang="en-US" dirty="0" err="1">
                <a:solidFill>
                  <a:schemeClr val="tx1"/>
                </a:solidFill>
              </a:rPr>
              <a:t>Pembekal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Urusetia</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mengunci</a:t>
            </a:r>
            <a:r>
              <a:rPr lang="en-US" dirty="0">
                <a:solidFill>
                  <a:schemeClr val="tx1"/>
                </a:solidFill>
              </a:rPr>
              <a:t> </a:t>
            </a:r>
            <a:r>
              <a:rPr lang="en-US" dirty="0" err="1">
                <a:solidFill>
                  <a:schemeClr val="tx1"/>
                </a:solidFill>
              </a:rPr>
              <a:t>masuk</a:t>
            </a:r>
            <a:r>
              <a:rPr lang="en-US" dirty="0">
                <a:solidFill>
                  <a:schemeClr val="tx1"/>
                </a:solidFill>
              </a:rPr>
              <a:t> </a:t>
            </a:r>
            <a:r>
              <a:rPr lang="en-US" dirty="0" err="1">
                <a:solidFill>
                  <a:schemeClr val="tx1"/>
                </a:solidFill>
              </a:rPr>
              <a:t>keputusan</a:t>
            </a:r>
            <a:r>
              <a:rPr lang="en-US" dirty="0">
                <a:solidFill>
                  <a:schemeClr val="tx1"/>
                </a:solidFill>
              </a:rPr>
              <a:t> yang </a:t>
            </a:r>
            <a:r>
              <a:rPr lang="en-US" dirty="0" err="1">
                <a:solidFill>
                  <a:schemeClr val="tx1"/>
                </a:solidFill>
              </a:rPr>
              <a:t>dibuat</a:t>
            </a:r>
            <a:r>
              <a:rPr lang="en-US" dirty="0">
                <a:solidFill>
                  <a:schemeClr val="tx1"/>
                </a:solidFill>
              </a:rPr>
              <a:t> </a:t>
            </a:r>
            <a:r>
              <a:rPr lang="en-US" dirty="0" err="1">
                <a:solidFill>
                  <a:schemeClr val="tx1"/>
                </a:solidFill>
              </a:rPr>
              <a:t>oleh</a:t>
            </a:r>
            <a:r>
              <a:rPr lang="en-US" dirty="0">
                <a:solidFill>
                  <a:schemeClr val="tx1"/>
                </a:solidFill>
              </a:rPr>
              <a:t> PBM. </a:t>
            </a:r>
            <a:r>
              <a:rPr lang="en-US" dirty="0" err="1">
                <a:solidFill>
                  <a:schemeClr val="tx1"/>
                </a:solidFill>
              </a:rPr>
              <a:t>Terdapat</a:t>
            </a:r>
            <a:r>
              <a:rPr lang="en-US" dirty="0">
                <a:solidFill>
                  <a:schemeClr val="tx1"/>
                </a:solidFill>
              </a:rPr>
              <a:t> </a:t>
            </a:r>
            <a:r>
              <a:rPr lang="en-US" dirty="0" err="1">
                <a:solidFill>
                  <a:schemeClr val="tx1"/>
                </a:solidFill>
              </a:rPr>
              <a:t>beberapa</a:t>
            </a:r>
            <a:r>
              <a:rPr lang="en-US" dirty="0">
                <a:solidFill>
                  <a:schemeClr val="tx1"/>
                </a:solidFill>
              </a:rPr>
              <a:t> </a:t>
            </a:r>
            <a:r>
              <a:rPr lang="en-US" dirty="0" err="1">
                <a:solidFill>
                  <a:schemeClr val="tx1"/>
                </a:solidFill>
              </a:rPr>
              <a:t>pilihan</a:t>
            </a:r>
            <a:r>
              <a:rPr lang="en-US" dirty="0">
                <a:solidFill>
                  <a:schemeClr val="tx1"/>
                </a:solidFill>
              </a:rPr>
              <a:t> </a:t>
            </a:r>
            <a:r>
              <a:rPr lang="en-US" dirty="0" err="1">
                <a:solidFill>
                  <a:schemeClr val="tx1"/>
                </a:solidFill>
              </a:rPr>
              <a:t>keputusan</a:t>
            </a:r>
            <a:r>
              <a:rPr lang="en-US" dirty="0">
                <a:solidFill>
                  <a:schemeClr val="tx1"/>
                </a:solidFill>
              </a:rPr>
              <a:t> </a:t>
            </a:r>
            <a:r>
              <a:rPr lang="en-US" dirty="0" err="1">
                <a:solidFill>
                  <a:schemeClr val="tx1"/>
                </a:solidFill>
              </a:rPr>
              <a:t>mesyuarat</a:t>
            </a:r>
            <a:endParaRPr lang="en-US" dirty="0">
              <a:solidFill>
                <a:schemeClr val="tx1"/>
              </a:solidFill>
            </a:endParaRPr>
          </a:p>
        </p:txBody>
      </p:sp>
    </p:spTree>
    <p:extLst>
      <p:ext uri="{BB962C8B-B14F-4D97-AF65-F5344CB8AC3E}">
        <p14:creationId xmlns:p14="http://schemas.microsoft.com/office/powerpoint/2010/main" val="1666631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967" t="8088" r="2991"/>
          <a:stretch/>
        </p:blipFill>
        <p:spPr>
          <a:xfrm>
            <a:off x="164891" y="119926"/>
            <a:ext cx="11795760" cy="6583680"/>
          </a:xfrm>
          <a:prstGeom prst="rect">
            <a:avLst/>
          </a:prstGeom>
        </p:spPr>
      </p:pic>
      <p:sp>
        <p:nvSpPr>
          <p:cNvPr id="5" name="Rectangular Callout 4"/>
          <p:cNvSpPr/>
          <p:nvPr/>
        </p:nvSpPr>
        <p:spPr>
          <a:xfrm>
            <a:off x="5930900" y="2070100"/>
            <a:ext cx="5552888" cy="1701800"/>
          </a:xfrm>
          <a:prstGeom prst="wedgeRectCallout">
            <a:avLst>
              <a:gd name="adj1" fmla="val -73112"/>
              <a:gd name="adj2" fmla="val 109305"/>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Memuktamadkan</a:t>
            </a:r>
            <a:r>
              <a:rPr lang="en-US" dirty="0">
                <a:solidFill>
                  <a:schemeClr val="tx1"/>
                </a:solidFill>
              </a:rPr>
              <a:t> </a:t>
            </a:r>
            <a:r>
              <a:rPr lang="en-US" dirty="0" err="1">
                <a:solidFill>
                  <a:schemeClr val="tx1"/>
                </a:solidFill>
              </a:rPr>
              <a:t>Pemilihan</a:t>
            </a:r>
            <a:r>
              <a:rPr lang="en-US" dirty="0">
                <a:solidFill>
                  <a:schemeClr val="tx1"/>
                </a:solidFill>
              </a:rPr>
              <a:t> </a:t>
            </a:r>
            <a:r>
              <a:rPr lang="en-US" dirty="0" err="1">
                <a:solidFill>
                  <a:schemeClr val="tx1"/>
                </a:solidFill>
              </a:rPr>
              <a:t>Pembekal</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PBM </a:t>
            </a:r>
            <a:r>
              <a:rPr lang="en-US" dirty="0" err="1">
                <a:solidFill>
                  <a:schemeClr val="tx1"/>
                </a:solidFill>
              </a:rPr>
              <a:t>perlu</a:t>
            </a:r>
            <a:r>
              <a:rPr lang="en-US" dirty="0">
                <a:solidFill>
                  <a:schemeClr val="tx1"/>
                </a:solidFill>
              </a:rPr>
              <a:t> </a:t>
            </a:r>
            <a:r>
              <a:rPr lang="en-US" dirty="0" err="1">
                <a:solidFill>
                  <a:schemeClr val="tx1"/>
                </a:solidFill>
              </a:rPr>
              <a:t>menetapkan</a:t>
            </a:r>
            <a:r>
              <a:rPr lang="en-US" dirty="0">
                <a:solidFill>
                  <a:schemeClr val="tx1"/>
                </a:solidFill>
              </a:rPr>
              <a:t> </a:t>
            </a:r>
            <a:r>
              <a:rPr lang="en-US" dirty="0" err="1">
                <a:solidFill>
                  <a:schemeClr val="tx1"/>
                </a:solidFill>
              </a:rPr>
              <a:t>pemilihan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berdasarkan</a:t>
            </a:r>
            <a:r>
              <a:rPr lang="en-US" dirty="0">
                <a:solidFill>
                  <a:schemeClr val="tx1"/>
                </a:solidFill>
              </a:rPr>
              <a:t> item </a:t>
            </a:r>
            <a:r>
              <a:rPr lang="en-US" dirty="0" err="1">
                <a:solidFill>
                  <a:schemeClr val="tx1"/>
                </a:solidFill>
              </a:rPr>
              <a:t>atau</a:t>
            </a:r>
            <a:r>
              <a:rPr lang="en-US" dirty="0">
                <a:solidFill>
                  <a:schemeClr val="tx1"/>
                </a:solidFill>
              </a:rPr>
              <a:t> </a:t>
            </a:r>
            <a:r>
              <a:rPr lang="en-US" dirty="0" err="1">
                <a:solidFill>
                  <a:schemeClr val="tx1"/>
                </a:solidFill>
              </a:rPr>
              <a:t>pakej</a:t>
            </a:r>
            <a:r>
              <a:rPr lang="en-US" dirty="0">
                <a:solidFill>
                  <a:schemeClr val="tx1"/>
                </a:solidFill>
              </a:rPr>
              <a:t> </a:t>
            </a:r>
            <a:r>
              <a:rPr lang="en-US" dirty="0" err="1">
                <a:solidFill>
                  <a:schemeClr val="tx1"/>
                </a:solidFill>
              </a:rPr>
              <a:t>serta</a:t>
            </a:r>
            <a:r>
              <a:rPr lang="en-US" dirty="0">
                <a:solidFill>
                  <a:schemeClr val="tx1"/>
                </a:solidFill>
              </a:rPr>
              <a:t> </a:t>
            </a:r>
            <a:r>
              <a:rPr lang="en-US" dirty="0" err="1">
                <a:solidFill>
                  <a:schemeClr val="tx1"/>
                </a:solidFill>
              </a:rPr>
              <a:t>menentukan</a:t>
            </a:r>
            <a:r>
              <a:rPr lang="en-US" dirty="0">
                <a:solidFill>
                  <a:schemeClr val="tx1"/>
                </a:solidFill>
              </a:rPr>
              <a:t> </a:t>
            </a:r>
            <a:r>
              <a:rPr lang="en-US" dirty="0" err="1">
                <a:solidFill>
                  <a:schemeClr val="tx1"/>
                </a:solidFill>
              </a:rPr>
              <a:t>kaedah</a:t>
            </a:r>
            <a:r>
              <a:rPr lang="en-US" dirty="0">
                <a:solidFill>
                  <a:schemeClr val="tx1"/>
                </a:solidFill>
              </a:rPr>
              <a:t> </a:t>
            </a:r>
            <a:r>
              <a:rPr lang="en-US" dirty="0" err="1">
                <a:solidFill>
                  <a:schemeClr val="tx1"/>
                </a:solidFill>
              </a:rPr>
              <a:t>memuktamadkan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apabila</a:t>
            </a:r>
            <a:r>
              <a:rPr lang="en-US" dirty="0">
                <a:solidFill>
                  <a:schemeClr val="tx1"/>
                </a:solidFill>
              </a:rPr>
              <a:t> </a:t>
            </a:r>
            <a:r>
              <a:rPr lang="en-US" dirty="0" err="1">
                <a:solidFill>
                  <a:schemeClr val="tx1"/>
                </a:solidFill>
              </a:rPr>
              <a:t>mesyuarat</a:t>
            </a:r>
            <a:r>
              <a:rPr lang="en-US" dirty="0">
                <a:solidFill>
                  <a:schemeClr val="tx1"/>
                </a:solidFill>
              </a:rPr>
              <a:t> </a:t>
            </a:r>
            <a:r>
              <a:rPr lang="en-US" dirty="0" err="1">
                <a:solidFill>
                  <a:schemeClr val="tx1"/>
                </a:solidFill>
              </a:rPr>
              <a:t>memutuskan</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mengesyorkan</a:t>
            </a:r>
            <a:r>
              <a:rPr lang="en-US" dirty="0">
                <a:solidFill>
                  <a:schemeClr val="tx1"/>
                </a:solidFill>
              </a:rPr>
              <a:t> </a:t>
            </a:r>
            <a:r>
              <a:rPr lang="en-US" dirty="0" err="1" smtClean="0">
                <a:solidFill>
                  <a:schemeClr val="tx1"/>
                </a:solidFill>
              </a:rPr>
              <a:t>pembekal</a:t>
            </a:r>
            <a:endParaRPr lang="en-US" dirty="0">
              <a:solidFill>
                <a:schemeClr val="tx1"/>
              </a:solidFill>
            </a:endParaRPr>
          </a:p>
        </p:txBody>
      </p:sp>
      <p:sp>
        <p:nvSpPr>
          <p:cNvPr id="6" name="Rectangle 5"/>
          <p:cNvSpPr/>
          <p:nvPr/>
        </p:nvSpPr>
        <p:spPr>
          <a:xfrm>
            <a:off x="1244184" y="3582650"/>
            <a:ext cx="2639873" cy="3147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543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336" t="7650" r="2376"/>
          <a:stretch/>
        </p:blipFill>
        <p:spPr>
          <a:xfrm>
            <a:off x="194873" y="149906"/>
            <a:ext cx="11795760" cy="6583680"/>
          </a:xfrm>
          <a:prstGeom prst="rect">
            <a:avLst/>
          </a:prstGeom>
        </p:spPr>
      </p:pic>
      <p:sp>
        <p:nvSpPr>
          <p:cNvPr id="5" name="Rectangular Callout 4"/>
          <p:cNvSpPr/>
          <p:nvPr/>
        </p:nvSpPr>
        <p:spPr>
          <a:xfrm>
            <a:off x="5930900" y="1566890"/>
            <a:ext cx="5867400" cy="2070100"/>
          </a:xfrm>
          <a:prstGeom prst="wedgeRectCallout">
            <a:avLst>
              <a:gd name="adj1" fmla="val 36845"/>
              <a:gd name="adj2" fmla="val 114420"/>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Memuktamadkan</a:t>
            </a:r>
            <a:r>
              <a:rPr lang="en-US" dirty="0">
                <a:solidFill>
                  <a:schemeClr val="tx1"/>
                </a:solidFill>
              </a:rPr>
              <a:t> </a:t>
            </a:r>
            <a:r>
              <a:rPr lang="en-US" dirty="0" err="1">
                <a:solidFill>
                  <a:schemeClr val="tx1"/>
                </a:solidFill>
              </a:rPr>
              <a:t>Pemilihan</a:t>
            </a:r>
            <a:r>
              <a:rPr lang="en-US" dirty="0">
                <a:solidFill>
                  <a:schemeClr val="tx1"/>
                </a:solidFill>
              </a:rPr>
              <a:t> </a:t>
            </a:r>
            <a:r>
              <a:rPr lang="en-US" dirty="0" err="1">
                <a:solidFill>
                  <a:schemeClr val="tx1"/>
                </a:solidFill>
              </a:rPr>
              <a:t>Pembekal</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PBM </a:t>
            </a:r>
            <a:r>
              <a:rPr lang="en-US" dirty="0" err="1">
                <a:solidFill>
                  <a:schemeClr val="tx1"/>
                </a:solidFill>
              </a:rPr>
              <a:t>perlu</a:t>
            </a:r>
            <a:r>
              <a:rPr lang="en-US" dirty="0">
                <a:solidFill>
                  <a:schemeClr val="tx1"/>
                </a:solidFill>
              </a:rPr>
              <a:t> </a:t>
            </a:r>
            <a:r>
              <a:rPr lang="en-US" dirty="0" err="1">
                <a:solidFill>
                  <a:schemeClr val="tx1"/>
                </a:solidFill>
              </a:rPr>
              <a:t>memutuskan</a:t>
            </a:r>
            <a:r>
              <a:rPr lang="en-US" dirty="0">
                <a:solidFill>
                  <a:schemeClr val="tx1"/>
                </a:solidFill>
              </a:rPr>
              <a:t> </a:t>
            </a:r>
            <a:r>
              <a:rPr lang="en-US" dirty="0" err="1">
                <a:solidFill>
                  <a:schemeClr val="tx1"/>
                </a:solidFill>
              </a:rPr>
              <a:t>pembekal</a:t>
            </a:r>
            <a:r>
              <a:rPr lang="en-US" dirty="0">
                <a:solidFill>
                  <a:schemeClr val="tx1"/>
                </a:solidFill>
              </a:rPr>
              <a:t> yang </a:t>
            </a:r>
            <a:r>
              <a:rPr lang="en-US" dirty="0" err="1">
                <a:solidFill>
                  <a:schemeClr val="tx1"/>
                </a:solidFill>
              </a:rPr>
              <a:t>hendak</a:t>
            </a:r>
            <a:r>
              <a:rPr lang="en-US" dirty="0">
                <a:solidFill>
                  <a:schemeClr val="tx1"/>
                </a:solidFill>
              </a:rPr>
              <a:t> </a:t>
            </a:r>
            <a:r>
              <a:rPr lang="en-US" dirty="0" err="1">
                <a:solidFill>
                  <a:schemeClr val="tx1"/>
                </a:solidFill>
              </a:rPr>
              <a:t>dipilih</a:t>
            </a:r>
            <a:r>
              <a:rPr lang="en-US" dirty="0">
                <a:solidFill>
                  <a:schemeClr val="tx1"/>
                </a:solidFill>
              </a:rPr>
              <a:t>, </a:t>
            </a:r>
            <a:r>
              <a:rPr lang="en-US" dirty="0" err="1">
                <a:solidFill>
                  <a:schemeClr val="tx1"/>
                </a:solidFill>
              </a:rPr>
              <a:t>apabila</a:t>
            </a:r>
            <a:r>
              <a:rPr lang="en-US" dirty="0">
                <a:solidFill>
                  <a:schemeClr val="tx1"/>
                </a:solidFill>
              </a:rPr>
              <a:t> </a:t>
            </a:r>
            <a:r>
              <a:rPr lang="en-US" dirty="0" err="1">
                <a:solidFill>
                  <a:schemeClr val="tx1"/>
                </a:solidFill>
              </a:rPr>
              <a:t>menetapkan</a:t>
            </a:r>
            <a:r>
              <a:rPr lang="en-US" dirty="0">
                <a:solidFill>
                  <a:schemeClr val="tx1"/>
                </a:solidFill>
              </a:rPr>
              <a:t> </a:t>
            </a:r>
            <a:r>
              <a:rPr lang="en-US" dirty="0" err="1">
                <a:solidFill>
                  <a:schemeClr val="tx1"/>
                </a:solidFill>
              </a:rPr>
              <a:t>kaedah</a:t>
            </a:r>
            <a:r>
              <a:rPr lang="en-US" dirty="0">
                <a:solidFill>
                  <a:schemeClr val="tx1"/>
                </a:solidFill>
              </a:rPr>
              <a:t> </a:t>
            </a:r>
            <a:r>
              <a:rPr lang="en-US" dirty="0" err="1">
                <a:solidFill>
                  <a:schemeClr val="tx1"/>
                </a:solidFill>
              </a:rPr>
              <a:t>memuktamadkan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Pemilihan</a:t>
            </a:r>
            <a:r>
              <a:rPr lang="en-US" dirty="0">
                <a:solidFill>
                  <a:schemeClr val="tx1"/>
                </a:solidFill>
              </a:rPr>
              <a:t> </a:t>
            </a:r>
            <a:r>
              <a:rPr lang="en-US" dirty="0" err="1">
                <a:solidFill>
                  <a:schemeClr val="tx1"/>
                </a:solidFill>
              </a:rPr>
              <a:t>Terus</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Penyedian</a:t>
            </a:r>
            <a:r>
              <a:rPr lang="en-US" dirty="0">
                <a:solidFill>
                  <a:schemeClr val="tx1"/>
                </a:solidFill>
              </a:rPr>
              <a:t> Surat </a:t>
            </a:r>
            <a:r>
              <a:rPr lang="en-US" dirty="0" err="1">
                <a:solidFill>
                  <a:schemeClr val="tx1"/>
                </a:solidFill>
              </a:rPr>
              <a:t>Niat</a:t>
            </a:r>
            <a:r>
              <a:rPr lang="en-US" dirty="0">
                <a:solidFill>
                  <a:schemeClr val="tx1"/>
                </a:solidFill>
              </a:rPr>
              <a:t>/Surat </a:t>
            </a:r>
            <a:r>
              <a:rPr lang="en-US" dirty="0" err="1">
                <a:solidFill>
                  <a:schemeClr val="tx1"/>
                </a:solidFill>
              </a:rPr>
              <a:t>Setuju</a:t>
            </a:r>
            <a:r>
              <a:rPr lang="en-US" dirty="0">
                <a:solidFill>
                  <a:schemeClr val="tx1"/>
                </a:solidFill>
              </a:rPr>
              <a:t> </a:t>
            </a:r>
            <a:r>
              <a:rPr lang="en-US" dirty="0" err="1">
                <a:solidFill>
                  <a:schemeClr val="tx1"/>
                </a:solidFill>
              </a:rPr>
              <a:t>Terima</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urusetia</a:t>
            </a:r>
            <a:r>
              <a:rPr lang="en-US" dirty="0">
                <a:solidFill>
                  <a:schemeClr val="tx1"/>
                </a:solidFill>
              </a:rPr>
              <a:t> </a:t>
            </a:r>
            <a:r>
              <a:rPr lang="en-US" dirty="0" err="1">
                <a:solidFill>
                  <a:schemeClr val="tx1"/>
                </a:solidFill>
              </a:rPr>
              <a:t>perolehan</a:t>
            </a:r>
            <a:r>
              <a:rPr lang="en-US" dirty="0">
                <a:solidFill>
                  <a:schemeClr val="tx1"/>
                </a:solidFill>
              </a:rPr>
              <a:t> </a:t>
            </a:r>
            <a:r>
              <a:rPr lang="en-US" dirty="0" err="1">
                <a:solidFill>
                  <a:schemeClr val="tx1"/>
                </a:solidFill>
              </a:rPr>
              <a:t>atau</a:t>
            </a:r>
            <a:r>
              <a:rPr lang="en-US" dirty="0">
                <a:solidFill>
                  <a:schemeClr val="tx1"/>
                </a:solidFill>
              </a:rPr>
              <a:t> </a:t>
            </a:r>
            <a:r>
              <a:rPr lang="en-US" dirty="0" err="1">
                <a:solidFill>
                  <a:schemeClr val="tx1"/>
                </a:solidFill>
              </a:rPr>
              <a:t>urusetia</a:t>
            </a:r>
            <a:r>
              <a:rPr lang="en-US" dirty="0">
                <a:solidFill>
                  <a:schemeClr val="tx1"/>
                </a:solidFill>
              </a:rPr>
              <a:t> PBM juga di </a:t>
            </a:r>
            <a:r>
              <a:rPr lang="en-US" dirty="0" err="1">
                <a:solidFill>
                  <a:schemeClr val="tx1"/>
                </a:solidFill>
              </a:rPr>
              <a:t>tetapkan</a:t>
            </a:r>
            <a:r>
              <a:rPr lang="en-US" dirty="0">
                <a:solidFill>
                  <a:schemeClr val="tx1"/>
                </a:solidFill>
              </a:rPr>
              <a:t> di </a:t>
            </a:r>
            <a:r>
              <a:rPr lang="en-US" dirty="0" err="1">
                <a:solidFill>
                  <a:schemeClr val="tx1"/>
                </a:solidFill>
              </a:rPr>
              <a:t>peringkat</a:t>
            </a:r>
            <a:r>
              <a:rPr lang="en-US" dirty="0">
                <a:solidFill>
                  <a:schemeClr val="tx1"/>
                </a:solidFill>
              </a:rPr>
              <a:t> </a:t>
            </a:r>
            <a:r>
              <a:rPr lang="en-US" dirty="0" err="1">
                <a:solidFill>
                  <a:schemeClr val="tx1"/>
                </a:solidFill>
              </a:rPr>
              <a:t>ini</a:t>
            </a:r>
            <a:endParaRPr lang="en-US" dirty="0">
              <a:solidFill>
                <a:schemeClr val="tx1"/>
              </a:solidFill>
            </a:endParaRPr>
          </a:p>
        </p:txBody>
      </p:sp>
      <p:sp>
        <p:nvSpPr>
          <p:cNvPr id="6" name="Rectangle 5"/>
          <p:cNvSpPr/>
          <p:nvPr/>
        </p:nvSpPr>
        <p:spPr>
          <a:xfrm>
            <a:off x="1141960" y="3268900"/>
            <a:ext cx="4559300" cy="317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820400" y="4989020"/>
            <a:ext cx="9779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41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214" t="7868" r="2376" b="5574"/>
          <a:stretch/>
        </p:blipFill>
        <p:spPr>
          <a:xfrm>
            <a:off x="119923" y="314795"/>
            <a:ext cx="11978640" cy="6400800"/>
          </a:xfrm>
          <a:prstGeom prst="rect">
            <a:avLst/>
          </a:prstGeom>
        </p:spPr>
      </p:pic>
      <p:sp>
        <p:nvSpPr>
          <p:cNvPr id="5" name="Rectangle 4"/>
          <p:cNvSpPr/>
          <p:nvPr/>
        </p:nvSpPr>
        <p:spPr>
          <a:xfrm>
            <a:off x="2162540" y="5024410"/>
            <a:ext cx="2463800" cy="546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5930900" y="2171700"/>
            <a:ext cx="5867400" cy="2070100"/>
          </a:xfrm>
          <a:prstGeom prst="wedgeRectCallout">
            <a:avLst>
              <a:gd name="adj1" fmla="val -71380"/>
              <a:gd name="adj2" fmla="val 97686"/>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Memuktamadkan</a:t>
            </a:r>
            <a:r>
              <a:rPr lang="en-US" dirty="0">
                <a:solidFill>
                  <a:schemeClr val="tx1"/>
                </a:solidFill>
              </a:rPr>
              <a:t> </a:t>
            </a:r>
            <a:r>
              <a:rPr lang="en-US" dirty="0" err="1">
                <a:solidFill>
                  <a:schemeClr val="tx1"/>
                </a:solidFill>
              </a:rPr>
              <a:t>Pemilihan</a:t>
            </a:r>
            <a:r>
              <a:rPr lang="en-US" dirty="0">
                <a:solidFill>
                  <a:schemeClr val="tx1"/>
                </a:solidFill>
              </a:rPr>
              <a:t> </a:t>
            </a:r>
            <a:r>
              <a:rPr lang="en-US" dirty="0" err="1">
                <a:solidFill>
                  <a:schemeClr val="tx1"/>
                </a:solidFill>
              </a:rPr>
              <a:t>Pembekal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Kertas</a:t>
            </a:r>
            <a:r>
              <a:rPr lang="en-US" dirty="0">
                <a:solidFill>
                  <a:schemeClr val="tx1"/>
                </a:solidFill>
              </a:rPr>
              <a:t> </a:t>
            </a:r>
            <a:r>
              <a:rPr lang="en-US" dirty="0" err="1">
                <a:solidFill>
                  <a:schemeClr val="tx1"/>
                </a:solidFill>
              </a:rPr>
              <a:t>Keputusan</a:t>
            </a:r>
            <a:r>
              <a:rPr lang="en-US" dirty="0">
                <a:solidFill>
                  <a:schemeClr val="tx1"/>
                </a:solidFill>
              </a:rPr>
              <a:t> yang </a:t>
            </a:r>
            <a:r>
              <a:rPr lang="en-US" dirty="0" err="1">
                <a:solidFill>
                  <a:schemeClr val="tx1"/>
                </a:solidFill>
              </a:rPr>
              <a:t>disediakan</a:t>
            </a:r>
            <a:r>
              <a:rPr lang="en-US" dirty="0">
                <a:solidFill>
                  <a:schemeClr val="tx1"/>
                </a:solidFill>
              </a:rPr>
              <a:t> </a:t>
            </a:r>
            <a:r>
              <a:rPr lang="en-US" dirty="0" err="1">
                <a:solidFill>
                  <a:schemeClr val="tx1"/>
                </a:solidFill>
              </a:rPr>
              <a:t>secara</a:t>
            </a:r>
            <a:r>
              <a:rPr lang="en-US" dirty="0">
                <a:solidFill>
                  <a:schemeClr val="tx1"/>
                </a:solidFill>
              </a:rPr>
              <a:t> manual </a:t>
            </a:r>
            <a:r>
              <a:rPr lang="en-US" dirty="0" err="1">
                <a:solidFill>
                  <a:schemeClr val="tx1"/>
                </a:solidFill>
              </a:rPr>
              <a:t>dan</a:t>
            </a:r>
            <a:r>
              <a:rPr lang="en-US" dirty="0">
                <a:solidFill>
                  <a:schemeClr val="tx1"/>
                </a:solidFill>
              </a:rPr>
              <a:t> </a:t>
            </a:r>
            <a:r>
              <a:rPr lang="en-US" dirty="0" err="1">
                <a:solidFill>
                  <a:schemeClr val="tx1"/>
                </a:solidFill>
              </a:rPr>
              <a:t>telah</a:t>
            </a:r>
            <a:r>
              <a:rPr lang="en-US" dirty="0">
                <a:solidFill>
                  <a:schemeClr val="tx1"/>
                </a:solidFill>
              </a:rPr>
              <a:t> </a:t>
            </a:r>
            <a:r>
              <a:rPr lang="en-US" dirty="0" err="1" smtClean="0">
                <a:solidFill>
                  <a:schemeClr val="tx1"/>
                </a:solidFill>
              </a:rPr>
              <a:t>ditandatangani</a:t>
            </a:r>
            <a:r>
              <a:rPr lang="en-US" dirty="0" smtClean="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ahli</a:t>
            </a:r>
            <a:r>
              <a:rPr lang="en-US" dirty="0">
                <a:solidFill>
                  <a:schemeClr val="tx1"/>
                </a:solidFill>
              </a:rPr>
              <a:t> PBM </a:t>
            </a:r>
            <a:r>
              <a:rPr lang="en-US" dirty="0" err="1">
                <a:solidFill>
                  <a:schemeClr val="tx1"/>
                </a:solidFill>
              </a:rPr>
              <a:t>perlu</a:t>
            </a:r>
            <a:r>
              <a:rPr lang="en-US" dirty="0">
                <a:solidFill>
                  <a:schemeClr val="tx1"/>
                </a:solidFill>
              </a:rPr>
              <a:t> </a:t>
            </a:r>
            <a:r>
              <a:rPr lang="en-US" dirty="0" err="1">
                <a:solidFill>
                  <a:schemeClr val="tx1"/>
                </a:solidFill>
              </a:rPr>
              <a:t>dimuat</a:t>
            </a:r>
            <a:r>
              <a:rPr lang="en-US" dirty="0">
                <a:solidFill>
                  <a:schemeClr val="tx1"/>
                </a:solidFill>
              </a:rPr>
              <a:t> </a:t>
            </a:r>
            <a:r>
              <a:rPr lang="en-US" dirty="0" err="1">
                <a:solidFill>
                  <a:schemeClr val="tx1"/>
                </a:solidFill>
              </a:rPr>
              <a:t>naik</a:t>
            </a:r>
            <a:r>
              <a:rPr lang="en-US" dirty="0">
                <a:solidFill>
                  <a:schemeClr val="tx1"/>
                </a:solidFill>
              </a:rPr>
              <a:t> </a:t>
            </a:r>
            <a:r>
              <a:rPr lang="en-US" dirty="0" err="1">
                <a:solidFill>
                  <a:schemeClr val="tx1"/>
                </a:solidFill>
              </a:rPr>
              <a:t>ke</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U</a:t>
            </a:r>
            <a:r>
              <a:rPr lang="en-US" dirty="0" err="1" smtClean="0">
                <a:solidFill>
                  <a:schemeClr val="tx1"/>
                </a:solidFill>
              </a:rPr>
              <a:t>rusetia</a:t>
            </a:r>
            <a:endParaRPr lang="en-US" dirty="0">
              <a:solidFill>
                <a:schemeClr val="tx1"/>
              </a:solidFill>
            </a:endParaRPr>
          </a:p>
        </p:txBody>
      </p:sp>
      <p:sp>
        <p:nvSpPr>
          <p:cNvPr id="7" name="Rectangle 6"/>
          <p:cNvSpPr/>
          <p:nvPr/>
        </p:nvSpPr>
        <p:spPr>
          <a:xfrm>
            <a:off x="8051800" y="1437600"/>
            <a:ext cx="1358900" cy="419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738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25119"/>
            <a:ext cx="12192000" cy="6083961"/>
          </a:xfrm>
          <a:prstGeom prst="rect">
            <a:avLst/>
          </a:prstGeom>
        </p:spPr>
      </p:pic>
      <p:sp>
        <p:nvSpPr>
          <p:cNvPr id="7" name="Rectangular Callout 6"/>
          <p:cNvSpPr/>
          <p:nvPr/>
        </p:nvSpPr>
        <p:spPr>
          <a:xfrm>
            <a:off x="227842" y="3085540"/>
            <a:ext cx="2597813" cy="2631123"/>
          </a:xfrm>
          <a:prstGeom prst="wedgeRectCallout">
            <a:avLst>
              <a:gd name="adj1" fmla="val 48325"/>
              <a:gd name="adj2" fmla="val -70339"/>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Arial" panose="020B0604020202020204" pitchFamily="34" charset="0"/>
                <a:cs typeface="Arial" panose="020B0604020202020204" pitchFamily="34" charset="0"/>
              </a:rPr>
              <a:t>Apabila</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Item Panel </a:t>
            </a:r>
            <a:r>
              <a:rPr lang="en-US" sz="1600" dirty="0" err="1">
                <a:solidFill>
                  <a:schemeClr val="tx1"/>
                </a:solidFill>
                <a:latin typeface="Arial" panose="020B0604020202020204" pitchFamily="34" charset="0"/>
                <a:cs typeface="Arial" panose="020B0604020202020204" pitchFamily="34" charset="0"/>
              </a:rPr>
              <a:t>adalah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Ya</a:t>
            </a:r>
            <a:r>
              <a:rPr lang="en-US" sz="1600" dirty="0">
                <a:solidFill>
                  <a:schemeClr val="tx1"/>
                </a:solidFill>
                <a:latin typeface="Arial" panose="020B0604020202020204" pitchFamily="34" charset="0"/>
                <a:cs typeface="Arial" panose="020B0604020202020204" pitchFamily="34" charset="0"/>
              </a:rPr>
              <a:t>”</a:t>
            </a:r>
          </a:p>
          <a:p>
            <a:pPr marL="231775" lvl="1" indent="-231775">
              <a:buFont typeface="Arial" panose="020B0604020202020204" pitchFamily="34" charset="0"/>
              <a:buChar char="•"/>
            </a:pPr>
            <a:r>
              <a:rPr lang="en-US" sz="1600" dirty="0" err="1">
                <a:solidFill>
                  <a:schemeClr val="tx1"/>
                </a:solidFill>
                <a:latin typeface="Arial" panose="020B0604020202020204" pitchFamily="34" charset="0"/>
                <a:cs typeface="Arial" panose="020B0604020202020204" pitchFamily="34" charset="0"/>
              </a:rPr>
              <a:t>Perlu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mengenal</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pasti</a:t>
            </a:r>
            <a:r>
              <a:rPr lang="en-US" sz="1600" dirty="0">
                <a:solidFill>
                  <a:schemeClr val="tx1"/>
                </a:solidFill>
                <a:latin typeface="Arial" panose="020B0604020202020204" pitchFamily="34" charset="0"/>
                <a:cs typeface="Arial" panose="020B0604020202020204" pitchFamily="34" charset="0"/>
              </a:rPr>
              <a:t> </a:t>
            </a:r>
            <a:r>
              <a:rPr lang="en-US" sz="1600" b="1" dirty="0" smtClean="0">
                <a:solidFill>
                  <a:schemeClr val="tx1"/>
                </a:solidFill>
                <a:latin typeface="Arial" panose="020B0604020202020204" pitchFamily="34" charset="0"/>
                <a:cs typeface="Arial" panose="020B0604020202020204" pitchFamily="34" charset="0"/>
              </a:rPr>
              <a:t>No. </a:t>
            </a:r>
            <a:r>
              <a:rPr lang="en-US" sz="1600" b="1" dirty="0">
                <a:solidFill>
                  <a:schemeClr val="tx1"/>
                </a:solidFill>
                <a:latin typeface="Arial" panose="020B0604020202020204" pitchFamily="34" charset="0"/>
                <a:cs typeface="Arial" panose="020B0604020202020204" pitchFamily="34" charset="0"/>
              </a:rPr>
              <a:t>1PP </a:t>
            </a:r>
            <a:r>
              <a:rPr lang="en-US" sz="1600" dirty="0">
                <a:solidFill>
                  <a:schemeClr val="tx1"/>
                </a:solidFill>
                <a:latin typeface="Arial" panose="020B0604020202020204" pitchFamily="34" charset="0"/>
                <a:cs typeface="Arial" panose="020B0604020202020204" pitchFamily="34" charset="0"/>
              </a:rPr>
              <a:t>(</a:t>
            </a:r>
            <a:r>
              <a:rPr lang="en-US" sz="1600" dirty="0" err="1">
                <a:solidFill>
                  <a:schemeClr val="tx1"/>
                </a:solidFill>
                <a:latin typeface="Arial" panose="020B0604020202020204" pitchFamily="34" charset="0"/>
                <a:cs typeface="Arial" panose="020B0604020202020204" pitchFamily="34" charset="0"/>
              </a:rPr>
              <a:t>pekeliling</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kontrak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pusat</a:t>
            </a:r>
            <a:r>
              <a:rPr lang="en-US" sz="1600" dirty="0">
                <a:solidFill>
                  <a:schemeClr val="tx1"/>
                </a:solidFill>
                <a:latin typeface="Arial" panose="020B0604020202020204" pitchFamily="34" charset="0"/>
                <a:cs typeface="Arial" panose="020B0604020202020204" pitchFamily="34" charset="0"/>
              </a:rPr>
              <a:t> panel) yang </a:t>
            </a:r>
            <a:r>
              <a:rPr lang="en-US" sz="1600" dirty="0" err="1">
                <a:solidFill>
                  <a:schemeClr val="tx1"/>
                </a:solidFill>
                <a:latin typeface="Arial" panose="020B0604020202020204" pitchFamily="34" charset="0"/>
                <a:cs typeface="Arial" panose="020B0604020202020204" pitchFamily="34" charset="0"/>
              </a:rPr>
              <a:t>berkaitan</a:t>
            </a:r>
            <a:r>
              <a:rPr lang="en-US" sz="1600" dirty="0">
                <a:solidFill>
                  <a:schemeClr val="tx1"/>
                </a:solidFill>
                <a:latin typeface="Arial" panose="020B0604020202020204" pitchFamily="34" charset="0"/>
                <a:cs typeface="Arial" panose="020B0604020202020204" pitchFamily="34" charset="0"/>
              </a:rPr>
              <a:t>. </a:t>
            </a:r>
          </a:p>
          <a:p>
            <a:pPr marL="231775" lvl="1" indent="-231775">
              <a:buFont typeface="Arial" panose="020B0604020202020204" pitchFamily="34" charset="0"/>
              <a:buChar char="•"/>
            </a:pPr>
            <a:r>
              <a:rPr lang="en-US" sz="1600" b="1" dirty="0">
                <a:solidFill>
                  <a:schemeClr val="tx1"/>
                </a:solidFill>
                <a:latin typeface="Arial" panose="020B0604020202020204" pitchFamily="34" charset="0"/>
                <a:cs typeface="Arial" panose="020B0604020202020204" pitchFamily="34" charset="0"/>
              </a:rPr>
              <a:t>Kumpulan item </a:t>
            </a:r>
            <a:r>
              <a:rPr lang="en-US" sz="1600" dirty="0">
                <a:solidFill>
                  <a:schemeClr val="tx1"/>
                </a:solidFill>
                <a:latin typeface="Arial" panose="020B0604020202020204" pitchFamily="34" charset="0"/>
                <a:cs typeface="Arial" panose="020B0604020202020204" pitchFamily="34" charset="0"/>
              </a:rPr>
              <a:t>yang </a:t>
            </a:r>
            <a:r>
              <a:rPr lang="en-US" sz="1600" dirty="0" err="1" smtClean="0">
                <a:solidFill>
                  <a:schemeClr val="tx1"/>
                </a:solidFill>
                <a:latin typeface="Arial" panose="020B0604020202020204" pitchFamily="34" charset="0"/>
                <a:cs typeface="Arial" panose="020B0604020202020204" pitchFamily="34" charset="0"/>
              </a:rPr>
              <a:t>diperlukan</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dalam</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kontrak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pusat</a:t>
            </a:r>
            <a:r>
              <a:rPr lang="en-US" sz="1600" dirty="0">
                <a:solidFill>
                  <a:schemeClr val="tx1"/>
                </a:solidFill>
                <a:latin typeface="Arial" panose="020B0604020202020204" pitchFamily="34" charset="0"/>
                <a:cs typeface="Arial" panose="020B0604020202020204" pitchFamily="34" charset="0"/>
              </a:rPr>
              <a:t> panel </a:t>
            </a:r>
            <a:r>
              <a:rPr lang="en-US" sz="1600" dirty="0" err="1">
                <a:solidFill>
                  <a:schemeClr val="tx1"/>
                </a:solidFill>
                <a:latin typeface="Arial" panose="020B0604020202020204" pitchFamily="34" charset="0"/>
                <a:cs typeface="Arial" panose="020B0604020202020204" pitchFamily="34" charset="0"/>
              </a:rPr>
              <a:t>berkenaan</a:t>
            </a:r>
            <a:r>
              <a:rPr lang="en-US" sz="1600" dirty="0">
                <a:solidFill>
                  <a:schemeClr val="tx1"/>
                </a:solidFill>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 </a:t>
            </a:r>
          </a:p>
        </p:txBody>
      </p:sp>
      <p:sp>
        <p:nvSpPr>
          <p:cNvPr id="4" name="Rectangle 3"/>
          <p:cNvSpPr/>
          <p:nvPr/>
        </p:nvSpPr>
        <p:spPr>
          <a:xfrm>
            <a:off x="2825655" y="1853631"/>
            <a:ext cx="8679976" cy="864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348162" y="2840113"/>
            <a:ext cx="6696075" cy="2876550"/>
          </a:xfrm>
          <a:prstGeom prst="rect">
            <a:avLst/>
          </a:prstGeom>
          <a:ln>
            <a:solidFill>
              <a:srgbClr val="FF0000"/>
            </a:solidFill>
          </a:ln>
        </p:spPr>
      </p:pic>
    </p:spTree>
    <p:extLst>
      <p:ext uri="{BB962C8B-B14F-4D97-AF65-F5344CB8AC3E}">
        <p14:creationId xmlns:p14="http://schemas.microsoft.com/office/powerpoint/2010/main" val="293074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txBox="1">
            <a:spLocks/>
          </p:cNvSpPr>
          <p:nvPr/>
        </p:nvSpPr>
        <p:spPr>
          <a:xfrm>
            <a:off x="306198" y="1283711"/>
            <a:ext cx="9268707" cy="54856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accent3"/>
                </a:solidFill>
                <a:latin typeface="+mj-lt"/>
                <a:ea typeface="+mj-ea"/>
                <a:cs typeface="+mj-cs"/>
              </a:defRPr>
            </a:lvl1pPr>
          </a:lstStyle>
          <a:p>
            <a:endParaRPr lang="en-US" sz="2400" dirty="0">
              <a:solidFill>
                <a:schemeClr val="tx1">
                  <a:lumMod val="75000"/>
                  <a:lumOff val="25000"/>
                </a:schemeClr>
              </a:solidFill>
            </a:endParaRPr>
          </a:p>
        </p:txBody>
      </p:sp>
      <p:cxnSp>
        <p:nvCxnSpPr>
          <p:cNvPr id="40" name="Straight Arrow Connector 39"/>
          <p:cNvCxnSpPr/>
          <p:nvPr/>
        </p:nvCxnSpPr>
        <p:spPr>
          <a:xfrm>
            <a:off x="8506963" y="3708679"/>
            <a:ext cx="600514" cy="0"/>
          </a:xfrm>
          <a:prstGeom prst="straightConnector1">
            <a:avLst/>
          </a:prstGeom>
          <a:noFill/>
          <a:ln w="28575" cap="flat" cmpd="sng" algn="ctr">
            <a:solidFill>
              <a:srgbClr val="FF0000"/>
            </a:solidFill>
            <a:prstDash val="solid"/>
            <a:tailEnd type="arrow"/>
          </a:ln>
          <a:effectLst/>
        </p:spPr>
      </p:cxnSp>
      <p:sp>
        <p:nvSpPr>
          <p:cNvPr id="41" name="Rounded Rectangle 40"/>
          <p:cNvSpPr/>
          <p:nvPr/>
        </p:nvSpPr>
        <p:spPr bwMode="auto">
          <a:xfrm>
            <a:off x="4153319" y="2929228"/>
            <a:ext cx="1911386" cy="1758197"/>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itchFamily="34" charset="0"/>
                <a:cs typeface="Arial" pitchFamily="34" charset="0"/>
              </a:rPr>
              <a:t>Pembekal</a:t>
            </a:r>
            <a:endParaRPr kumimoji="0" lang="en-US" sz="1200" b="1" i="0" u="sng" strike="noStrike" kern="0" cap="none" spc="0" normalizeH="0" baseline="0" noProof="0" dirty="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82563" lvl="0" indent="-182563">
              <a:buFont typeface="Arial" pitchFamily="34" charset="0"/>
              <a:buChar char="•"/>
              <a:defRPr/>
            </a:pPr>
            <a:r>
              <a:rPr lang="en-US" sz="1200" kern="0" dirty="0" err="1">
                <a:latin typeface="Arial" pitchFamily="34" charset="0"/>
                <a:cs typeface="Arial" pitchFamily="34" charset="0"/>
              </a:rPr>
              <a:t>Pengakuan</a:t>
            </a:r>
            <a:r>
              <a:rPr lang="en-US" sz="1200" kern="0" dirty="0">
                <a:latin typeface="Arial" pitchFamily="34" charset="0"/>
                <a:cs typeface="Arial" pitchFamily="34" charset="0"/>
              </a:rPr>
              <a:t> </a:t>
            </a:r>
            <a:r>
              <a:rPr lang="en-US" sz="1200" kern="0" dirty="0" err="1">
                <a:latin typeface="Arial" pitchFamily="34" charset="0"/>
                <a:cs typeface="Arial" pitchFamily="34" charset="0"/>
              </a:rPr>
              <a:t>Penerimaan</a:t>
            </a:r>
            <a:r>
              <a:rPr lang="en-US" sz="1200" kern="0" dirty="0">
                <a:latin typeface="Arial" pitchFamily="34" charset="0"/>
                <a:cs typeface="Arial" pitchFamily="34" charset="0"/>
              </a:rPr>
              <a:t> Surat </a:t>
            </a:r>
            <a:r>
              <a:rPr lang="en-US" sz="1200" kern="0" dirty="0" err="1">
                <a:latin typeface="Arial" pitchFamily="34" charset="0"/>
                <a:cs typeface="Arial" pitchFamily="34" charset="0"/>
              </a:rPr>
              <a:t>Setuju</a:t>
            </a:r>
            <a:r>
              <a:rPr lang="en-US" sz="1200" kern="0" dirty="0">
                <a:latin typeface="Arial" pitchFamily="34" charset="0"/>
                <a:cs typeface="Arial" pitchFamily="34" charset="0"/>
              </a:rPr>
              <a:t> </a:t>
            </a:r>
            <a:r>
              <a:rPr lang="en-US" sz="1200" kern="0" dirty="0" err="1">
                <a:latin typeface="Arial" pitchFamily="34" charset="0"/>
                <a:cs typeface="Arial" pitchFamily="34" charset="0"/>
              </a:rPr>
              <a:t>Terima</a:t>
            </a:r>
            <a:endParaRPr lang="en-US" sz="1200" kern="0" dirty="0">
              <a:latin typeface="Arial" pitchFamily="34" charset="0"/>
              <a:cs typeface="Arial" pitchFamily="34" charset="0"/>
            </a:endParaRPr>
          </a:p>
          <a:p>
            <a:pPr marL="182563" lvl="0" indent="-182563">
              <a:buFont typeface="Arial" pitchFamily="34" charset="0"/>
              <a:buChar char="•"/>
              <a:defRPr/>
            </a:pPr>
            <a:r>
              <a:rPr lang="en-US" sz="1200" kern="0" dirty="0" err="1">
                <a:latin typeface="Arial" pitchFamily="34" charset="0"/>
                <a:cs typeface="Arial" pitchFamily="34" charset="0"/>
              </a:rPr>
              <a:t>Penetapan</a:t>
            </a:r>
            <a:r>
              <a:rPr lang="en-US" sz="1200" kern="0" dirty="0">
                <a:latin typeface="Arial" pitchFamily="34" charset="0"/>
                <a:cs typeface="Arial" pitchFamily="34" charset="0"/>
              </a:rPr>
              <a:t> </a:t>
            </a:r>
            <a:r>
              <a:rPr lang="en-US" sz="1200" kern="0" dirty="0" err="1">
                <a:latin typeface="Arial" pitchFamily="34" charset="0"/>
                <a:cs typeface="Arial" pitchFamily="34" charset="0"/>
              </a:rPr>
              <a:t>Kod</a:t>
            </a:r>
            <a:r>
              <a:rPr lang="en-US" sz="1200" kern="0" dirty="0">
                <a:latin typeface="Arial" pitchFamily="34" charset="0"/>
                <a:cs typeface="Arial" pitchFamily="34" charset="0"/>
              </a:rPr>
              <a:t> Item</a:t>
            </a:r>
          </a:p>
        </p:txBody>
      </p:sp>
      <p:sp>
        <p:nvSpPr>
          <p:cNvPr id="42" name="Rounded Rectangle 41"/>
          <p:cNvSpPr/>
          <p:nvPr/>
        </p:nvSpPr>
        <p:spPr bwMode="auto">
          <a:xfrm>
            <a:off x="6664528" y="2929227"/>
            <a:ext cx="1841748" cy="1758197"/>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Urusetia</a:t>
            </a: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Pengesahan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Pengakuan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Penerimaan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Surat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Setuju</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Terima</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43" name="Flowchart: Off-page Connector 42"/>
          <p:cNvSpPr/>
          <p:nvPr/>
        </p:nvSpPr>
        <p:spPr>
          <a:xfrm>
            <a:off x="9101089" y="3478695"/>
            <a:ext cx="1886357" cy="574803"/>
          </a:xfrm>
          <a:prstGeom prst="flowChartOffpageConnector">
            <a:avLst/>
          </a:prstGeom>
          <a:gradFill rotWithShape="1">
            <a:gsLst>
              <a:gs pos="0">
                <a:srgbClr val="604878">
                  <a:shade val="51000"/>
                  <a:satMod val="130000"/>
                </a:srgbClr>
              </a:gs>
              <a:gs pos="80000">
                <a:srgbClr val="604878">
                  <a:shade val="93000"/>
                  <a:satMod val="130000"/>
                </a:srgbClr>
              </a:gs>
              <a:gs pos="100000">
                <a:srgbClr val="604878">
                  <a:shade val="94000"/>
                  <a:satMod val="135000"/>
                </a:srgbClr>
              </a:gs>
            </a:gsLst>
            <a:lin ang="16200000" scaled="0"/>
          </a:gradFill>
          <a:ln w="9525" cap="flat" cmpd="sng" algn="ctr">
            <a:solidFill>
              <a:srgbClr val="604878">
                <a:shade val="95000"/>
                <a:satMod val="105000"/>
              </a:srgbClr>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prstClr val="white"/>
                </a:solidFill>
                <a:effectLst/>
                <a:uLnTx/>
                <a:uFillTx/>
                <a:latin typeface="Calibri"/>
              </a:rPr>
              <a:t>Pengurusan</a:t>
            </a:r>
            <a:r>
              <a:rPr kumimoji="0" lang="en-US" sz="1400" b="1" i="0" u="none" strike="noStrike" kern="0" cap="none" spc="0" normalizeH="0" baseline="0" noProof="0" dirty="0">
                <a:ln>
                  <a:noFill/>
                </a:ln>
                <a:solidFill>
                  <a:prstClr val="white"/>
                </a:solidFill>
                <a:effectLst/>
                <a:uLnTx/>
                <a:uFillTx/>
                <a:latin typeface="Calibri"/>
              </a:rPr>
              <a:t> </a:t>
            </a:r>
            <a:r>
              <a:rPr kumimoji="0" lang="en-US" sz="1400" b="1" i="0" u="none" strike="noStrike" kern="0" cap="none" spc="0" normalizeH="0" baseline="0" noProof="0" dirty="0" err="1">
                <a:ln>
                  <a:noFill/>
                </a:ln>
                <a:solidFill>
                  <a:prstClr val="white"/>
                </a:solidFill>
                <a:effectLst/>
                <a:uLnTx/>
                <a:uFillTx/>
                <a:latin typeface="Calibri"/>
              </a:rPr>
              <a:t>Kontrak</a:t>
            </a:r>
            <a:endParaRPr kumimoji="0" lang="en-MY" sz="1400" b="1" i="0" u="none" strike="noStrike" kern="0" cap="none" spc="0" normalizeH="0" baseline="0" noProof="0" dirty="0">
              <a:ln>
                <a:noFill/>
              </a:ln>
              <a:solidFill>
                <a:prstClr val="white"/>
              </a:solidFill>
              <a:effectLst/>
              <a:uLnTx/>
              <a:uFillTx/>
              <a:latin typeface="Calibri"/>
            </a:endParaRPr>
          </a:p>
        </p:txBody>
      </p:sp>
      <p:cxnSp>
        <p:nvCxnSpPr>
          <p:cNvPr id="46" name="Straight Arrow Connector 45"/>
          <p:cNvCxnSpPr/>
          <p:nvPr/>
        </p:nvCxnSpPr>
        <p:spPr>
          <a:xfrm>
            <a:off x="2557460" y="3195852"/>
            <a:ext cx="643951" cy="0"/>
          </a:xfrm>
          <a:prstGeom prst="straightConnector1">
            <a:avLst/>
          </a:prstGeom>
          <a:noFill/>
          <a:ln w="28575" cap="flat" cmpd="sng" algn="ctr">
            <a:solidFill>
              <a:srgbClr val="FF0000"/>
            </a:solidFill>
            <a:prstDash val="solid"/>
            <a:tailEnd type="arrow"/>
          </a:ln>
          <a:effectLst/>
        </p:spPr>
      </p:cxnSp>
      <p:cxnSp>
        <p:nvCxnSpPr>
          <p:cNvPr id="49" name="Straight Arrow Connector 48"/>
          <p:cNvCxnSpPr/>
          <p:nvPr/>
        </p:nvCxnSpPr>
        <p:spPr>
          <a:xfrm>
            <a:off x="6064705" y="3708679"/>
            <a:ext cx="599823" cy="7668"/>
          </a:xfrm>
          <a:prstGeom prst="straightConnector1">
            <a:avLst/>
          </a:prstGeom>
          <a:noFill/>
          <a:ln w="28575" cap="flat" cmpd="sng" algn="ctr">
            <a:solidFill>
              <a:srgbClr val="FF0000"/>
            </a:solidFill>
            <a:prstDash val="solid"/>
            <a:tailEnd type="arrow"/>
          </a:ln>
          <a:effectLst/>
        </p:spPr>
      </p:cxnSp>
      <p:sp>
        <p:nvSpPr>
          <p:cNvPr id="14" name="Flowchart: Off-page Connector 13"/>
          <p:cNvSpPr/>
          <p:nvPr/>
        </p:nvSpPr>
        <p:spPr>
          <a:xfrm>
            <a:off x="9180667" y="5627264"/>
            <a:ext cx="1727199" cy="574803"/>
          </a:xfrm>
          <a:prstGeom prst="flowChartOffpageConnector">
            <a:avLst/>
          </a:prstGeom>
          <a:solidFill>
            <a:srgbClr val="F07F09"/>
          </a:solidFill>
          <a:ln w="25400" cap="flat" cmpd="sng" algn="ctr">
            <a:solidFill>
              <a:srgbClr val="F07F09">
                <a:shade val="50000"/>
              </a:srgbClr>
            </a:solid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prstClr val="black"/>
                </a:solidFill>
                <a:effectLst/>
                <a:uLnTx/>
                <a:uFillTx/>
                <a:latin typeface="Calibri"/>
              </a:rPr>
              <a:t>Pemenuhan</a:t>
            </a:r>
            <a:endParaRPr kumimoji="0" lang="en-MY" sz="1400" b="1" i="0" u="none" strike="noStrike" kern="0" cap="none" spc="0" normalizeH="0" baseline="0" noProof="0" dirty="0">
              <a:ln>
                <a:noFill/>
              </a:ln>
              <a:solidFill>
                <a:prstClr val="black"/>
              </a:solidFill>
              <a:effectLst/>
              <a:uLnTx/>
              <a:uFillTx/>
              <a:latin typeface="Calibri"/>
            </a:endParaRPr>
          </a:p>
        </p:txBody>
      </p:sp>
      <p:sp>
        <p:nvSpPr>
          <p:cNvPr id="15" name="Rounded Rectangle 14"/>
          <p:cNvSpPr/>
          <p:nvPr/>
        </p:nvSpPr>
        <p:spPr bwMode="auto">
          <a:xfrm>
            <a:off x="1687525" y="2929228"/>
            <a:ext cx="1821758" cy="1758198"/>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itchFamily="34" charset="0"/>
                <a:cs typeface="Arial" pitchFamily="34" charset="0"/>
              </a:rPr>
              <a:t>Urusetia</a:t>
            </a:r>
            <a:r>
              <a:rPr kumimoji="0" lang="en-US" sz="1200" b="1" i="0" u="sng" strike="noStrike" kern="0" cap="none" spc="0" normalizeH="0" baseline="0" noProof="0" dirty="0">
                <a:ln>
                  <a:noFill/>
                </a:ln>
                <a:effectLst/>
                <a:uLnTx/>
                <a:uFillTx/>
                <a:latin typeface="Arial" pitchFamily="34" charset="0"/>
                <a:cs typeface="Arial" pitchFamily="34" charset="0"/>
              </a:rPr>
              <a:t>/</a:t>
            </a:r>
            <a:r>
              <a:rPr kumimoji="0" lang="en-US" sz="1200" b="1" i="0" u="sng" strike="noStrike" kern="0" cap="none" spc="0" normalizeH="0" baseline="0" noProof="0" dirty="0" err="1">
                <a:ln>
                  <a:noFill/>
                </a:ln>
                <a:effectLst/>
                <a:uLnTx/>
                <a:uFillTx/>
                <a:latin typeface="Arial" pitchFamily="34" charset="0"/>
                <a:cs typeface="Arial" pitchFamily="34" charset="0"/>
              </a:rPr>
              <a:t>Pelulus</a:t>
            </a:r>
            <a:endParaRPr kumimoji="0" lang="en-US" sz="1200" b="1" i="0" u="sng" strike="noStrike" kern="0" cap="none" spc="0" normalizeH="0" baseline="0" noProof="0" dirty="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itchFamily="34" charset="0"/>
                <a:cs typeface="Arial" pitchFamily="34" charset="0"/>
              </a:rPr>
              <a:t>Penyediaan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smtClean="0">
                <a:ln>
                  <a:noFill/>
                </a:ln>
                <a:effectLst/>
                <a:uLnTx/>
                <a:uFillTx/>
                <a:latin typeface="Arial" pitchFamily="34" charset="0"/>
                <a:cs typeface="Arial" pitchFamily="34" charset="0"/>
              </a:rPr>
              <a:t>Surat </a:t>
            </a:r>
            <a:r>
              <a:rPr kumimoji="0" lang="en-US" sz="1200" b="0" i="0" u="none" strike="noStrike" kern="0" cap="none" spc="0" normalizeH="0" baseline="0" noProof="0" dirty="0" err="1">
                <a:ln>
                  <a:noFill/>
                </a:ln>
                <a:effectLst/>
                <a:uLnTx/>
                <a:uFillTx/>
                <a:latin typeface="Arial" pitchFamily="34" charset="0"/>
                <a:cs typeface="Arial" pitchFamily="34" charset="0"/>
              </a:rPr>
              <a:t>Setuju</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Terima</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a:ln>
                  <a:noFill/>
                </a:ln>
                <a:effectLst/>
                <a:uLnTx/>
                <a:uFillTx/>
                <a:latin typeface="Arial" pitchFamily="34" charset="0"/>
                <a:cs typeface="Arial" pitchFamily="34" charset="0"/>
              </a:rPr>
              <a:t>SST)</a:t>
            </a: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a:latin typeface="Arial" pitchFamily="34" charset="0"/>
                <a:cs typeface="Arial" pitchFamily="34" charset="0"/>
              </a:rPr>
              <a:t>Diserahkan</a:t>
            </a:r>
            <a:r>
              <a:rPr lang="en-US" sz="1200" kern="0" dirty="0">
                <a:latin typeface="Arial" pitchFamily="34" charset="0"/>
                <a:cs typeface="Arial" pitchFamily="34" charset="0"/>
              </a:rPr>
              <a:t> </a:t>
            </a:r>
            <a:r>
              <a:rPr lang="en-US" sz="1200" kern="0" dirty="0" err="1">
                <a:latin typeface="Arial" pitchFamily="34" charset="0"/>
                <a:cs typeface="Arial" pitchFamily="34" charset="0"/>
              </a:rPr>
              <a:t>kepada</a:t>
            </a:r>
            <a:r>
              <a:rPr lang="en-US" sz="1200" kern="0" dirty="0">
                <a:latin typeface="Arial" pitchFamily="34" charset="0"/>
                <a:cs typeface="Arial" pitchFamily="34" charset="0"/>
              </a:rPr>
              <a:t> </a:t>
            </a:r>
            <a:r>
              <a:rPr lang="en-US" sz="1200" kern="0" dirty="0" err="1">
                <a:latin typeface="Arial" pitchFamily="34" charset="0"/>
                <a:cs typeface="Arial" pitchFamily="34" charset="0"/>
              </a:rPr>
              <a:t>pelulus</a:t>
            </a:r>
            <a:r>
              <a:rPr lang="en-US" sz="1200" kern="0" dirty="0">
                <a:latin typeface="Arial" pitchFamily="34" charset="0"/>
                <a:cs typeface="Arial" pitchFamily="34" charset="0"/>
              </a:rPr>
              <a:t> </a:t>
            </a:r>
            <a:r>
              <a:rPr lang="en-US" sz="1200" kern="0" dirty="0" err="1">
                <a:latin typeface="Arial" pitchFamily="34" charset="0"/>
                <a:cs typeface="Arial" pitchFamily="34" charset="0"/>
              </a:rPr>
              <a:t>untuk</a:t>
            </a:r>
            <a:r>
              <a:rPr lang="en-US" sz="1200" kern="0" dirty="0">
                <a:latin typeface="Arial" pitchFamily="34" charset="0"/>
                <a:cs typeface="Arial" pitchFamily="34" charset="0"/>
              </a:rPr>
              <a:t> </a:t>
            </a:r>
            <a:r>
              <a:rPr lang="en-US" sz="1200" kern="0" dirty="0" err="1">
                <a:latin typeface="Arial" pitchFamily="34" charset="0"/>
                <a:cs typeface="Arial" pitchFamily="34" charset="0"/>
              </a:rPr>
              <a:t>tujuan</a:t>
            </a:r>
            <a:r>
              <a:rPr lang="en-US" sz="1200" kern="0" dirty="0">
                <a:latin typeface="Arial" pitchFamily="34" charset="0"/>
                <a:cs typeface="Arial" pitchFamily="34" charset="0"/>
              </a:rPr>
              <a:t> </a:t>
            </a:r>
            <a:r>
              <a:rPr lang="en-US" sz="1200" kern="0" dirty="0" err="1">
                <a:latin typeface="Arial" pitchFamily="34" charset="0"/>
                <a:cs typeface="Arial" pitchFamily="34" charset="0"/>
              </a:rPr>
              <a:t>semakan</a:t>
            </a:r>
            <a:r>
              <a:rPr lang="en-US" sz="1200" kern="0" dirty="0">
                <a:latin typeface="Arial" pitchFamily="34" charset="0"/>
                <a:cs typeface="Arial" pitchFamily="34" charset="0"/>
              </a:rPr>
              <a:t> </a:t>
            </a:r>
            <a:r>
              <a:rPr lang="en-US" sz="1200" kern="0" dirty="0" err="1">
                <a:latin typeface="Arial" pitchFamily="34" charset="0"/>
                <a:cs typeface="Arial" pitchFamily="34" charset="0"/>
              </a:rPr>
              <a:t>jika</a:t>
            </a:r>
            <a:r>
              <a:rPr lang="en-US" sz="1200" kern="0" dirty="0">
                <a:latin typeface="Arial" pitchFamily="34" charset="0"/>
                <a:cs typeface="Arial" pitchFamily="34" charset="0"/>
              </a:rPr>
              <a:t> </a:t>
            </a:r>
            <a:r>
              <a:rPr lang="en-US" sz="1200" kern="0" dirty="0" err="1">
                <a:latin typeface="Arial" pitchFamily="34" charset="0"/>
                <a:cs typeface="Arial" pitchFamily="34" charset="0"/>
              </a:rPr>
              <a:t>perlu</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cxnSp>
        <p:nvCxnSpPr>
          <p:cNvPr id="17" name="Straight Arrow Connector 16"/>
          <p:cNvCxnSpPr/>
          <p:nvPr/>
        </p:nvCxnSpPr>
        <p:spPr>
          <a:xfrm flipV="1">
            <a:off x="3509283" y="3741300"/>
            <a:ext cx="644036" cy="7994"/>
          </a:xfrm>
          <a:prstGeom prst="straightConnector1">
            <a:avLst/>
          </a:prstGeom>
          <a:noFill/>
          <a:ln w="28575" cap="flat" cmpd="sng" algn="ctr">
            <a:solidFill>
              <a:srgbClr val="FF0000"/>
            </a:solidFill>
            <a:prstDash val="solid"/>
            <a:tailEnd type="arrow"/>
          </a:ln>
          <a:effectLst/>
        </p:spPr>
      </p:cxnSp>
      <p:cxnSp>
        <p:nvCxnSpPr>
          <p:cNvPr id="10" name="Straight Arrow Connector 9"/>
          <p:cNvCxnSpPr>
            <a:stCxn id="43" idx="2"/>
            <a:endCxn id="14" idx="0"/>
          </p:cNvCxnSpPr>
          <p:nvPr/>
        </p:nvCxnSpPr>
        <p:spPr>
          <a:xfrm flipH="1">
            <a:off x="10044267" y="4053498"/>
            <a:ext cx="1" cy="15737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537876" y="2475459"/>
            <a:ext cx="0" cy="4437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839878" y="270456"/>
            <a:ext cx="0" cy="658754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PENYEDIAAN SURAT SETUJU TERIMA</a:t>
            </a:r>
            <a:endParaRPr lang="en-US" b="1" dirty="0">
              <a:solidFill>
                <a:schemeClr val="tx1"/>
              </a:solidFill>
            </a:endParaRPr>
          </a:p>
        </p:txBody>
      </p:sp>
      <p:sp>
        <p:nvSpPr>
          <p:cNvPr id="20" name="Rectangle 19"/>
          <p:cNvSpPr/>
          <p:nvPr/>
        </p:nvSpPr>
        <p:spPr>
          <a:xfrm>
            <a:off x="1434182" y="2616254"/>
            <a:ext cx="2367139" cy="2360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20"/>
          <p:cNvSpPr/>
          <p:nvPr/>
        </p:nvSpPr>
        <p:spPr>
          <a:xfrm rot="5400000">
            <a:off x="1949123" y="1205467"/>
            <a:ext cx="1172909" cy="1413554"/>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noProof="0" dirty="0" err="1" smtClean="0">
                <a:latin typeface="Arial" pitchFamily="34" charset="0"/>
                <a:cs typeface="Arial" pitchFamily="34" charset="0"/>
              </a:rPr>
              <a:t>Keputusan</a:t>
            </a:r>
            <a:r>
              <a:rPr lang="en-US" sz="1200" b="1" i="1" kern="0" noProof="0" dirty="0" smtClean="0">
                <a:latin typeface="Arial" pitchFamily="34" charset="0"/>
                <a:cs typeface="Arial" pitchFamily="34" charset="0"/>
              </a:rPr>
              <a:t> PBM </a:t>
            </a:r>
            <a:r>
              <a:rPr lang="en-US" sz="1200" b="1" i="1" kern="0" noProof="0" dirty="0" err="1" smtClean="0">
                <a:latin typeface="Arial" pitchFamily="34" charset="0"/>
                <a:cs typeface="Arial" pitchFamily="34" charset="0"/>
              </a:rPr>
              <a:t>Pengesyoran</a:t>
            </a:r>
            <a:r>
              <a:rPr lang="en-US" sz="1200" b="1" i="1" kern="0" noProof="0" dirty="0" smtClean="0">
                <a:latin typeface="Arial" pitchFamily="34" charset="0"/>
                <a:cs typeface="Arial" pitchFamily="34" charset="0"/>
              </a:rPr>
              <a:t> </a:t>
            </a:r>
            <a:r>
              <a:rPr lang="en-US" sz="1200" b="1" i="1" kern="0" noProof="0" dirty="0" err="1" smtClean="0">
                <a:latin typeface="Arial" pitchFamily="34" charset="0"/>
                <a:cs typeface="Arial" pitchFamily="34" charset="0"/>
              </a:rPr>
              <a:t>dan</a:t>
            </a:r>
            <a:r>
              <a:rPr lang="en-US" sz="1200" b="1" i="1" kern="0" noProof="0" dirty="0" smtClean="0">
                <a:latin typeface="Arial" pitchFamily="34" charset="0"/>
                <a:cs typeface="Arial" pitchFamily="34" charset="0"/>
              </a:rPr>
              <a:t> </a:t>
            </a:r>
            <a:r>
              <a:rPr lang="en-US" sz="1200" b="1" i="1" kern="0" noProof="0" dirty="0" err="1" smtClean="0">
                <a:latin typeface="Arial" pitchFamily="34" charset="0"/>
                <a:cs typeface="Arial" pitchFamily="34" charset="0"/>
              </a:rPr>
              <a:t>memuktamadkan</a:t>
            </a:r>
            <a:r>
              <a:rPr lang="en-US" sz="1200" b="1" i="1" kern="0" noProof="0" dirty="0" smtClean="0">
                <a:latin typeface="Arial" pitchFamily="34" charset="0"/>
                <a:cs typeface="Arial" pitchFamily="34" charset="0"/>
              </a:rPr>
              <a:t> </a:t>
            </a:r>
            <a:r>
              <a:rPr lang="en-US" sz="1200" b="1" i="1" kern="0" noProof="0" dirty="0" err="1" smtClean="0">
                <a:latin typeface="Arial" pitchFamily="34" charset="0"/>
                <a:cs typeface="Arial" pitchFamily="34" charset="0"/>
              </a:rPr>
              <a:t>pembekal</a:t>
            </a:r>
            <a:r>
              <a:rPr lang="en-US" sz="1200" b="1" i="1" kern="0" noProof="0" dirty="0" smtClean="0">
                <a:latin typeface="Arial" pitchFamily="34" charset="0"/>
                <a:cs typeface="Arial" pitchFamily="34" charset="0"/>
              </a:rPr>
              <a:t> </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458992045"/>
      </p:ext>
    </p:extLst>
  </p:cSld>
  <p:clrMapOvr>
    <a:masterClrMapping/>
  </p:clrMapOvr>
  <p:transition spd="slow">
    <p:cove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6726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461935"/>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71293" y="551819"/>
            <a:ext cx="11426535"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latin typeface="Arial" pitchFamily="34" charset="0"/>
                <a:ea typeface="Arial Unicode MS" panose="020B0604020202020204" pitchFamily="34" charset="-128"/>
                <a:cs typeface="Arial" pitchFamily="34" charset="0"/>
              </a:rPr>
              <a:t>Surat </a:t>
            </a:r>
            <a:r>
              <a:rPr lang="en-US" sz="2000" b="1" dirty="0" err="1">
                <a:latin typeface="Arial" pitchFamily="34" charset="0"/>
                <a:ea typeface="Arial Unicode MS" panose="020B0604020202020204" pitchFamily="34" charset="-128"/>
                <a:cs typeface="Arial" pitchFamily="34" charset="0"/>
              </a:rPr>
              <a:t>Setuju</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Terima</a:t>
            </a:r>
            <a:r>
              <a:rPr lang="en-US" sz="2000" b="1" dirty="0">
                <a:latin typeface="Arial" pitchFamily="34" charset="0"/>
                <a:ea typeface="Arial Unicode MS" panose="020B0604020202020204" pitchFamily="34" charset="-128"/>
                <a:cs typeface="Arial" pitchFamily="34" charset="0"/>
              </a:rPr>
              <a:t> (SST)</a:t>
            </a:r>
            <a:endParaRPr lang="en-US" sz="2000" b="1" dirty="0">
              <a:latin typeface="Arial" pitchFamily="34" charset="0"/>
              <a:cs typeface="Arial" pitchFamily="34" charset="0"/>
            </a:endParaRPr>
          </a:p>
        </p:txBody>
      </p:sp>
      <p:sp>
        <p:nvSpPr>
          <p:cNvPr id="3" name="Rectangle 2"/>
          <p:cNvSpPr/>
          <p:nvPr/>
        </p:nvSpPr>
        <p:spPr>
          <a:xfrm>
            <a:off x="1990858" y="1230904"/>
            <a:ext cx="9909990" cy="5632311"/>
          </a:xfrm>
          <a:prstGeom prst="rect">
            <a:avLst/>
          </a:prstGeom>
        </p:spPr>
        <p:txBody>
          <a:bodyPr wrap="square">
            <a:spAutoFit/>
          </a:bodyPr>
          <a:lstStyle/>
          <a:p>
            <a:pPr marL="287338" indent="-287338">
              <a:buFont typeface="Wingdings" panose="05000000000000000000" pitchFamily="2" charset="2"/>
              <a:buChar char="§"/>
            </a:pPr>
            <a:r>
              <a:rPr lang="en-US" dirty="0" err="1">
                <a:latin typeface="Century Gothic" panose="020B0502020202020204" pitchFamily="34" charset="0"/>
              </a:rPr>
              <a:t>Dikeluarkan</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mengesahkan</a:t>
            </a:r>
            <a:r>
              <a:rPr lang="en-US" dirty="0">
                <a:latin typeface="Century Gothic" panose="020B0502020202020204" pitchFamily="34" charset="0"/>
              </a:rPr>
              <a:t> </a:t>
            </a:r>
            <a:r>
              <a:rPr lang="en-US" dirty="0" err="1">
                <a:latin typeface="Century Gothic" panose="020B0502020202020204" pitchFamily="34" charset="0"/>
              </a:rPr>
              <a:t>penerimaan</a:t>
            </a:r>
            <a:r>
              <a:rPr lang="en-US" dirty="0">
                <a:latin typeface="Century Gothic" panose="020B0502020202020204" pitchFamily="34" charset="0"/>
              </a:rPr>
              <a:t> </a:t>
            </a:r>
            <a:r>
              <a:rPr lang="en-US" dirty="0" err="1">
                <a:latin typeface="Century Gothic" panose="020B0502020202020204" pitchFamily="34" charset="0"/>
              </a:rPr>
              <a:t>sesuatu</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berasaskan</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syarat</a:t>
            </a:r>
            <a:r>
              <a:rPr lang="en-US" dirty="0">
                <a:latin typeface="Century Gothic" panose="020B0502020202020204" pitchFamily="34" charset="0"/>
              </a:rPr>
              <a:t> yang </a:t>
            </a:r>
            <a:r>
              <a:rPr lang="en-US" dirty="0" err="1">
                <a:latin typeface="Century Gothic" panose="020B0502020202020204" pitchFamily="34" charset="0"/>
              </a:rPr>
              <a:t>telah</a:t>
            </a:r>
            <a:r>
              <a:rPr lang="en-US" dirty="0">
                <a:latin typeface="Century Gothic" panose="020B0502020202020204" pitchFamily="34" charset="0"/>
              </a:rPr>
              <a:t> </a:t>
            </a:r>
            <a:r>
              <a:rPr lang="en-US" dirty="0" err="1">
                <a:latin typeface="Century Gothic" panose="020B0502020202020204" pitchFamily="34" charset="0"/>
              </a:rPr>
              <a:t>ditetapkan</a:t>
            </a:r>
            <a:endParaRPr lang="en-US" dirty="0">
              <a:latin typeface="Century Gothic" panose="020B0502020202020204" pitchFamily="34" charset="0"/>
            </a:endParaRPr>
          </a:p>
          <a:p>
            <a:pPr marL="287338" indent="-287338">
              <a:buFont typeface="Wingdings" panose="05000000000000000000" pitchFamily="2" charset="2"/>
              <a:buChar char="§"/>
            </a:pPr>
            <a:endParaRPr lang="en-US" dirty="0">
              <a:latin typeface="Century Gothic" panose="020B0502020202020204" pitchFamily="34" charset="0"/>
            </a:endParaRPr>
          </a:p>
          <a:p>
            <a:pPr marL="287338" indent="-287338">
              <a:buFont typeface="Wingdings" panose="05000000000000000000" pitchFamily="2" charset="2"/>
              <a:buChar char="§"/>
            </a:pPr>
            <a:r>
              <a:rPr lang="en-US" dirty="0" err="1">
                <a:latin typeface="Century Gothic" panose="020B0502020202020204" pitchFamily="34" charset="0"/>
              </a:rPr>
              <a:t>Penyediaan</a:t>
            </a:r>
            <a:r>
              <a:rPr lang="en-US" dirty="0">
                <a:latin typeface="Century Gothic" panose="020B0502020202020204" pitchFamily="34" charset="0"/>
              </a:rPr>
              <a:t> SST, </a:t>
            </a:r>
            <a:r>
              <a:rPr lang="en-US" dirty="0" err="1">
                <a:latin typeface="Century Gothic" panose="020B0502020202020204" pitchFamily="34" charset="0"/>
              </a:rPr>
              <a:t>hendaklah</a:t>
            </a:r>
            <a:r>
              <a:rPr lang="en-US" dirty="0">
                <a:latin typeface="Century Gothic" panose="020B0502020202020204" pitchFamily="34" charset="0"/>
              </a:rPr>
              <a:t> </a:t>
            </a:r>
            <a:r>
              <a:rPr lang="en-US" dirty="0" err="1">
                <a:latin typeface="Century Gothic" panose="020B0502020202020204" pitchFamily="34" charset="0"/>
              </a:rPr>
              <a:t>dilengkapkan</a:t>
            </a:r>
            <a:r>
              <a:rPr lang="en-US" dirty="0">
                <a:latin typeface="Century Gothic" panose="020B0502020202020204" pitchFamily="34" charset="0"/>
              </a:rPr>
              <a:t> </a:t>
            </a:r>
            <a:r>
              <a:rPr lang="en-US" dirty="0" err="1">
                <a:latin typeface="Century Gothic" panose="020B0502020202020204" pitchFamily="34" charset="0"/>
              </a:rPr>
              <a:t>maklumat</a:t>
            </a:r>
            <a:r>
              <a:rPr lang="en-US" dirty="0">
                <a:latin typeface="Century Gothic" panose="020B0502020202020204" pitchFamily="34" charset="0"/>
              </a:rPr>
              <a:t> </a:t>
            </a:r>
            <a:r>
              <a:rPr lang="en-US" dirty="0" err="1">
                <a:latin typeface="Century Gothic" panose="020B0502020202020204" pitchFamily="34" charset="0"/>
              </a:rPr>
              <a:t>berikut</a:t>
            </a:r>
            <a:r>
              <a:rPr lang="en-US" dirty="0">
                <a:latin typeface="Century Gothic" panose="020B0502020202020204" pitchFamily="34" charset="0"/>
              </a:rPr>
              <a:t>:</a:t>
            </a:r>
          </a:p>
          <a:p>
            <a:pPr marL="744538" lvl="1" indent="-287338">
              <a:buFont typeface="Wingdings" panose="05000000000000000000" pitchFamily="2" charset="2"/>
              <a:buChar char="ü"/>
            </a:pPr>
            <a:r>
              <a:rPr lang="en-US" dirty="0" err="1">
                <a:latin typeface="Century Gothic" panose="020B0502020202020204" pitchFamily="34" charset="0"/>
              </a:rPr>
              <a:t>Cukai</a:t>
            </a:r>
            <a:r>
              <a:rPr lang="en-US" dirty="0">
                <a:latin typeface="Century Gothic" panose="020B0502020202020204" pitchFamily="34" charset="0"/>
              </a:rPr>
              <a:t> </a:t>
            </a:r>
            <a:r>
              <a:rPr lang="en-US" dirty="0" err="1" smtClean="0">
                <a:latin typeface="Century Gothic" panose="020B0502020202020204" pitchFamily="34" charset="0"/>
              </a:rPr>
              <a:t>Jualan</a:t>
            </a:r>
            <a:r>
              <a:rPr lang="en-US" dirty="0">
                <a:latin typeface="Century Gothic" panose="020B0502020202020204" pitchFamily="34" charset="0"/>
              </a:rPr>
              <a:t> </a:t>
            </a:r>
            <a:r>
              <a:rPr lang="en-US" dirty="0" err="1" smtClean="0">
                <a:latin typeface="Century Gothic" panose="020B0502020202020204" pitchFamily="34" charset="0"/>
              </a:rPr>
              <a:t>atau</a:t>
            </a:r>
            <a:r>
              <a:rPr lang="en-US" dirty="0" smtClean="0">
                <a:latin typeface="Century Gothic" panose="020B0502020202020204" pitchFamily="34" charset="0"/>
              </a:rPr>
              <a:t> </a:t>
            </a:r>
            <a:r>
              <a:rPr lang="en-US" dirty="0" err="1" smtClean="0">
                <a:latin typeface="Century Gothic" panose="020B0502020202020204" pitchFamily="34" charset="0"/>
              </a:rPr>
              <a:t>Cukai</a:t>
            </a:r>
            <a:r>
              <a:rPr lang="en-US" dirty="0" smtClean="0">
                <a:latin typeface="Century Gothic" panose="020B0502020202020204" pitchFamily="34" charset="0"/>
              </a:rPr>
              <a:t> </a:t>
            </a:r>
            <a:r>
              <a:rPr lang="en-US" dirty="0" err="1" smtClean="0">
                <a:latin typeface="Century Gothic" panose="020B0502020202020204" pitchFamily="34" charset="0"/>
              </a:rPr>
              <a:t>Perkhidmatan</a:t>
            </a:r>
            <a:r>
              <a:rPr lang="en-US" dirty="0" smtClean="0">
                <a:latin typeface="Century Gothic" panose="020B0502020202020204" pitchFamily="34" charset="0"/>
              </a:rPr>
              <a:t> (</a:t>
            </a:r>
            <a:r>
              <a:rPr lang="en-US" dirty="0" err="1" smtClean="0">
                <a:latin typeface="Century Gothic" panose="020B0502020202020204" pitchFamily="34" charset="0"/>
              </a:rPr>
              <a:t>jika</a:t>
            </a:r>
            <a:r>
              <a:rPr lang="en-US" dirty="0" smtClean="0">
                <a:latin typeface="Century Gothic" panose="020B0502020202020204" pitchFamily="34" charset="0"/>
              </a:rPr>
              <a:t> </a:t>
            </a:r>
            <a:r>
              <a:rPr lang="en-US" dirty="0" err="1" smtClean="0">
                <a:latin typeface="Century Gothic" panose="020B0502020202020204" pitchFamily="34" charset="0"/>
              </a:rPr>
              <a:t>berkaitan</a:t>
            </a:r>
            <a:r>
              <a:rPr lang="en-US" dirty="0" smtClean="0">
                <a:latin typeface="Century Gothic" panose="020B0502020202020204" pitchFamily="34" charset="0"/>
              </a:rPr>
              <a:t>)</a:t>
            </a:r>
            <a:endParaRPr lang="en-US" dirty="0">
              <a:latin typeface="Century Gothic" panose="020B0502020202020204" pitchFamily="34" charset="0"/>
            </a:endParaRPr>
          </a:p>
          <a:p>
            <a:pPr marL="744538" lvl="1" indent="-287338">
              <a:buFont typeface="Wingdings" panose="05000000000000000000" pitchFamily="2" charset="2"/>
              <a:buChar char="ü"/>
            </a:pPr>
            <a:r>
              <a:rPr lang="en-US" dirty="0">
                <a:latin typeface="Century Gothic" panose="020B0502020202020204" pitchFamily="34" charset="0"/>
              </a:rPr>
              <a:t>Bon </a:t>
            </a:r>
            <a:r>
              <a:rPr lang="en-US" dirty="0" err="1">
                <a:latin typeface="Century Gothic" panose="020B0502020202020204" pitchFamily="34" charset="0"/>
              </a:rPr>
              <a:t>Pelaksanaan</a:t>
            </a:r>
            <a:r>
              <a:rPr lang="en-US" dirty="0">
                <a:latin typeface="Century Gothic" panose="020B0502020202020204" pitchFamily="34" charset="0"/>
              </a:rPr>
              <a:t>, </a:t>
            </a:r>
            <a:r>
              <a:rPr lang="en-US" dirty="0" err="1">
                <a:latin typeface="Century Gothic" panose="020B0502020202020204" pitchFamily="34" charset="0"/>
              </a:rPr>
              <a:t>Insuran</a:t>
            </a:r>
            <a:r>
              <a:rPr lang="en-US" dirty="0">
                <a:latin typeface="Century Gothic" panose="020B0502020202020204" pitchFamily="34" charset="0"/>
              </a:rPr>
              <a:t>/</a:t>
            </a:r>
            <a:r>
              <a:rPr lang="en-US" dirty="0" err="1">
                <a:latin typeface="Century Gothic" panose="020B0502020202020204" pitchFamily="34" charset="0"/>
              </a:rPr>
              <a:t>Jaminan</a:t>
            </a:r>
            <a:endParaRPr lang="en-US" dirty="0">
              <a:latin typeface="Century Gothic" panose="020B0502020202020204" pitchFamily="34" charset="0"/>
            </a:endParaRPr>
          </a:p>
          <a:p>
            <a:pPr marL="744538" lvl="1" indent="-287338">
              <a:buFont typeface="Wingdings" panose="05000000000000000000" pitchFamily="2" charset="2"/>
              <a:buChar char="ü"/>
            </a:pPr>
            <a:r>
              <a:rPr lang="en-US" dirty="0" err="1">
                <a:latin typeface="Century Gothic" panose="020B0502020202020204" pitchFamily="34" charset="0"/>
              </a:rPr>
              <a:t>Perincian</a:t>
            </a:r>
            <a:r>
              <a:rPr lang="en-US" dirty="0">
                <a:latin typeface="Century Gothic" panose="020B0502020202020204" pitchFamily="34" charset="0"/>
              </a:rPr>
              <a:t> </a:t>
            </a:r>
            <a:r>
              <a:rPr lang="en-US" dirty="0" err="1">
                <a:latin typeface="Century Gothic" panose="020B0502020202020204" pitchFamily="34" charset="0"/>
              </a:rPr>
              <a:t>Kontrak</a:t>
            </a:r>
            <a:endParaRPr lang="en-US" dirty="0">
              <a:latin typeface="Century Gothic" panose="020B0502020202020204" pitchFamily="34" charset="0"/>
            </a:endParaRPr>
          </a:p>
          <a:p>
            <a:pPr marL="744538" lvl="1" indent="-287338">
              <a:buFont typeface="Wingdings" panose="05000000000000000000" pitchFamily="2" charset="2"/>
              <a:buChar char="ü"/>
            </a:pPr>
            <a:endParaRPr lang="en-US" dirty="0">
              <a:latin typeface="Century Gothic" panose="020B0502020202020204" pitchFamily="34" charset="0"/>
            </a:endParaRPr>
          </a:p>
          <a:p>
            <a:pPr marL="287338" indent="-287338">
              <a:buFont typeface="Wingdings" panose="05000000000000000000" pitchFamily="2" charset="2"/>
              <a:buChar char="§"/>
            </a:pPr>
            <a:r>
              <a:rPr lang="en-US" dirty="0">
                <a:latin typeface="Century Gothic" panose="020B0502020202020204" pitchFamily="34" charset="0"/>
              </a:rPr>
              <a:t>SST </a:t>
            </a:r>
            <a:r>
              <a:rPr lang="en-US" dirty="0" err="1">
                <a:latin typeface="Century Gothic" panose="020B0502020202020204" pitchFamily="34" charset="0"/>
              </a:rPr>
              <a:t>dimuat</a:t>
            </a:r>
            <a:r>
              <a:rPr lang="en-US" dirty="0">
                <a:latin typeface="Century Gothic" panose="020B0502020202020204" pitchFamily="34" charset="0"/>
              </a:rPr>
              <a:t> </a:t>
            </a:r>
            <a:r>
              <a:rPr lang="en-US" dirty="0" err="1">
                <a:latin typeface="Century Gothic" panose="020B0502020202020204" pitchFamily="34" charset="0"/>
              </a:rPr>
              <a:t>turun</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dilengkapkan</a:t>
            </a:r>
            <a:r>
              <a:rPr lang="en-US" dirty="0">
                <a:latin typeface="Century Gothic" panose="020B0502020202020204" pitchFamily="34" charset="0"/>
              </a:rPr>
              <a:t>/</a:t>
            </a:r>
            <a:r>
              <a:rPr lang="en-US" dirty="0" err="1">
                <a:latin typeface="Century Gothic" panose="020B0502020202020204" pitchFamily="34" charset="0"/>
              </a:rPr>
              <a:t>pinda</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keperluan</a:t>
            </a:r>
            <a:r>
              <a:rPr lang="en-US" dirty="0">
                <a:latin typeface="Century Gothic" panose="020B0502020202020204" pitchFamily="34" charset="0"/>
              </a:rPr>
              <a:t> </a:t>
            </a:r>
            <a:r>
              <a:rPr lang="en-US" dirty="0" err="1">
                <a:latin typeface="Century Gothic" panose="020B0502020202020204" pitchFamily="34" charset="0"/>
              </a:rPr>
              <a:t>agensi</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disemak</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Pelulus</a:t>
            </a:r>
            <a:r>
              <a:rPr lang="en-US" dirty="0">
                <a:latin typeface="Century Gothic" panose="020B0502020202020204" pitchFamily="34" charset="0"/>
              </a:rPr>
              <a:t> </a:t>
            </a:r>
            <a:r>
              <a:rPr lang="en-US" dirty="0" err="1">
                <a:latin typeface="Century Gothic" panose="020B0502020202020204" pitchFamily="34" charset="0"/>
              </a:rPr>
              <a:t>sebelum</a:t>
            </a:r>
            <a:r>
              <a:rPr lang="en-US" dirty="0">
                <a:latin typeface="Century Gothic" panose="020B0502020202020204" pitchFamily="34" charset="0"/>
              </a:rPr>
              <a:t> </a:t>
            </a:r>
            <a:r>
              <a:rPr lang="en-US" dirty="0" err="1">
                <a:latin typeface="Century Gothic" panose="020B0502020202020204" pitchFamily="34" charset="0"/>
              </a:rPr>
              <a:t>ditandatangani</a:t>
            </a:r>
            <a:endParaRPr lang="en-US" dirty="0">
              <a:latin typeface="Century Gothic" panose="020B0502020202020204" pitchFamily="34" charset="0"/>
            </a:endParaRPr>
          </a:p>
          <a:p>
            <a:pPr marL="287338" indent="-287338">
              <a:buFont typeface="Wingdings" panose="05000000000000000000" pitchFamily="2" charset="2"/>
              <a:buChar char="§"/>
            </a:pPr>
            <a:endParaRPr lang="en-US" dirty="0">
              <a:latin typeface="Century Gothic" panose="020B0502020202020204" pitchFamily="34" charset="0"/>
            </a:endParaRPr>
          </a:p>
          <a:p>
            <a:pPr marL="287338" indent="-287338">
              <a:buFont typeface="Wingdings" panose="05000000000000000000" pitchFamily="2" charset="2"/>
              <a:buChar char="§"/>
            </a:pPr>
            <a:r>
              <a:rPr lang="en-US" dirty="0">
                <a:latin typeface="Century Gothic" panose="020B0502020202020204" pitchFamily="34" charset="0"/>
              </a:rPr>
              <a:t>SST yang </a:t>
            </a:r>
            <a:r>
              <a:rPr lang="en-US" dirty="0" err="1">
                <a:latin typeface="Century Gothic" panose="020B0502020202020204" pitchFamily="34" charset="0"/>
              </a:rPr>
              <a:t>ditandatangani</a:t>
            </a:r>
            <a:r>
              <a:rPr lang="en-US" dirty="0">
                <a:latin typeface="Century Gothic" panose="020B0502020202020204" pitchFamily="34" charset="0"/>
              </a:rPr>
              <a:t> </a:t>
            </a:r>
            <a:r>
              <a:rPr lang="en-US" dirty="0" err="1">
                <a:latin typeface="Century Gothic" panose="020B0502020202020204" pitchFamily="34" charset="0"/>
              </a:rPr>
              <a:t>dimuat</a:t>
            </a:r>
            <a:r>
              <a:rPr lang="en-US" dirty="0">
                <a:latin typeface="Century Gothic" panose="020B0502020202020204" pitchFamily="34" charset="0"/>
              </a:rPr>
              <a:t> </a:t>
            </a:r>
            <a:r>
              <a:rPr lang="en-US" dirty="0" err="1">
                <a:latin typeface="Century Gothic" panose="020B0502020202020204" pitchFamily="34" charset="0"/>
              </a:rPr>
              <a:t>naik</a:t>
            </a:r>
            <a:r>
              <a:rPr lang="en-US" dirty="0">
                <a:latin typeface="Century Gothic" panose="020B0502020202020204" pitchFamily="34" charset="0"/>
              </a:rPr>
              <a:t> </a:t>
            </a:r>
            <a:r>
              <a:rPr lang="en-US" dirty="0" err="1">
                <a:latin typeface="Century Gothic" panose="020B0502020202020204" pitchFamily="34" charset="0"/>
              </a:rPr>
              <a:t>semula</a:t>
            </a:r>
            <a:r>
              <a:rPr lang="en-US" dirty="0">
                <a:latin typeface="Century Gothic" panose="020B0502020202020204" pitchFamily="34" charset="0"/>
              </a:rPr>
              <a:t> </a:t>
            </a:r>
            <a:r>
              <a:rPr lang="en-US" dirty="0" err="1">
                <a:latin typeface="Century Gothic" panose="020B0502020202020204" pitchFamily="34" charset="0"/>
              </a:rPr>
              <a:t>ke</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sistem</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diserahkan</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tujuan</a:t>
            </a:r>
            <a:r>
              <a:rPr lang="en-US" dirty="0">
                <a:latin typeface="Century Gothic" panose="020B0502020202020204" pitchFamily="34" charset="0"/>
              </a:rPr>
              <a:t> </a:t>
            </a:r>
            <a:r>
              <a:rPr lang="en-US" dirty="0" err="1">
                <a:latin typeface="Century Gothic" panose="020B0502020202020204" pitchFamily="34" charset="0"/>
              </a:rPr>
              <a:t>pengesahan</a:t>
            </a:r>
            <a:r>
              <a:rPr lang="en-US" dirty="0">
                <a:latin typeface="Century Gothic" panose="020B0502020202020204" pitchFamily="34" charset="0"/>
              </a:rPr>
              <a:t> </a:t>
            </a:r>
            <a:r>
              <a:rPr lang="en-US" dirty="0" err="1">
                <a:latin typeface="Century Gothic" panose="020B0502020202020204" pitchFamily="34" charset="0"/>
              </a:rPr>
              <a:t>penerimaan</a:t>
            </a:r>
            <a:endParaRPr lang="en-US" dirty="0">
              <a:latin typeface="Century Gothic" panose="020B0502020202020204" pitchFamily="34" charset="0"/>
            </a:endParaRPr>
          </a:p>
          <a:p>
            <a:pPr marL="287338" indent="-287338">
              <a:buFont typeface="Wingdings" panose="05000000000000000000" pitchFamily="2" charset="2"/>
              <a:buChar char="§"/>
            </a:pPr>
            <a:endParaRPr lang="en-US" dirty="0">
              <a:latin typeface="Century Gothic" panose="020B0502020202020204" pitchFamily="34" charset="0"/>
            </a:endParaRPr>
          </a:p>
          <a:p>
            <a:pPr marL="287338" indent="-287338">
              <a:buFont typeface="Wingdings" panose="05000000000000000000" pitchFamily="2" charset="2"/>
              <a:buChar char="§"/>
            </a:pP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kaedah</a:t>
            </a:r>
            <a:r>
              <a:rPr lang="en-US" dirty="0">
                <a:latin typeface="Century Gothic" panose="020B0502020202020204" pitchFamily="34" charset="0"/>
              </a:rPr>
              <a:t> </a:t>
            </a:r>
            <a:r>
              <a:rPr lang="en-US" dirty="0" err="1">
                <a:latin typeface="Century Gothic" panose="020B0502020202020204" pitchFamily="34" charset="0"/>
              </a:rPr>
              <a:t>bidaan</a:t>
            </a:r>
            <a:r>
              <a:rPr lang="en-US" dirty="0">
                <a:latin typeface="Century Gothic" panose="020B0502020202020204" pitchFamily="34" charset="0"/>
              </a:rPr>
              <a:t> </a:t>
            </a:r>
            <a:r>
              <a:rPr lang="en-US" dirty="0" err="1">
                <a:latin typeface="Century Gothic" panose="020B0502020202020204" pitchFamily="34" charset="0"/>
              </a:rPr>
              <a:t>sekiranya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menolak</a:t>
            </a:r>
            <a:r>
              <a:rPr lang="en-US" dirty="0">
                <a:latin typeface="Century Gothic" panose="020B0502020202020204" pitchFamily="34" charset="0"/>
              </a:rPr>
              <a:t> SST, </a:t>
            </a:r>
            <a:r>
              <a:rPr lang="en-US" dirty="0" err="1">
                <a:latin typeface="Century Gothic" panose="020B0502020202020204" pitchFamily="34" charset="0"/>
              </a:rPr>
              <a:t>sebut</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/tender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dibawa</a:t>
            </a:r>
            <a:r>
              <a:rPr lang="en-US" dirty="0">
                <a:latin typeface="Century Gothic" panose="020B0502020202020204" pitchFamily="34" charset="0"/>
              </a:rPr>
              <a:t> </a:t>
            </a:r>
            <a:r>
              <a:rPr lang="en-US" dirty="0" err="1">
                <a:latin typeface="Century Gothic" panose="020B0502020202020204" pitchFamily="34" charset="0"/>
              </a:rPr>
              <a:t>semula</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PBM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pemilihan</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melalui</a:t>
            </a:r>
            <a:r>
              <a:rPr lang="en-US" dirty="0">
                <a:latin typeface="Century Gothic" panose="020B0502020202020204" pitchFamily="34" charset="0"/>
              </a:rPr>
              <a:t> </a:t>
            </a:r>
            <a:r>
              <a:rPr lang="en-US" dirty="0" err="1">
                <a:latin typeface="Century Gothic" panose="020B0502020202020204" pitchFamily="34" charset="0"/>
              </a:rPr>
              <a:t>kaedah</a:t>
            </a:r>
            <a:r>
              <a:rPr lang="en-US" dirty="0">
                <a:latin typeface="Century Gothic" panose="020B0502020202020204" pitchFamily="34" charset="0"/>
              </a:rPr>
              <a:t> </a:t>
            </a:r>
            <a:r>
              <a:rPr lang="en-US" dirty="0" err="1">
                <a:latin typeface="Century Gothic" panose="020B0502020202020204" pitchFamily="34" charset="0"/>
              </a:rPr>
              <a:t>Pemilihan</a:t>
            </a:r>
            <a:r>
              <a:rPr lang="en-US" dirty="0">
                <a:latin typeface="Century Gothic" panose="020B0502020202020204" pitchFamily="34" charset="0"/>
              </a:rPr>
              <a:t> Terus</a:t>
            </a:r>
          </a:p>
          <a:p>
            <a:pPr marL="287338" indent="-287338">
              <a:buFont typeface="Wingdings" panose="05000000000000000000" pitchFamily="2" charset="2"/>
              <a:buChar char="§"/>
            </a:pPr>
            <a:endParaRPr lang="en-US" dirty="0">
              <a:latin typeface="Century Gothic" panose="020B0502020202020204" pitchFamily="34" charset="0"/>
            </a:endParaRPr>
          </a:p>
          <a:p>
            <a:pPr marL="287338" indent="-287338">
              <a:buFont typeface="Wingdings" panose="05000000000000000000" pitchFamily="2" charset="2"/>
              <a:buChar char="§"/>
            </a:pPr>
            <a:r>
              <a:rPr lang="en-US" dirty="0" err="1">
                <a:latin typeface="Century Gothic" panose="020B0502020202020204" pitchFamily="34" charset="0"/>
              </a:rPr>
              <a:t>Bagi</a:t>
            </a:r>
            <a:r>
              <a:rPr lang="en-US" dirty="0">
                <a:latin typeface="Century Gothic" panose="020B0502020202020204" pitchFamily="34" charset="0"/>
              </a:rPr>
              <a:t> </a:t>
            </a:r>
            <a:r>
              <a:rPr lang="en-US" dirty="0" err="1" smtClean="0">
                <a:latin typeface="Century Gothic" panose="020B0502020202020204" pitchFamily="34" charset="0"/>
              </a:rPr>
              <a:t>kaedah</a:t>
            </a:r>
            <a:r>
              <a:rPr lang="en-US" dirty="0" smtClean="0">
                <a:latin typeface="Century Gothic" panose="020B0502020202020204" pitchFamily="34" charset="0"/>
              </a:rPr>
              <a:t> </a:t>
            </a:r>
            <a:r>
              <a:rPr lang="en-US" dirty="0" err="1">
                <a:latin typeface="Century Gothic" panose="020B0502020202020204" pitchFamily="34" charset="0"/>
              </a:rPr>
              <a:t>Pemilihan</a:t>
            </a:r>
            <a:r>
              <a:rPr lang="en-US" dirty="0">
                <a:latin typeface="Century Gothic" panose="020B0502020202020204" pitchFamily="34" charset="0"/>
              </a:rPr>
              <a:t> </a:t>
            </a:r>
            <a:r>
              <a:rPr lang="en-US" dirty="0" err="1">
                <a:latin typeface="Century Gothic" panose="020B0502020202020204" pitchFamily="34" charset="0"/>
              </a:rPr>
              <a:t>Pelbagai</a:t>
            </a:r>
            <a:r>
              <a:rPr lang="en-US" dirty="0">
                <a:latin typeface="Century Gothic" panose="020B0502020202020204" pitchFamily="34" charset="0"/>
              </a:rPr>
              <a:t>, </a:t>
            </a:r>
            <a:r>
              <a:rPr lang="en-US" dirty="0" err="1">
                <a:latin typeface="Century Gothic" panose="020B0502020202020204" pitchFamily="34" charset="0"/>
              </a:rPr>
              <a:t>penolakan</a:t>
            </a:r>
            <a:r>
              <a:rPr lang="en-US" dirty="0">
                <a:latin typeface="Century Gothic" panose="020B0502020202020204" pitchFamily="34" charset="0"/>
              </a:rPr>
              <a:t> SST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adalah</a:t>
            </a:r>
            <a:r>
              <a:rPr lang="en-US" dirty="0">
                <a:latin typeface="Century Gothic" panose="020B0502020202020204" pitchFamily="34" charset="0"/>
              </a:rPr>
              <a:t> </a:t>
            </a:r>
            <a:r>
              <a:rPr lang="en-US" dirty="0" err="1">
                <a:latin typeface="Century Gothic" panose="020B0502020202020204" pitchFamily="34" charset="0"/>
              </a:rPr>
              <a:t>tidak</a:t>
            </a:r>
            <a:r>
              <a:rPr lang="en-US" dirty="0">
                <a:latin typeface="Century Gothic" panose="020B0502020202020204" pitchFamily="34" charset="0"/>
              </a:rPr>
              <a:t> </a:t>
            </a:r>
            <a:r>
              <a:rPr lang="en-US" dirty="0" err="1">
                <a:latin typeface="Century Gothic" panose="020B0502020202020204" pitchFamily="34" charset="0"/>
              </a:rPr>
              <a:t>dibenarkan</a:t>
            </a:r>
            <a:endParaRPr lang="en-US" dirty="0">
              <a:latin typeface="Century Gothic" panose="020B0502020202020204" pitchFamily="34" charset="0"/>
            </a:endParaRPr>
          </a:p>
        </p:txBody>
      </p:sp>
      <p:grpSp>
        <p:nvGrpSpPr>
          <p:cNvPr id="11" name="Group 10"/>
          <p:cNvGrpSpPr/>
          <p:nvPr/>
        </p:nvGrpSpPr>
        <p:grpSpPr>
          <a:xfrm>
            <a:off x="174173" y="2406014"/>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487158"/>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Pihak</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Berkuasa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Melulus</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247" y="1076221"/>
            <a:ext cx="98583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0975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1844" t="8088" r="2255" b="11257"/>
          <a:stretch/>
        </p:blipFill>
        <p:spPr>
          <a:xfrm>
            <a:off x="104932" y="269825"/>
            <a:ext cx="11978640" cy="6400800"/>
          </a:xfrm>
          <a:prstGeom prst="rect">
            <a:avLst/>
          </a:prstGeom>
        </p:spPr>
      </p:pic>
      <p:sp>
        <p:nvSpPr>
          <p:cNvPr id="5" name="Rectangle 4"/>
          <p:cNvSpPr/>
          <p:nvPr/>
        </p:nvSpPr>
        <p:spPr>
          <a:xfrm>
            <a:off x="254833" y="4559300"/>
            <a:ext cx="11707318"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5181600" y="2218750"/>
            <a:ext cx="4889500" cy="2044700"/>
          </a:xfrm>
          <a:prstGeom prst="wedgeRectCallou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Surat </a:t>
            </a:r>
            <a:r>
              <a:rPr lang="en-US" dirty="0" err="1" smtClean="0">
                <a:solidFill>
                  <a:schemeClr val="tx1"/>
                </a:solidFill>
              </a:rPr>
              <a:t>Setuju</a:t>
            </a:r>
            <a:r>
              <a:rPr lang="en-US" dirty="0" smtClean="0">
                <a:solidFill>
                  <a:schemeClr val="tx1"/>
                </a:solidFill>
              </a:rPr>
              <a:t> </a:t>
            </a:r>
            <a:r>
              <a:rPr lang="en-US" dirty="0" err="1">
                <a:solidFill>
                  <a:schemeClr val="tx1"/>
                </a:solidFill>
              </a:rPr>
              <a:t>Terima</a:t>
            </a:r>
            <a:r>
              <a:rPr lang="en-US" dirty="0">
                <a:solidFill>
                  <a:schemeClr val="tx1"/>
                </a:solidFill>
              </a:rPr>
              <a:t> (SST)</a:t>
            </a:r>
          </a:p>
          <a:p>
            <a:pPr marL="285750" indent="-285750">
              <a:buFont typeface="Arial" panose="020B0604020202020204" pitchFamily="34" charset="0"/>
              <a:buChar char="•"/>
            </a:pPr>
            <a:r>
              <a:rPr lang="en-US" dirty="0" err="1">
                <a:solidFill>
                  <a:schemeClr val="tx1"/>
                </a:solidFill>
              </a:rPr>
              <a:t>Urusetia</a:t>
            </a:r>
            <a:r>
              <a:rPr lang="en-US" dirty="0">
                <a:solidFill>
                  <a:schemeClr val="tx1"/>
                </a:solidFill>
              </a:rPr>
              <a:t> </a:t>
            </a:r>
            <a:r>
              <a:rPr lang="en-US" dirty="0" err="1">
                <a:solidFill>
                  <a:schemeClr val="tx1"/>
                </a:solidFill>
              </a:rPr>
              <a:t>perolehan</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dapat</a:t>
            </a:r>
            <a:r>
              <a:rPr lang="en-US" dirty="0">
                <a:solidFill>
                  <a:schemeClr val="tx1"/>
                </a:solidFill>
              </a:rPr>
              <a:t> </a:t>
            </a:r>
            <a:r>
              <a:rPr lang="en-US" dirty="0" err="1">
                <a:solidFill>
                  <a:schemeClr val="tx1"/>
                </a:solidFill>
              </a:rPr>
              <a:t>melihat</a:t>
            </a:r>
            <a:r>
              <a:rPr lang="en-US" dirty="0">
                <a:solidFill>
                  <a:schemeClr val="tx1"/>
                </a:solidFill>
              </a:rPr>
              <a:t> </a:t>
            </a:r>
            <a:r>
              <a:rPr lang="en-US" dirty="0" err="1" smtClean="0">
                <a:solidFill>
                  <a:schemeClr val="tx1"/>
                </a:solidFill>
              </a:rPr>
              <a:t>pembekal</a:t>
            </a:r>
            <a:r>
              <a:rPr lang="en-US" dirty="0" smtClean="0">
                <a:solidFill>
                  <a:schemeClr val="tx1"/>
                </a:solidFill>
              </a:rPr>
              <a:t> </a:t>
            </a:r>
            <a:r>
              <a:rPr lang="en-US" dirty="0">
                <a:solidFill>
                  <a:schemeClr val="tx1"/>
                </a:solidFill>
              </a:rPr>
              <a:t>yang </a:t>
            </a:r>
            <a:r>
              <a:rPr lang="en-US" dirty="0" err="1">
                <a:solidFill>
                  <a:schemeClr val="tx1"/>
                </a:solidFill>
              </a:rPr>
              <a:t>dipilih</a:t>
            </a:r>
            <a:r>
              <a:rPr lang="en-US" dirty="0">
                <a:solidFill>
                  <a:schemeClr val="tx1"/>
                </a:solidFill>
              </a:rPr>
              <a:t> </a:t>
            </a:r>
            <a:r>
              <a:rPr lang="en-US" dirty="0" err="1">
                <a:solidFill>
                  <a:schemeClr val="tx1"/>
                </a:solidFill>
              </a:rPr>
              <a:t>oleh</a:t>
            </a:r>
            <a:r>
              <a:rPr lang="en-US" dirty="0">
                <a:solidFill>
                  <a:schemeClr val="tx1"/>
                </a:solidFill>
              </a:rPr>
              <a:t> PBM</a:t>
            </a:r>
          </a:p>
          <a:p>
            <a:pPr marL="285750" indent="-285750">
              <a:buFont typeface="Arial" panose="020B0604020202020204" pitchFamily="34" charset="0"/>
              <a:buChar char="•"/>
            </a:pPr>
            <a:r>
              <a:rPr lang="en-US" dirty="0" err="1">
                <a:solidFill>
                  <a:schemeClr val="tx1"/>
                </a:solidFill>
              </a:rPr>
              <a:t>Urusetia</a:t>
            </a:r>
            <a:r>
              <a:rPr lang="en-US" dirty="0">
                <a:solidFill>
                  <a:schemeClr val="tx1"/>
                </a:solidFill>
              </a:rPr>
              <a:t> </a:t>
            </a:r>
            <a:r>
              <a:rPr lang="en-US" dirty="0" err="1">
                <a:solidFill>
                  <a:schemeClr val="tx1"/>
                </a:solidFill>
              </a:rPr>
              <a:t>menetapkan</a:t>
            </a:r>
            <a:r>
              <a:rPr lang="en-US" dirty="0">
                <a:solidFill>
                  <a:schemeClr val="tx1"/>
                </a:solidFill>
              </a:rPr>
              <a:t> </a:t>
            </a:r>
            <a:r>
              <a:rPr lang="en-US" dirty="0" err="1">
                <a:solidFill>
                  <a:schemeClr val="tx1"/>
                </a:solidFill>
              </a:rPr>
              <a:t>samada</a:t>
            </a:r>
            <a:r>
              <a:rPr lang="en-US" dirty="0">
                <a:solidFill>
                  <a:schemeClr val="tx1"/>
                </a:solidFill>
              </a:rPr>
              <a:t> </a:t>
            </a:r>
            <a:r>
              <a:rPr lang="en-US" dirty="0" err="1">
                <a:solidFill>
                  <a:schemeClr val="tx1"/>
                </a:solidFill>
              </a:rPr>
              <a:t>perlu</a:t>
            </a:r>
            <a:r>
              <a:rPr lang="en-US" dirty="0">
                <a:solidFill>
                  <a:schemeClr val="tx1"/>
                </a:solidFill>
              </a:rPr>
              <a:t> </a:t>
            </a:r>
            <a:r>
              <a:rPr lang="en-US" dirty="0" err="1" smtClean="0">
                <a:solidFill>
                  <a:schemeClr val="tx1"/>
                </a:solidFill>
              </a:rPr>
              <a:t>dikeluarkan</a:t>
            </a:r>
            <a:r>
              <a:rPr lang="en-US" dirty="0" smtClean="0">
                <a:solidFill>
                  <a:schemeClr val="tx1"/>
                </a:solidFill>
              </a:rPr>
              <a:t> </a:t>
            </a:r>
            <a:r>
              <a:rPr lang="en-US" dirty="0" err="1">
                <a:solidFill>
                  <a:schemeClr val="tx1"/>
                </a:solidFill>
              </a:rPr>
              <a:t>surat</a:t>
            </a:r>
            <a:r>
              <a:rPr lang="en-US" dirty="0">
                <a:solidFill>
                  <a:schemeClr val="tx1"/>
                </a:solidFill>
              </a:rPr>
              <a:t> </a:t>
            </a:r>
            <a:r>
              <a:rPr lang="en-US" dirty="0" err="1">
                <a:solidFill>
                  <a:schemeClr val="tx1"/>
                </a:solidFill>
              </a:rPr>
              <a:t>niat</a:t>
            </a:r>
            <a:r>
              <a:rPr lang="en-US" dirty="0">
                <a:solidFill>
                  <a:schemeClr val="tx1"/>
                </a:solidFill>
              </a:rPr>
              <a:t> </a:t>
            </a:r>
            <a:r>
              <a:rPr lang="en-US" dirty="0" err="1">
                <a:solidFill>
                  <a:schemeClr val="tx1"/>
                </a:solidFill>
              </a:rPr>
              <a:t>terlebih</a:t>
            </a:r>
            <a:r>
              <a:rPr lang="en-US" dirty="0">
                <a:solidFill>
                  <a:schemeClr val="tx1"/>
                </a:solidFill>
              </a:rPr>
              <a:t> </a:t>
            </a:r>
            <a:r>
              <a:rPr lang="en-US" dirty="0" err="1">
                <a:solidFill>
                  <a:schemeClr val="tx1"/>
                </a:solidFill>
              </a:rPr>
              <a:t>dahulu</a:t>
            </a:r>
            <a:r>
              <a:rPr lang="en-US" dirty="0">
                <a:solidFill>
                  <a:schemeClr val="tx1"/>
                </a:solidFill>
              </a:rPr>
              <a:t> </a:t>
            </a:r>
            <a:r>
              <a:rPr lang="en-US" dirty="0" err="1">
                <a:solidFill>
                  <a:schemeClr val="tx1"/>
                </a:solidFill>
              </a:rPr>
              <a:t>atau</a:t>
            </a:r>
            <a:r>
              <a:rPr lang="en-US" dirty="0">
                <a:solidFill>
                  <a:schemeClr val="tx1"/>
                </a:solidFill>
              </a:rPr>
              <a:t> </a:t>
            </a:r>
            <a:r>
              <a:rPr lang="en-US" dirty="0" err="1">
                <a:solidFill>
                  <a:schemeClr val="tx1"/>
                </a:solidFill>
              </a:rPr>
              <a:t>tidak</a:t>
            </a:r>
            <a:r>
              <a:rPr lang="en-US" dirty="0">
                <a:solidFill>
                  <a:schemeClr val="tx1"/>
                </a:solidFill>
              </a:rPr>
              <a:t> </a:t>
            </a:r>
            <a:r>
              <a:rPr lang="en-US" dirty="0" err="1">
                <a:solidFill>
                  <a:schemeClr val="tx1"/>
                </a:solidFill>
              </a:rPr>
              <a:t>berdasarkan</a:t>
            </a:r>
            <a:r>
              <a:rPr lang="en-US" dirty="0">
                <a:solidFill>
                  <a:schemeClr val="tx1"/>
                </a:solidFill>
              </a:rPr>
              <a:t> </a:t>
            </a:r>
            <a:r>
              <a:rPr lang="en-US" dirty="0" err="1">
                <a:solidFill>
                  <a:schemeClr val="tx1"/>
                </a:solidFill>
              </a:rPr>
              <a:t>keputusan</a:t>
            </a:r>
            <a:r>
              <a:rPr lang="en-US" dirty="0">
                <a:solidFill>
                  <a:schemeClr val="tx1"/>
                </a:solidFill>
              </a:rPr>
              <a:t> PBM</a:t>
            </a:r>
          </a:p>
        </p:txBody>
      </p:sp>
    </p:spTree>
    <p:extLst>
      <p:ext uri="{BB962C8B-B14F-4D97-AF65-F5344CB8AC3E}">
        <p14:creationId xmlns:p14="http://schemas.microsoft.com/office/powerpoint/2010/main" val="659961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2090" t="7868" r="2132" b="20656"/>
          <a:stretch/>
        </p:blipFill>
        <p:spPr>
          <a:xfrm>
            <a:off x="134911" y="89946"/>
            <a:ext cx="11978640" cy="5943600"/>
          </a:xfrm>
          <a:prstGeom prst="rect">
            <a:avLst/>
          </a:prstGeom>
        </p:spPr>
      </p:pic>
      <p:sp>
        <p:nvSpPr>
          <p:cNvPr id="3" name="Rectangle 2"/>
          <p:cNvSpPr/>
          <p:nvPr/>
        </p:nvSpPr>
        <p:spPr>
          <a:xfrm>
            <a:off x="8382000" y="3703610"/>
            <a:ext cx="2057400" cy="431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ular Callout 3"/>
          <p:cNvSpPr/>
          <p:nvPr/>
        </p:nvSpPr>
        <p:spPr>
          <a:xfrm>
            <a:off x="6235700" y="4730750"/>
            <a:ext cx="5410200" cy="1708150"/>
          </a:xfrm>
          <a:prstGeom prst="wedgeRectCallout">
            <a:avLst>
              <a:gd name="adj1" fmla="val 8055"/>
              <a:gd name="adj2" fmla="val -84659"/>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Surat </a:t>
            </a:r>
            <a:r>
              <a:rPr lang="en-US" dirty="0" err="1">
                <a:solidFill>
                  <a:schemeClr val="tx1"/>
                </a:solidFill>
              </a:rPr>
              <a:t>Setuju</a:t>
            </a:r>
            <a:r>
              <a:rPr lang="en-US" dirty="0">
                <a:solidFill>
                  <a:schemeClr val="tx1"/>
                </a:solidFill>
              </a:rPr>
              <a:t> </a:t>
            </a:r>
            <a:r>
              <a:rPr lang="en-US" dirty="0" err="1">
                <a:solidFill>
                  <a:schemeClr val="tx1"/>
                </a:solidFill>
              </a:rPr>
              <a:t>Terima</a:t>
            </a:r>
            <a:r>
              <a:rPr lang="en-US" dirty="0">
                <a:solidFill>
                  <a:schemeClr val="tx1"/>
                </a:solidFill>
              </a:rPr>
              <a:t> (SST)</a:t>
            </a:r>
          </a:p>
          <a:p>
            <a:pPr marL="285750" indent="-285750">
              <a:buFont typeface="Arial" panose="020B0604020202020204" pitchFamily="34" charset="0"/>
              <a:buChar char="•"/>
            </a:pPr>
            <a:r>
              <a:rPr lang="en-US" dirty="0" err="1">
                <a:solidFill>
                  <a:schemeClr val="tx1"/>
                </a:solidFill>
              </a:rPr>
              <a:t>Urusetia</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menyediakan</a:t>
            </a:r>
            <a:r>
              <a:rPr lang="en-US" dirty="0">
                <a:solidFill>
                  <a:schemeClr val="tx1"/>
                </a:solidFill>
              </a:rPr>
              <a:t> </a:t>
            </a:r>
            <a:r>
              <a:rPr lang="en-US" dirty="0" err="1">
                <a:solidFill>
                  <a:schemeClr val="tx1"/>
                </a:solidFill>
              </a:rPr>
              <a:t>surat</a:t>
            </a:r>
            <a:r>
              <a:rPr lang="en-US" dirty="0">
                <a:solidFill>
                  <a:schemeClr val="tx1"/>
                </a:solidFill>
              </a:rPr>
              <a:t> </a:t>
            </a:r>
            <a:r>
              <a:rPr lang="en-US" dirty="0" err="1">
                <a:solidFill>
                  <a:schemeClr val="tx1"/>
                </a:solidFill>
              </a:rPr>
              <a:t>setuju</a:t>
            </a:r>
            <a:r>
              <a:rPr lang="en-US" dirty="0">
                <a:solidFill>
                  <a:schemeClr val="tx1"/>
                </a:solidFill>
              </a:rPr>
              <a:t> </a:t>
            </a:r>
            <a:r>
              <a:rPr lang="en-US" dirty="0" err="1">
                <a:solidFill>
                  <a:schemeClr val="tx1"/>
                </a:solidFill>
              </a:rPr>
              <a:t>terima</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pembekal</a:t>
            </a:r>
            <a:r>
              <a:rPr lang="en-US" dirty="0">
                <a:solidFill>
                  <a:schemeClr val="tx1"/>
                </a:solidFill>
              </a:rPr>
              <a:t> yang </a:t>
            </a:r>
            <a:r>
              <a:rPr lang="en-US" dirty="0" err="1">
                <a:solidFill>
                  <a:schemeClr val="tx1"/>
                </a:solidFill>
              </a:rPr>
              <a:t>terpilih</a:t>
            </a:r>
            <a:r>
              <a:rPr lang="en-US" dirty="0">
                <a:solidFill>
                  <a:schemeClr val="tx1"/>
                </a:solidFill>
              </a:rPr>
              <a:t>. </a:t>
            </a:r>
          </a:p>
          <a:p>
            <a:pPr marL="285750" indent="-285750">
              <a:buFont typeface="Arial" panose="020B0604020202020204" pitchFamily="34" charset="0"/>
              <a:buChar char="•"/>
            </a:pPr>
            <a:r>
              <a:rPr lang="en-US" dirty="0" err="1">
                <a:solidFill>
                  <a:schemeClr val="tx1"/>
                </a:solidFill>
              </a:rPr>
              <a:t>Sekiranya</a:t>
            </a:r>
            <a:r>
              <a:rPr lang="en-US" dirty="0">
                <a:solidFill>
                  <a:schemeClr val="tx1"/>
                </a:solidFill>
              </a:rPr>
              <a:t> </a:t>
            </a:r>
            <a:r>
              <a:rPr lang="en-US" dirty="0" err="1">
                <a:solidFill>
                  <a:schemeClr val="tx1"/>
                </a:solidFill>
              </a:rPr>
              <a:t>pemilihan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berdasarkan</a:t>
            </a:r>
            <a:r>
              <a:rPr lang="en-US" dirty="0">
                <a:solidFill>
                  <a:schemeClr val="tx1"/>
                </a:solidFill>
              </a:rPr>
              <a:t> item </a:t>
            </a:r>
            <a:r>
              <a:rPr lang="en-US" dirty="0" err="1">
                <a:solidFill>
                  <a:schemeClr val="tx1"/>
                </a:solidFill>
              </a:rPr>
              <a:t>dan</a:t>
            </a:r>
            <a:r>
              <a:rPr lang="en-US" dirty="0">
                <a:solidFill>
                  <a:schemeClr val="tx1"/>
                </a:solidFill>
              </a:rPr>
              <a:t> </a:t>
            </a:r>
            <a:r>
              <a:rPr lang="en-US" dirty="0" err="1">
                <a:solidFill>
                  <a:schemeClr val="tx1"/>
                </a:solidFill>
              </a:rPr>
              <a:t>lebih</a:t>
            </a:r>
            <a:r>
              <a:rPr lang="en-US" dirty="0">
                <a:solidFill>
                  <a:schemeClr val="tx1"/>
                </a:solidFill>
              </a:rPr>
              <a:t> </a:t>
            </a:r>
            <a:r>
              <a:rPr lang="en-US" dirty="0" err="1">
                <a:solidFill>
                  <a:schemeClr val="tx1"/>
                </a:solidFill>
              </a:rPr>
              <a:t>dari</a:t>
            </a:r>
            <a:r>
              <a:rPr lang="en-US" dirty="0">
                <a:solidFill>
                  <a:schemeClr val="tx1"/>
                </a:solidFill>
              </a:rPr>
              <a:t> </a:t>
            </a:r>
            <a:r>
              <a:rPr lang="en-US" dirty="0" err="1">
                <a:solidFill>
                  <a:schemeClr val="tx1"/>
                </a:solidFill>
              </a:rPr>
              <a:t>satu</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terpilih</a:t>
            </a:r>
            <a:r>
              <a:rPr lang="en-US" dirty="0">
                <a:solidFill>
                  <a:schemeClr val="tx1"/>
                </a:solidFill>
              </a:rPr>
              <a:t> SST </a:t>
            </a:r>
            <a:r>
              <a:rPr lang="en-US" dirty="0" err="1">
                <a:solidFill>
                  <a:schemeClr val="tx1"/>
                </a:solidFill>
              </a:rPr>
              <a:t>perlu</a:t>
            </a:r>
            <a:r>
              <a:rPr lang="en-US" dirty="0">
                <a:solidFill>
                  <a:schemeClr val="tx1"/>
                </a:solidFill>
              </a:rPr>
              <a:t> di </a:t>
            </a:r>
            <a:r>
              <a:rPr lang="en-US" dirty="0" err="1">
                <a:solidFill>
                  <a:schemeClr val="tx1"/>
                </a:solidFill>
              </a:rPr>
              <a:t>sediakan</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setiap</a:t>
            </a:r>
            <a:r>
              <a:rPr lang="en-US" dirty="0">
                <a:solidFill>
                  <a:schemeClr val="tx1"/>
                </a:solidFill>
              </a:rPr>
              <a:t> </a:t>
            </a:r>
            <a:r>
              <a:rPr lang="en-US" dirty="0" err="1">
                <a:solidFill>
                  <a:schemeClr val="tx1"/>
                </a:solidFill>
              </a:rPr>
              <a:t>pembekal</a:t>
            </a:r>
            <a:endParaRPr lang="en-US" dirty="0">
              <a:solidFill>
                <a:schemeClr val="tx1"/>
              </a:solidFill>
            </a:endParaRPr>
          </a:p>
        </p:txBody>
      </p:sp>
    </p:spTree>
    <p:extLst>
      <p:ext uri="{BB962C8B-B14F-4D97-AF65-F5344CB8AC3E}">
        <p14:creationId xmlns:p14="http://schemas.microsoft.com/office/powerpoint/2010/main" val="3937084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2214" t="8306" r="3237"/>
          <a:stretch/>
        </p:blipFill>
        <p:spPr>
          <a:xfrm>
            <a:off x="269821" y="119926"/>
            <a:ext cx="11795760" cy="6675120"/>
          </a:xfrm>
          <a:prstGeom prst="rect">
            <a:avLst/>
          </a:prstGeom>
        </p:spPr>
      </p:pic>
      <p:sp>
        <p:nvSpPr>
          <p:cNvPr id="7" name="Rectangle 6"/>
          <p:cNvSpPr/>
          <p:nvPr/>
        </p:nvSpPr>
        <p:spPr>
          <a:xfrm>
            <a:off x="355600" y="1971210"/>
            <a:ext cx="2298700" cy="698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5600" y="4192460"/>
            <a:ext cx="2298700" cy="469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Brace 8"/>
          <p:cNvSpPr/>
          <p:nvPr/>
        </p:nvSpPr>
        <p:spPr>
          <a:xfrm>
            <a:off x="2682238" y="2168580"/>
            <a:ext cx="378462" cy="23749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ular Callout 9"/>
          <p:cNvSpPr/>
          <p:nvPr/>
        </p:nvSpPr>
        <p:spPr>
          <a:xfrm>
            <a:off x="4584700" y="2504820"/>
            <a:ext cx="6007100" cy="1156220"/>
          </a:xfrm>
          <a:prstGeom prst="wedgeRectCallout">
            <a:avLst>
              <a:gd name="adj1" fmla="val -74999"/>
              <a:gd name="adj2" fmla="val 23676"/>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Langkah</a:t>
            </a:r>
            <a:r>
              <a:rPr lang="en-US" dirty="0">
                <a:solidFill>
                  <a:schemeClr val="tx1"/>
                </a:solidFill>
              </a:rPr>
              <a:t> </a:t>
            </a:r>
            <a:r>
              <a:rPr lang="en-US" dirty="0" err="1">
                <a:solidFill>
                  <a:schemeClr val="tx1"/>
                </a:solidFill>
              </a:rPr>
              <a:t>Penyediaan</a:t>
            </a:r>
            <a:r>
              <a:rPr lang="en-US" dirty="0">
                <a:solidFill>
                  <a:schemeClr val="tx1"/>
                </a:solidFill>
              </a:rPr>
              <a:t> Surat </a:t>
            </a:r>
            <a:r>
              <a:rPr lang="en-US" dirty="0" err="1">
                <a:solidFill>
                  <a:schemeClr val="tx1"/>
                </a:solidFill>
              </a:rPr>
              <a:t>Setuju</a:t>
            </a:r>
            <a:r>
              <a:rPr lang="en-US" dirty="0">
                <a:solidFill>
                  <a:schemeClr val="tx1"/>
                </a:solidFill>
              </a:rPr>
              <a:t> </a:t>
            </a:r>
            <a:r>
              <a:rPr lang="en-US" dirty="0" err="1">
                <a:solidFill>
                  <a:schemeClr val="tx1"/>
                </a:solidFill>
              </a:rPr>
              <a:t>Terima</a:t>
            </a:r>
            <a:r>
              <a:rPr lang="en-US" dirty="0">
                <a:solidFill>
                  <a:schemeClr val="tx1"/>
                </a:solidFill>
              </a:rPr>
              <a:t> (SST)</a:t>
            </a:r>
          </a:p>
          <a:p>
            <a:pPr marL="285750" indent="-285750">
              <a:buFont typeface="Arial" panose="020B0604020202020204" pitchFamily="34" charset="0"/>
              <a:buChar char="•"/>
            </a:pPr>
            <a:r>
              <a:rPr lang="en-US" dirty="0" err="1">
                <a:solidFill>
                  <a:schemeClr val="tx1"/>
                </a:solidFill>
              </a:rPr>
              <a:t>Maklumat</a:t>
            </a:r>
            <a:r>
              <a:rPr lang="en-US" dirty="0">
                <a:solidFill>
                  <a:schemeClr val="tx1"/>
                </a:solidFill>
              </a:rPr>
              <a:t> di </a:t>
            </a:r>
            <a:r>
              <a:rPr lang="en-US" dirty="0" err="1">
                <a:solidFill>
                  <a:schemeClr val="tx1"/>
                </a:solidFill>
              </a:rPr>
              <a:t>tiga</a:t>
            </a:r>
            <a:r>
              <a:rPr lang="en-US" dirty="0">
                <a:solidFill>
                  <a:schemeClr val="tx1"/>
                </a:solidFill>
              </a:rPr>
              <a:t> menu </a:t>
            </a:r>
            <a:r>
              <a:rPr lang="en-US" dirty="0" err="1">
                <a:solidFill>
                  <a:schemeClr val="tx1"/>
                </a:solidFill>
              </a:rPr>
              <a:t>ini</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diambil</a:t>
            </a:r>
            <a:r>
              <a:rPr lang="en-US" dirty="0">
                <a:solidFill>
                  <a:schemeClr val="tx1"/>
                </a:solidFill>
              </a:rPr>
              <a:t> </a:t>
            </a:r>
            <a:r>
              <a:rPr lang="en-US" dirty="0" err="1">
                <a:solidFill>
                  <a:schemeClr val="tx1"/>
                </a:solidFill>
              </a:rPr>
              <a:t>perhatian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U</a:t>
            </a:r>
            <a:r>
              <a:rPr lang="en-US" dirty="0" err="1" smtClean="0">
                <a:solidFill>
                  <a:schemeClr val="tx1"/>
                </a:solidFill>
              </a:rPr>
              <a:t>rusetia</a:t>
            </a:r>
            <a:r>
              <a:rPr lang="en-US" dirty="0" smtClean="0">
                <a:solidFill>
                  <a:schemeClr val="tx1"/>
                </a:solidFill>
              </a:rPr>
              <a:t> </a:t>
            </a:r>
            <a:r>
              <a:rPr lang="en-US" dirty="0" err="1">
                <a:solidFill>
                  <a:schemeClr val="tx1"/>
                </a:solidFill>
              </a:rPr>
              <a:t>semasa</a:t>
            </a:r>
            <a:r>
              <a:rPr lang="en-US" dirty="0">
                <a:solidFill>
                  <a:schemeClr val="tx1"/>
                </a:solidFill>
              </a:rPr>
              <a:t> </a:t>
            </a:r>
            <a:r>
              <a:rPr lang="en-US" dirty="0" err="1">
                <a:solidFill>
                  <a:schemeClr val="tx1"/>
                </a:solidFill>
              </a:rPr>
              <a:t>penyediaan</a:t>
            </a:r>
            <a:r>
              <a:rPr lang="en-US" dirty="0">
                <a:solidFill>
                  <a:schemeClr val="tx1"/>
                </a:solidFill>
              </a:rPr>
              <a:t> SST</a:t>
            </a:r>
          </a:p>
        </p:txBody>
      </p:sp>
    </p:spTree>
    <p:extLst>
      <p:ext uri="{BB962C8B-B14F-4D97-AF65-F5344CB8AC3E}">
        <p14:creationId xmlns:p14="http://schemas.microsoft.com/office/powerpoint/2010/main" val="3808899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0" y="0"/>
            <a:ext cx="12192000" cy="6858000"/>
          </a:xfrm>
          <a:prstGeom prst="rect">
            <a:avLst/>
          </a:prstGeom>
        </p:spPr>
      </p:pic>
      <p:sp>
        <p:nvSpPr>
          <p:cNvPr id="4" name="Rectangle 3"/>
          <p:cNvSpPr/>
          <p:nvPr/>
        </p:nvSpPr>
        <p:spPr>
          <a:xfrm>
            <a:off x="2692400" y="3949700"/>
            <a:ext cx="9410700" cy="287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p:cNvSpPr/>
          <p:nvPr/>
        </p:nvSpPr>
        <p:spPr>
          <a:xfrm>
            <a:off x="6362700" y="393700"/>
            <a:ext cx="5448300" cy="3200400"/>
          </a:xfrm>
          <a:prstGeom prst="wedgeRectCallout">
            <a:avLst>
              <a:gd name="adj1" fmla="val -56426"/>
              <a:gd name="adj2" fmla="val 60833"/>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Langkah</a:t>
            </a:r>
            <a:r>
              <a:rPr lang="en-US" dirty="0">
                <a:solidFill>
                  <a:schemeClr val="tx1"/>
                </a:solidFill>
              </a:rPr>
              <a:t> </a:t>
            </a:r>
            <a:r>
              <a:rPr lang="en-US" dirty="0" err="1">
                <a:solidFill>
                  <a:schemeClr val="tx1"/>
                </a:solidFill>
              </a:rPr>
              <a:t>Penyediaan</a:t>
            </a:r>
            <a:r>
              <a:rPr lang="en-US" dirty="0">
                <a:solidFill>
                  <a:schemeClr val="tx1"/>
                </a:solidFill>
              </a:rPr>
              <a:t> Surat </a:t>
            </a:r>
            <a:r>
              <a:rPr lang="en-US" dirty="0" err="1">
                <a:solidFill>
                  <a:schemeClr val="tx1"/>
                </a:solidFill>
              </a:rPr>
              <a:t>Setuju</a:t>
            </a:r>
            <a:r>
              <a:rPr lang="en-US" dirty="0">
                <a:solidFill>
                  <a:schemeClr val="tx1"/>
                </a:solidFill>
              </a:rPr>
              <a:t> </a:t>
            </a:r>
            <a:r>
              <a:rPr lang="en-US" dirty="0" err="1">
                <a:solidFill>
                  <a:schemeClr val="tx1"/>
                </a:solidFill>
              </a:rPr>
              <a:t>Terima</a:t>
            </a:r>
            <a:r>
              <a:rPr lang="en-US" dirty="0">
                <a:solidFill>
                  <a:schemeClr val="tx1"/>
                </a:solidFill>
              </a:rPr>
              <a:t>(SST)</a:t>
            </a:r>
          </a:p>
          <a:p>
            <a:pPr marL="285750" indent="-285750">
              <a:buFont typeface="Arial" panose="020B0604020202020204" pitchFamily="34" charset="0"/>
              <a:buChar char="•"/>
            </a:pPr>
            <a:r>
              <a:rPr lang="en-US" dirty="0">
                <a:solidFill>
                  <a:schemeClr val="tx1"/>
                </a:solidFill>
              </a:rPr>
              <a:t>Menu </a:t>
            </a:r>
            <a:r>
              <a:rPr lang="en-US" dirty="0" err="1">
                <a:solidFill>
                  <a:schemeClr val="tx1"/>
                </a:solidFill>
              </a:rPr>
              <a:t>Maklumat</a:t>
            </a:r>
            <a:r>
              <a:rPr lang="en-US" dirty="0">
                <a:solidFill>
                  <a:schemeClr val="tx1"/>
                </a:solidFill>
              </a:rPr>
              <a:t> </a:t>
            </a:r>
            <a:r>
              <a:rPr lang="en-US" dirty="0" err="1">
                <a:solidFill>
                  <a:schemeClr val="tx1"/>
                </a:solidFill>
              </a:rPr>
              <a:t>Umum</a:t>
            </a:r>
            <a:r>
              <a:rPr lang="en-US" dirty="0">
                <a:solidFill>
                  <a:schemeClr val="tx1"/>
                </a:solidFill>
              </a:rPr>
              <a:t> </a:t>
            </a:r>
            <a:r>
              <a:rPr lang="en-US" dirty="0" err="1">
                <a:solidFill>
                  <a:schemeClr val="tx1"/>
                </a:solidFill>
              </a:rPr>
              <a:t>mempunyai</a:t>
            </a:r>
            <a:r>
              <a:rPr lang="en-US" dirty="0">
                <a:solidFill>
                  <a:schemeClr val="tx1"/>
                </a:solidFill>
              </a:rPr>
              <a:t> </a:t>
            </a:r>
            <a:r>
              <a:rPr lang="en-US" dirty="0" err="1">
                <a:solidFill>
                  <a:schemeClr val="tx1"/>
                </a:solidFill>
              </a:rPr>
              <a:t>beberapa</a:t>
            </a:r>
            <a:r>
              <a:rPr lang="en-US" dirty="0">
                <a:solidFill>
                  <a:schemeClr val="tx1"/>
                </a:solidFill>
              </a:rPr>
              <a:t> </a:t>
            </a:r>
            <a:r>
              <a:rPr lang="en-US" dirty="0" err="1">
                <a:solidFill>
                  <a:schemeClr val="tx1"/>
                </a:solidFill>
              </a:rPr>
              <a:t>seksyen</a:t>
            </a:r>
            <a:r>
              <a:rPr lang="en-US" dirty="0">
                <a:solidFill>
                  <a:schemeClr val="tx1"/>
                </a:solidFill>
              </a:rPr>
              <a:t> yang </a:t>
            </a:r>
            <a:r>
              <a:rPr lang="en-US" dirty="0" err="1">
                <a:solidFill>
                  <a:schemeClr val="tx1"/>
                </a:solidFill>
              </a:rPr>
              <a:t>perlu</a:t>
            </a:r>
            <a:r>
              <a:rPr lang="en-US" dirty="0">
                <a:solidFill>
                  <a:schemeClr val="tx1"/>
                </a:solidFill>
              </a:rPr>
              <a:t> </a:t>
            </a:r>
            <a:r>
              <a:rPr lang="en-US" dirty="0" err="1">
                <a:solidFill>
                  <a:schemeClr val="tx1"/>
                </a:solidFill>
              </a:rPr>
              <a:t>diambil</a:t>
            </a:r>
            <a:r>
              <a:rPr lang="en-US" dirty="0">
                <a:solidFill>
                  <a:schemeClr val="tx1"/>
                </a:solidFill>
              </a:rPr>
              <a:t> </a:t>
            </a:r>
            <a:r>
              <a:rPr lang="en-US" dirty="0" err="1">
                <a:solidFill>
                  <a:schemeClr val="tx1"/>
                </a:solidFill>
              </a:rPr>
              <a:t>perhatian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Urusetia</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Seksyen</a:t>
            </a:r>
            <a:r>
              <a:rPr lang="en-US" dirty="0">
                <a:solidFill>
                  <a:schemeClr val="tx1"/>
                </a:solidFill>
              </a:rPr>
              <a:t> </a:t>
            </a:r>
            <a:r>
              <a:rPr lang="en-US" dirty="0" err="1">
                <a:solidFill>
                  <a:schemeClr val="tx1"/>
                </a:solidFill>
              </a:rPr>
              <a:t>pertama</a:t>
            </a:r>
            <a:r>
              <a:rPr lang="en-US" dirty="0">
                <a:solidFill>
                  <a:schemeClr val="tx1"/>
                </a:solidFill>
              </a:rPr>
              <a:t> </a:t>
            </a:r>
            <a:r>
              <a:rPr lang="en-US" dirty="0" err="1">
                <a:solidFill>
                  <a:schemeClr val="tx1"/>
                </a:solidFill>
              </a:rPr>
              <a:t>ialah</a:t>
            </a:r>
            <a:r>
              <a:rPr lang="en-US" dirty="0">
                <a:solidFill>
                  <a:schemeClr val="tx1"/>
                </a:solidFill>
              </a:rPr>
              <a:t> </a:t>
            </a:r>
            <a:r>
              <a:rPr lang="en-US" dirty="0" err="1">
                <a:solidFill>
                  <a:schemeClr val="tx1"/>
                </a:solidFill>
              </a:rPr>
              <a:t>perincian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maklumat</a:t>
            </a:r>
            <a:r>
              <a:rPr lang="en-US" dirty="0">
                <a:solidFill>
                  <a:schemeClr val="tx1"/>
                </a:solidFill>
              </a:rPr>
              <a:t> </a:t>
            </a:r>
            <a:r>
              <a:rPr lang="en-US" dirty="0" err="1">
                <a:solidFill>
                  <a:schemeClr val="tx1"/>
                </a:solidFill>
              </a:rPr>
              <a:t>ini</a:t>
            </a:r>
            <a:r>
              <a:rPr lang="en-US" dirty="0">
                <a:solidFill>
                  <a:schemeClr val="tx1"/>
                </a:solidFill>
              </a:rPr>
              <a:t> </a:t>
            </a:r>
            <a:r>
              <a:rPr lang="en-US" dirty="0" err="1">
                <a:solidFill>
                  <a:schemeClr val="tx1"/>
                </a:solidFill>
              </a:rPr>
              <a:t>dipaparkan</a:t>
            </a:r>
            <a:r>
              <a:rPr lang="en-US" dirty="0">
                <a:solidFill>
                  <a:schemeClr val="tx1"/>
                </a:solidFill>
              </a:rPr>
              <a:t> </a:t>
            </a:r>
            <a:r>
              <a:rPr lang="en-US" dirty="0" err="1">
                <a:solidFill>
                  <a:schemeClr val="tx1"/>
                </a:solidFill>
              </a:rPr>
              <a:t>secara</a:t>
            </a:r>
            <a:r>
              <a:rPr lang="en-US" dirty="0">
                <a:solidFill>
                  <a:schemeClr val="tx1"/>
                </a:solidFill>
              </a:rPr>
              <a:t> </a:t>
            </a:r>
            <a:r>
              <a:rPr lang="en-US" dirty="0" err="1" smtClean="0">
                <a:solidFill>
                  <a:schemeClr val="tx1"/>
                </a:solidFill>
              </a:rPr>
              <a:t>automatik</a:t>
            </a:r>
            <a:r>
              <a:rPr lang="en-US" dirty="0">
                <a:solidFill>
                  <a:schemeClr val="tx1"/>
                </a:solidFill>
              </a:rPr>
              <a:t>. </a:t>
            </a:r>
          </a:p>
          <a:p>
            <a:pPr marL="285750" indent="-285750">
              <a:buFont typeface="Arial" panose="020B0604020202020204" pitchFamily="34" charset="0"/>
              <a:buChar char="•"/>
            </a:pPr>
            <a:r>
              <a:rPr lang="en-US" dirty="0" err="1">
                <a:solidFill>
                  <a:schemeClr val="tx1"/>
                </a:solidFill>
              </a:rPr>
              <a:t>Maklumat</a:t>
            </a:r>
            <a:r>
              <a:rPr lang="en-US" dirty="0">
                <a:solidFill>
                  <a:schemeClr val="tx1"/>
                </a:solidFill>
              </a:rPr>
              <a:t> </a:t>
            </a:r>
            <a:r>
              <a:rPr lang="en-US" dirty="0" err="1">
                <a:solidFill>
                  <a:schemeClr val="tx1"/>
                </a:solidFill>
              </a:rPr>
              <a:t>berkaitan</a:t>
            </a:r>
            <a:r>
              <a:rPr lang="en-US" dirty="0">
                <a:solidFill>
                  <a:schemeClr val="tx1"/>
                </a:solidFill>
              </a:rPr>
              <a:t> </a:t>
            </a:r>
            <a:r>
              <a:rPr lang="en-US" dirty="0" err="1" smtClean="0">
                <a:solidFill>
                  <a:schemeClr val="tx1"/>
                </a:solidFill>
              </a:rPr>
              <a:t>Cukai</a:t>
            </a:r>
            <a:r>
              <a:rPr lang="en-US" dirty="0">
                <a:solidFill>
                  <a:schemeClr val="tx1"/>
                </a:solidFill>
              </a:rPr>
              <a:t> </a:t>
            </a:r>
            <a:r>
              <a:rPr lang="en-US" dirty="0" err="1" smtClean="0">
                <a:solidFill>
                  <a:schemeClr val="tx1"/>
                </a:solidFill>
              </a:rPr>
              <a:t>Jualan</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Cukai</a:t>
            </a:r>
            <a:r>
              <a:rPr lang="en-US" dirty="0" smtClean="0">
                <a:solidFill>
                  <a:schemeClr val="tx1"/>
                </a:solidFill>
              </a:rPr>
              <a:t> </a:t>
            </a:r>
            <a:r>
              <a:rPr lang="en-US" dirty="0" err="1">
                <a:solidFill>
                  <a:schemeClr val="tx1"/>
                </a:solidFill>
              </a:rPr>
              <a:t>Perkhidmatan</a:t>
            </a:r>
            <a:r>
              <a:rPr lang="en-US" dirty="0">
                <a:solidFill>
                  <a:schemeClr val="tx1"/>
                </a:solidFill>
              </a:rPr>
              <a:t> (</a:t>
            </a:r>
            <a:r>
              <a:rPr lang="en-US" dirty="0" smtClean="0">
                <a:solidFill>
                  <a:schemeClr val="tx1"/>
                </a:solidFill>
              </a:rPr>
              <a:t>CJCP) </a:t>
            </a:r>
            <a:r>
              <a:rPr lang="en-US" dirty="0" err="1">
                <a:solidFill>
                  <a:schemeClr val="tx1"/>
                </a:solidFill>
              </a:rPr>
              <a:t>perlu</a:t>
            </a:r>
            <a:r>
              <a:rPr lang="en-US" dirty="0">
                <a:solidFill>
                  <a:schemeClr val="tx1"/>
                </a:solidFill>
              </a:rPr>
              <a:t> </a:t>
            </a:r>
            <a:r>
              <a:rPr lang="en-US" dirty="0" err="1">
                <a:solidFill>
                  <a:schemeClr val="tx1"/>
                </a:solidFill>
              </a:rPr>
              <a:t>diberi</a:t>
            </a:r>
            <a:r>
              <a:rPr lang="en-US" dirty="0">
                <a:solidFill>
                  <a:schemeClr val="tx1"/>
                </a:solidFill>
              </a:rPr>
              <a:t> </a:t>
            </a:r>
            <a:r>
              <a:rPr lang="en-US" dirty="0" err="1">
                <a:solidFill>
                  <a:schemeClr val="tx1"/>
                </a:solidFill>
              </a:rPr>
              <a:t>perhatian</a:t>
            </a:r>
            <a:r>
              <a:rPr lang="en-US" dirty="0">
                <a:solidFill>
                  <a:schemeClr val="tx1"/>
                </a:solidFill>
              </a:rPr>
              <a:t> </a:t>
            </a:r>
            <a:r>
              <a:rPr lang="en-US" dirty="0" err="1">
                <a:solidFill>
                  <a:schemeClr val="tx1"/>
                </a:solidFill>
              </a:rPr>
              <a:t>kerana</a:t>
            </a:r>
            <a:r>
              <a:rPr lang="en-US" dirty="0">
                <a:solidFill>
                  <a:schemeClr val="tx1"/>
                </a:solidFill>
              </a:rPr>
              <a:t> </a:t>
            </a:r>
            <a:r>
              <a:rPr lang="en-US" dirty="0" err="1">
                <a:solidFill>
                  <a:schemeClr val="tx1"/>
                </a:solidFill>
              </a:rPr>
              <a:t>amaun</a:t>
            </a:r>
            <a:r>
              <a:rPr lang="en-US" dirty="0">
                <a:solidFill>
                  <a:schemeClr val="tx1"/>
                </a:solidFill>
              </a:rPr>
              <a:t> </a:t>
            </a:r>
            <a:r>
              <a:rPr lang="en-US" dirty="0" smtClean="0">
                <a:solidFill>
                  <a:schemeClr val="tx1"/>
                </a:solidFill>
              </a:rPr>
              <a:t>CJCP </a:t>
            </a:r>
            <a:r>
              <a:rPr lang="en-US" dirty="0" err="1">
                <a:solidFill>
                  <a:schemeClr val="tx1"/>
                </a:solidFill>
              </a:rPr>
              <a:t>perlu</a:t>
            </a:r>
            <a:r>
              <a:rPr lang="en-US" dirty="0">
                <a:solidFill>
                  <a:schemeClr val="tx1"/>
                </a:solidFill>
              </a:rPr>
              <a:t> </a:t>
            </a:r>
            <a:r>
              <a:rPr lang="en-US" dirty="0" err="1">
                <a:solidFill>
                  <a:schemeClr val="tx1"/>
                </a:solidFill>
              </a:rPr>
              <a:t>dikunci</a:t>
            </a:r>
            <a:r>
              <a:rPr lang="en-US" dirty="0">
                <a:solidFill>
                  <a:schemeClr val="tx1"/>
                </a:solidFill>
              </a:rPr>
              <a:t> </a:t>
            </a:r>
            <a:r>
              <a:rPr lang="en-US" dirty="0" err="1">
                <a:solidFill>
                  <a:schemeClr val="tx1"/>
                </a:solidFill>
              </a:rPr>
              <a:t>masuk</a:t>
            </a:r>
            <a:r>
              <a:rPr lang="en-US" dirty="0">
                <a:solidFill>
                  <a:schemeClr val="tx1"/>
                </a:solidFill>
              </a:rPr>
              <a:t> </a:t>
            </a:r>
            <a:r>
              <a:rPr lang="en-US" dirty="0" err="1">
                <a:solidFill>
                  <a:schemeClr val="tx1"/>
                </a:solidFill>
              </a:rPr>
              <a:t>pada</a:t>
            </a:r>
            <a:r>
              <a:rPr lang="en-US" dirty="0">
                <a:solidFill>
                  <a:schemeClr val="tx1"/>
                </a:solidFill>
              </a:rPr>
              <a:t> </a:t>
            </a:r>
            <a:r>
              <a:rPr lang="en-US" dirty="0" err="1" smtClean="0">
                <a:solidFill>
                  <a:schemeClr val="tx1"/>
                </a:solidFill>
              </a:rPr>
              <a:t>seksyen</a:t>
            </a:r>
            <a:r>
              <a:rPr lang="en-US" dirty="0" smtClean="0">
                <a:solidFill>
                  <a:schemeClr val="tx1"/>
                </a:solidFill>
              </a:rPr>
              <a:t> </a:t>
            </a:r>
            <a:r>
              <a:rPr lang="en-US" dirty="0" err="1" smtClean="0">
                <a:solidFill>
                  <a:schemeClr val="tx1"/>
                </a:solidFill>
              </a:rPr>
              <a:t>berikutnya</a:t>
            </a:r>
            <a:r>
              <a:rPr lang="en-US" dirty="0" smtClean="0">
                <a:solidFill>
                  <a:schemeClr val="tx1"/>
                </a:solidFill>
              </a:rPr>
              <a:t>, </a:t>
            </a:r>
            <a:r>
              <a:rPr lang="en-US" dirty="0" err="1">
                <a:solidFill>
                  <a:schemeClr val="tx1"/>
                </a:solidFill>
              </a:rPr>
              <a:t>jika</a:t>
            </a:r>
            <a:r>
              <a:rPr lang="en-US" dirty="0">
                <a:solidFill>
                  <a:schemeClr val="tx1"/>
                </a:solidFill>
              </a:rPr>
              <a:t> </a:t>
            </a:r>
            <a:r>
              <a:rPr lang="en-US" dirty="0" err="1">
                <a:solidFill>
                  <a:schemeClr val="tx1"/>
                </a:solidFill>
              </a:rPr>
              <a:t>perlu</a:t>
            </a:r>
            <a:r>
              <a:rPr lang="en-US" dirty="0">
                <a:solidFill>
                  <a:schemeClr val="tx1"/>
                </a:solidFill>
              </a:rPr>
              <a:t>.</a:t>
            </a:r>
          </a:p>
          <a:p>
            <a:pPr marL="285750" indent="-285750">
              <a:buFont typeface="Arial" panose="020B0604020202020204" pitchFamily="34" charset="0"/>
              <a:buChar char="•"/>
            </a:pPr>
            <a:endParaRPr lang="en-US" dirty="0">
              <a:solidFill>
                <a:schemeClr val="tx1"/>
              </a:solidFill>
            </a:endParaRPr>
          </a:p>
        </p:txBody>
      </p:sp>
      <p:sp>
        <p:nvSpPr>
          <p:cNvPr id="6" name="Rectangle 5"/>
          <p:cNvSpPr/>
          <p:nvPr/>
        </p:nvSpPr>
        <p:spPr>
          <a:xfrm>
            <a:off x="266700" y="2298700"/>
            <a:ext cx="2324100" cy="393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81300" y="4648200"/>
            <a:ext cx="43561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91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3402"/>
          <a:stretch/>
        </p:blipFill>
        <p:spPr>
          <a:xfrm>
            <a:off x="314790" y="0"/>
            <a:ext cx="11339778" cy="6675120"/>
          </a:xfrm>
          <a:prstGeom prst="rect">
            <a:avLst/>
          </a:prstGeom>
        </p:spPr>
      </p:pic>
      <p:sp>
        <p:nvSpPr>
          <p:cNvPr id="6" name="Rectangle 5"/>
          <p:cNvSpPr/>
          <p:nvPr/>
        </p:nvSpPr>
        <p:spPr>
          <a:xfrm>
            <a:off x="1199213" y="674558"/>
            <a:ext cx="10343213" cy="3987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13536" y="4317167"/>
            <a:ext cx="2493572" cy="2388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1754" y="4006017"/>
            <a:ext cx="3860800" cy="622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6851754" y="208489"/>
            <a:ext cx="4978400" cy="3568700"/>
          </a:xfrm>
          <a:prstGeom prst="wedgeRectCallout">
            <a:avLst>
              <a:gd name="adj1" fmla="val -100467"/>
              <a:gd name="adj2" fmla="val -28841"/>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Langkah</a:t>
            </a:r>
            <a:r>
              <a:rPr lang="en-US" dirty="0">
                <a:solidFill>
                  <a:schemeClr val="tx1"/>
                </a:solidFill>
              </a:rPr>
              <a:t> </a:t>
            </a:r>
            <a:r>
              <a:rPr lang="en-US" dirty="0" err="1">
                <a:solidFill>
                  <a:schemeClr val="tx1"/>
                </a:solidFill>
              </a:rPr>
              <a:t>Penyediaan</a:t>
            </a:r>
            <a:r>
              <a:rPr lang="en-US" dirty="0">
                <a:solidFill>
                  <a:schemeClr val="tx1"/>
                </a:solidFill>
              </a:rPr>
              <a:t> SST</a:t>
            </a:r>
          </a:p>
          <a:p>
            <a:pPr marL="285750" indent="-285750">
              <a:buFont typeface="Arial" panose="020B0604020202020204" pitchFamily="34" charset="0"/>
              <a:buChar char="•"/>
            </a:pPr>
            <a:r>
              <a:rPr lang="en-US" dirty="0" err="1">
                <a:solidFill>
                  <a:schemeClr val="tx1"/>
                </a:solidFill>
              </a:rPr>
              <a:t>Seksyen</a:t>
            </a:r>
            <a:r>
              <a:rPr lang="en-US" dirty="0">
                <a:solidFill>
                  <a:schemeClr val="tx1"/>
                </a:solidFill>
              </a:rPr>
              <a:t> </a:t>
            </a:r>
            <a:r>
              <a:rPr lang="en-US" dirty="0" err="1">
                <a:solidFill>
                  <a:schemeClr val="tx1"/>
                </a:solidFill>
              </a:rPr>
              <a:t>berikutnya</a:t>
            </a:r>
            <a:r>
              <a:rPr lang="en-US" dirty="0">
                <a:solidFill>
                  <a:schemeClr val="tx1"/>
                </a:solidFill>
              </a:rPr>
              <a:t> </a:t>
            </a:r>
            <a:r>
              <a:rPr lang="en-US" dirty="0" err="1">
                <a:solidFill>
                  <a:schemeClr val="tx1"/>
                </a:solidFill>
              </a:rPr>
              <a:t>pada</a:t>
            </a:r>
            <a:r>
              <a:rPr lang="en-US" dirty="0">
                <a:solidFill>
                  <a:schemeClr val="tx1"/>
                </a:solidFill>
              </a:rPr>
              <a:t> menu </a:t>
            </a:r>
            <a:r>
              <a:rPr lang="en-US" dirty="0" err="1">
                <a:solidFill>
                  <a:schemeClr val="tx1"/>
                </a:solidFill>
              </a:rPr>
              <a:t>Maklumat</a:t>
            </a:r>
            <a:r>
              <a:rPr lang="en-US" dirty="0">
                <a:solidFill>
                  <a:schemeClr val="tx1"/>
                </a:solidFill>
              </a:rPr>
              <a:t> </a:t>
            </a:r>
            <a:r>
              <a:rPr lang="en-US" dirty="0" err="1">
                <a:solidFill>
                  <a:schemeClr val="tx1"/>
                </a:solidFill>
              </a:rPr>
              <a:t>Umum</a:t>
            </a:r>
            <a:r>
              <a:rPr lang="en-US" dirty="0">
                <a:solidFill>
                  <a:schemeClr val="tx1"/>
                </a:solidFill>
              </a:rPr>
              <a:t> yang </a:t>
            </a:r>
            <a:r>
              <a:rPr lang="en-US" dirty="0" err="1">
                <a:solidFill>
                  <a:schemeClr val="tx1"/>
                </a:solidFill>
              </a:rPr>
              <a:t>perlu</a:t>
            </a:r>
            <a:r>
              <a:rPr lang="en-US" dirty="0">
                <a:solidFill>
                  <a:schemeClr val="tx1"/>
                </a:solidFill>
              </a:rPr>
              <a:t> </a:t>
            </a:r>
            <a:r>
              <a:rPr lang="en-US" dirty="0" err="1">
                <a:solidFill>
                  <a:schemeClr val="tx1"/>
                </a:solidFill>
              </a:rPr>
              <a:t>diambil</a:t>
            </a:r>
            <a:r>
              <a:rPr lang="en-US" dirty="0">
                <a:solidFill>
                  <a:schemeClr val="tx1"/>
                </a:solidFill>
              </a:rPr>
              <a:t> </a:t>
            </a:r>
            <a:r>
              <a:rPr lang="en-US" dirty="0" err="1">
                <a:solidFill>
                  <a:schemeClr val="tx1"/>
                </a:solidFill>
              </a:rPr>
              <a:t>perhatian</a:t>
            </a:r>
            <a:r>
              <a:rPr lang="en-US" dirty="0">
                <a:solidFill>
                  <a:schemeClr val="tx1"/>
                </a:solidFill>
              </a:rPr>
              <a:t> </a:t>
            </a:r>
            <a:r>
              <a:rPr lang="en-US" dirty="0" err="1">
                <a:solidFill>
                  <a:schemeClr val="tx1"/>
                </a:solidFill>
              </a:rPr>
              <a:t>ialah</a:t>
            </a:r>
            <a:r>
              <a:rPr lang="en-US" dirty="0">
                <a:solidFill>
                  <a:schemeClr val="tx1"/>
                </a:solidFill>
              </a:rPr>
              <a:t> </a:t>
            </a:r>
            <a:r>
              <a:rPr lang="en-US" dirty="0" err="1">
                <a:solidFill>
                  <a:schemeClr val="tx1"/>
                </a:solidFill>
              </a:rPr>
              <a:t>Maklumat</a:t>
            </a:r>
            <a:r>
              <a:rPr lang="en-US" dirty="0">
                <a:solidFill>
                  <a:schemeClr val="tx1"/>
                </a:solidFill>
              </a:rPr>
              <a:t> SST.</a:t>
            </a:r>
          </a:p>
          <a:p>
            <a:pPr marL="285750" indent="-285750">
              <a:buFont typeface="Arial" panose="020B0604020202020204" pitchFamily="34" charset="0"/>
              <a:buChar char="•"/>
            </a:pPr>
            <a:r>
              <a:rPr lang="en-US" dirty="0" err="1" smtClean="0">
                <a:solidFill>
                  <a:schemeClr val="tx1"/>
                </a:solidFill>
              </a:rPr>
              <a:t>Kenaan</a:t>
            </a:r>
            <a:r>
              <a:rPr lang="en-US" dirty="0" smtClean="0">
                <a:solidFill>
                  <a:schemeClr val="tx1"/>
                </a:solidFill>
              </a:rPr>
              <a:t> </a:t>
            </a:r>
            <a:r>
              <a:rPr lang="en-US" dirty="0">
                <a:solidFill>
                  <a:schemeClr val="tx1"/>
                </a:solidFill>
              </a:rPr>
              <a:t>Bon </a:t>
            </a:r>
            <a:r>
              <a:rPr lang="en-US" dirty="0" err="1" smtClean="0">
                <a:solidFill>
                  <a:schemeClr val="tx1"/>
                </a:solidFill>
              </a:rPr>
              <a:t>Pelaksanaan</a:t>
            </a:r>
            <a:r>
              <a:rPr lang="en-US" dirty="0" smtClean="0">
                <a:solidFill>
                  <a:schemeClr val="tx1"/>
                </a:solidFill>
              </a:rPr>
              <a:t> </a:t>
            </a:r>
            <a:r>
              <a:rPr lang="en-US" dirty="0" err="1">
                <a:solidFill>
                  <a:schemeClr val="tx1"/>
                </a:solidFill>
              </a:rPr>
              <a:t>dan</a:t>
            </a:r>
            <a:r>
              <a:rPr lang="en-US" dirty="0">
                <a:solidFill>
                  <a:schemeClr val="tx1"/>
                </a:solidFill>
              </a:rPr>
              <a:t> SL1M </a:t>
            </a:r>
            <a:r>
              <a:rPr lang="en-US" dirty="0" err="1">
                <a:solidFill>
                  <a:schemeClr val="tx1"/>
                </a:solidFill>
              </a:rPr>
              <a:t>ditetapkan</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berdasarkan</a:t>
            </a:r>
            <a:r>
              <a:rPr lang="en-US" dirty="0">
                <a:solidFill>
                  <a:schemeClr val="tx1"/>
                </a:solidFill>
              </a:rPr>
              <a:t> </a:t>
            </a:r>
            <a:r>
              <a:rPr lang="en-US" dirty="0" err="1">
                <a:solidFill>
                  <a:schemeClr val="tx1"/>
                </a:solidFill>
              </a:rPr>
              <a:t>nilai</a:t>
            </a:r>
            <a:r>
              <a:rPr lang="en-US" dirty="0">
                <a:solidFill>
                  <a:schemeClr val="tx1"/>
                </a:solidFill>
              </a:rPr>
              <a:t> </a:t>
            </a:r>
            <a:r>
              <a:rPr lang="en-US" dirty="0" err="1">
                <a:solidFill>
                  <a:schemeClr val="tx1"/>
                </a:solidFill>
              </a:rPr>
              <a:t>kontrak</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Menetapkan</a:t>
            </a:r>
            <a:r>
              <a:rPr lang="en-US" dirty="0">
                <a:solidFill>
                  <a:schemeClr val="tx1"/>
                </a:solidFill>
              </a:rPr>
              <a:t> </a:t>
            </a:r>
            <a:r>
              <a:rPr lang="en-US" dirty="0" err="1">
                <a:solidFill>
                  <a:schemeClr val="tx1"/>
                </a:solidFill>
              </a:rPr>
              <a:t>samada</a:t>
            </a:r>
            <a:r>
              <a:rPr lang="en-US" dirty="0">
                <a:solidFill>
                  <a:schemeClr val="tx1"/>
                </a:solidFill>
              </a:rPr>
              <a:t> SST yang </a:t>
            </a:r>
            <a:r>
              <a:rPr lang="en-US" dirty="0" err="1" smtClean="0">
                <a:solidFill>
                  <a:schemeClr val="tx1"/>
                </a:solidFill>
              </a:rPr>
              <a:t>disediakan</a:t>
            </a:r>
            <a:r>
              <a:rPr lang="en-US" dirty="0" smtClean="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disemak</a:t>
            </a:r>
            <a:r>
              <a:rPr lang="en-US" dirty="0">
                <a:solidFill>
                  <a:schemeClr val="tx1"/>
                </a:solidFill>
              </a:rPr>
              <a:t> </a:t>
            </a:r>
            <a:r>
              <a:rPr lang="en-US" dirty="0" err="1">
                <a:solidFill>
                  <a:schemeClr val="tx1"/>
                </a:solidFill>
              </a:rPr>
              <a:t>terlebih</a:t>
            </a:r>
            <a:r>
              <a:rPr lang="en-US" dirty="0">
                <a:solidFill>
                  <a:schemeClr val="tx1"/>
                </a:solidFill>
              </a:rPr>
              <a:t> </a:t>
            </a:r>
            <a:r>
              <a:rPr lang="en-US" dirty="0" err="1">
                <a:solidFill>
                  <a:schemeClr val="tx1"/>
                </a:solidFill>
              </a:rPr>
              <a:t>dahulu</a:t>
            </a:r>
            <a:r>
              <a:rPr lang="en-US" dirty="0">
                <a:solidFill>
                  <a:schemeClr val="tx1"/>
                </a:solidFill>
              </a:rPr>
              <a:t> </a:t>
            </a:r>
            <a:r>
              <a:rPr lang="en-US" dirty="0" err="1">
                <a:solidFill>
                  <a:schemeClr val="tx1"/>
                </a:solidFill>
              </a:rPr>
              <a:t>atau</a:t>
            </a:r>
            <a:r>
              <a:rPr lang="en-US" dirty="0">
                <a:solidFill>
                  <a:schemeClr val="tx1"/>
                </a:solidFill>
              </a:rPr>
              <a:t> </a:t>
            </a:r>
            <a:r>
              <a:rPr lang="en-US" dirty="0" err="1">
                <a:solidFill>
                  <a:schemeClr val="tx1"/>
                </a:solidFill>
              </a:rPr>
              <a:t>tidak</a:t>
            </a:r>
            <a:r>
              <a:rPr lang="en-US" dirty="0">
                <a:solidFill>
                  <a:schemeClr val="tx1"/>
                </a:solidFill>
              </a:rPr>
              <a:t> (</a:t>
            </a:r>
            <a:r>
              <a:rPr lang="en-US" dirty="0" err="1">
                <a:solidFill>
                  <a:schemeClr val="tx1"/>
                </a:solidFill>
              </a:rPr>
              <a:t>kawalan</a:t>
            </a:r>
            <a:r>
              <a:rPr lang="en-US" dirty="0">
                <a:solidFill>
                  <a:schemeClr val="tx1"/>
                </a:solidFill>
              </a:rPr>
              <a:t> </a:t>
            </a:r>
            <a:r>
              <a:rPr lang="en-US" dirty="0" err="1">
                <a:solidFill>
                  <a:schemeClr val="tx1"/>
                </a:solidFill>
              </a:rPr>
              <a:t>dalaman</a:t>
            </a:r>
            <a:r>
              <a:rPr lang="en-US" dirty="0" smtClean="0">
                <a:solidFill>
                  <a:schemeClr val="tx1"/>
                </a:solidFill>
              </a:rPr>
              <a:t>)</a:t>
            </a:r>
          </a:p>
          <a:p>
            <a:pPr marL="285750" indent="-285750">
              <a:buFont typeface="Arial" panose="020B0604020202020204" pitchFamily="34" charset="0"/>
              <a:buChar char="•"/>
            </a:pPr>
            <a:r>
              <a:rPr lang="en-US" dirty="0" err="1" smtClean="0">
                <a:solidFill>
                  <a:schemeClr val="tx1"/>
                </a:solidFill>
              </a:rPr>
              <a:t>Amaun</a:t>
            </a:r>
            <a:r>
              <a:rPr lang="en-US" dirty="0" smtClean="0">
                <a:solidFill>
                  <a:schemeClr val="tx1"/>
                </a:solidFill>
              </a:rPr>
              <a:t> </a:t>
            </a:r>
            <a:r>
              <a:rPr lang="en-US" dirty="0" err="1" smtClean="0">
                <a:solidFill>
                  <a:schemeClr val="tx1"/>
                </a:solidFill>
              </a:rPr>
              <a:t>Cukai</a:t>
            </a:r>
            <a:r>
              <a:rPr lang="en-US" dirty="0" smtClean="0">
                <a:solidFill>
                  <a:schemeClr val="tx1"/>
                </a:solidFill>
              </a:rPr>
              <a:t> </a:t>
            </a:r>
            <a:r>
              <a:rPr lang="en-US" dirty="0" err="1" smtClean="0">
                <a:solidFill>
                  <a:schemeClr val="tx1"/>
                </a:solidFill>
              </a:rPr>
              <a:t>Jualan</a:t>
            </a:r>
            <a:r>
              <a:rPr lang="en-US" dirty="0" smtClean="0">
                <a:solidFill>
                  <a:schemeClr val="tx1"/>
                </a:solidFill>
              </a:rPr>
              <a:t> </a:t>
            </a:r>
            <a:r>
              <a:rPr lang="en-US" dirty="0" err="1" smtClean="0">
                <a:solidFill>
                  <a:schemeClr val="tx1"/>
                </a:solidFill>
              </a:rPr>
              <a:t>atau</a:t>
            </a:r>
            <a:r>
              <a:rPr lang="en-US" dirty="0" smtClean="0">
                <a:solidFill>
                  <a:schemeClr val="tx1"/>
                </a:solidFill>
              </a:rPr>
              <a:t> </a:t>
            </a:r>
            <a:r>
              <a:rPr lang="en-US" dirty="0" err="1" smtClean="0">
                <a:solidFill>
                  <a:schemeClr val="tx1"/>
                </a:solidFill>
              </a:rPr>
              <a:t>Cukai</a:t>
            </a:r>
            <a:r>
              <a:rPr lang="en-US" dirty="0" smtClean="0">
                <a:solidFill>
                  <a:schemeClr val="tx1"/>
                </a:solidFill>
              </a:rPr>
              <a:t> </a:t>
            </a:r>
            <a:r>
              <a:rPr lang="en-US" dirty="0" err="1" smtClean="0">
                <a:solidFill>
                  <a:schemeClr val="tx1"/>
                </a:solidFill>
              </a:rPr>
              <a:t>Perkhidmatan</a:t>
            </a:r>
            <a:r>
              <a:rPr lang="en-US" dirty="0" smtClean="0">
                <a:solidFill>
                  <a:schemeClr val="tx1"/>
                </a:solidFill>
              </a:rPr>
              <a:t> </a:t>
            </a:r>
            <a:r>
              <a:rPr lang="en-US" dirty="0" err="1" smtClean="0">
                <a:solidFill>
                  <a:schemeClr val="tx1"/>
                </a:solidFill>
              </a:rPr>
              <a:t>perlu</a:t>
            </a:r>
            <a:r>
              <a:rPr lang="en-US" dirty="0" smtClean="0">
                <a:solidFill>
                  <a:schemeClr val="tx1"/>
                </a:solidFill>
              </a:rPr>
              <a:t> </a:t>
            </a:r>
            <a:r>
              <a:rPr lang="en-US" dirty="0" err="1" smtClean="0">
                <a:solidFill>
                  <a:schemeClr val="tx1"/>
                </a:solidFill>
              </a:rPr>
              <a:t>dikunci</a:t>
            </a:r>
            <a:r>
              <a:rPr lang="en-US" dirty="0" smtClean="0">
                <a:solidFill>
                  <a:schemeClr val="tx1"/>
                </a:solidFill>
              </a:rPr>
              <a:t> </a:t>
            </a:r>
            <a:r>
              <a:rPr lang="en-US" dirty="0" err="1" smtClean="0">
                <a:solidFill>
                  <a:schemeClr val="tx1"/>
                </a:solidFill>
              </a:rPr>
              <a:t>masuk</a:t>
            </a:r>
            <a:r>
              <a:rPr lang="en-US" dirty="0" smtClean="0">
                <a:solidFill>
                  <a:schemeClr val="tx1"/>
                </a:solidFill>
              </a:rPr>
              <a:t>, </a:t>
            </a:r>
            <a:r>
              <a:rPr lang="en-US" dirty="0" err="1" smtClean="0">
                <a:solidFill>
                  <a:schemeClr val="tx1"/>
                </a:solidFill>
              </a:rPr>
              <a:t>jika</a:t>
            </a:r>
            <a:r>
              <a:rPr lang="en-US" dirty="0" smtClean="0">
                <a:solidFill>
                  <a:schemeClr val="tx1"/>
                </a:solidFill>
              </a:rPr>
              <a:t> </a:t>
            </a:r>
            <a:r>
              <a:rPr lang="en-US" dirty="0" err="1" smtClean="0">
                <a:solidFill>
                  <a:schemeClr val="tx1"/>
                </a:solidFill>
              </a:rPr>
              <a:t>berkaitan</a:t>
            </a:r>
            <a:endParaRPr lang="en-US" dirty="0">
              <a:solidFill>
                <a:schemeClr val="tx1"/>
              </a:solidFill>
            </a:endParaRPr>
          </a:p>
        </p:txBody>
      </p:sp>
      <p:pic>
        <p:nvPicPr>
          <p:cNvPr id="11" name="Picture 10"/>
          <p:cNvPicPr>
            <a:picLocks noChangeAspect="1"/>
          </p:cNvPicPr>
          <p:nvPr/>
        </p:nvPicPr>
        <p:blipFill>
          <a:blip r:embed="rId3"/>
          <a:stretch>
            <a:fillRect/>
          </a:stretch>
        </p:blipFill>
        <p:spPr>
          <a:xfrm>
            <a:off x="3425451" y="1321023"/>
            <a:ext cx="1933333" cy="228571"/>
          </a:xfrm>
          <a:prstGeom prst="rect">
            <a:avLst/>
          </a:prstGeom>
        </p:spPr>
      </p:pic>
    </p:spTree>
    <p:extLst>
      <p:ext uri="{BB962C8B-B14F-4D97-AF65-F5344CB8AC3E}">
        <p14:creationId xmlns:p14="http://schemas.microsoft.com/office/powerpoint/2010/main" val="433993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323" t="886"/>
          <a:stretch/>
        </p:blipFill>
        <p:spPr>
          <a:xfrm>
            <a:off x="209862" y="14990"/>
            <a:ext cx="11505204" cy="6706599"/>
          </a:xfrm>
          <a:prstGeom prst="rect">
            <a:avLst/>
          </a:prstGeom>
        </p:spPr>
      </p:pic>
      <p:sp>
        <p:nvSpPr>
          <p:cNvPr id="5" name="Rectangle 4"/>
          <p:cNvSpPr/>
          <p:nvPr/>
        </p:nvSpPr>
        <p:spPr>
          <a:xfrm>
            <a:off x="1154242" y="4572001"/>
            <a:ext cx="10508105" cy="21221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18544" y="5524499"/>
            <a:ext cx="5996066" cy="2916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05586" y="6115987"/>
            <a:ext cx="3860696" cy="2557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05586" y="6431353"/>
            <a:ext cx="3841750" cy="20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6921500" y="711930"/>
            <a:ext cx="4978400" cy="2571750"/>
          </a:xfrm>
          <a:prstGeom prst="wedgeRectCallout">
            <a:avLst>
              <a:gd name="adj1" fmla="val -71327"/>
              <a:gd name="adj2" fmla="val 98687"/>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Langkah</a:t>
            </a:r>
            <a:r>
              <a:rPr lang="en-US" dirty="0">
                <a:solidFill>
                  <a:schemeClr val="tx1"/>
                </a:solidFill>
              </a:rPr>
              <a:t> </a:t>
            </a:r>
            <a:r>
              <a:rPr lang="en-US" dirty="0" err="1">
                <a:solidFill>
                  <a:schemeClr val="tx1"/>
                </a:solidFill>
              </a:rPr>
              <a:t>Penyediaan</a:t>
            </a:r>
            <a:r>
              <a:rPr lang="en-US" dirty="0">
                <a:solidFill>
                  <a:schemeClr val="tx1"/>
                </a:solidFill>
              </a:rPr>
              <a:t> SST</a:t>
            </a:r>
          </a:p>
          <a:p>
            <a:pPr marL="285750" indent="-285750">
              <a:buFont typeface="Arial" panose="020B0604020202020204" pitchFamily="34" charset="0"/>
              <a:buChar char="•"/>
            </a:pPr>
            <a:r>
              <a:rPr lang="en-US" dirty="0" err="1">
                <a:solidFill>
                  <a:schemeClr val="tx1"/>
                </a:solidFill>
              </a:rPr>
              <a:t>Seksyen</a:t>
            </a:r>
            <a:r>
              <a:rPr lang="en-US" dirty="0">
                <a:solidFill>
                  <a:schemeClr val="tx1"/>
                </a:solidFill>
              </a:rPr>
              <a:t> </a:t>
            </a:r>
            <a:r>
              <a:rPr lang="en-US" dirty="0" err="1">
                <a:solidFill>
                  <a:schemeClr val="tx1"/>
                </a:solidFill>
              </a:rPr>
              <a:t>terakhir</a:t>
            </a:r>
            <a:r>
              <a:rPr lang="en-US" dirty="0">
                <a:solidFill>
                  <a:schemeClr val="tx1"/>
                </a:solidFill>
              </a:rPr>
              <a:t> di </a:t>
            </a:r>
            <a:r>
              <a:rPr lang="en-US" dirty="0" err="1">
                <a:solidFill>
                  <a:schemeClr val="tx1"/>
                </a:solidFill>
              </a:rPr>
              <a:t>Maklumat</a:t>
            </a:r>
            <a:r>
              <a:rPr lang="en-US" dirty="0">
                <a:solidFill>
                  <a:schemeClr val="tx1"/>
                </a:solidFill>
              </a:rPr>
              <a:t> </a:t>
            </a:r>
            <a:r>
              <a:rPr lang="en-US" dirty="0" err="1" smtClean="0">
                <a:solidFill>
                  <a:schemeClr val="tx1"/>
                </a:solidFill>
              </a:rPr>
              <a:t>Umum</a:t>
            </a:r>
            <a:r>
              <a:rPr lang="en-US" dirty="0" smtClean="0">
                <a:solidFill>
                  <a:schemeClr val="tx1"/>
                </a:solidFill>
              </a:rPr>
              <a:t> </a:t>
            </a:r>
            <a:r>
              <a:rPr lang="en-US" dirty="0" err="1">
                <a:solidFill>
                  <a:schemeClr val="tx1"/>
                </a:solidFill>
              </a:rPr>
              <a:t>ialah</a:t>
            </a:r>
            <a:r>
              <a:rPr lang="en-US" dirty="0">
                <a:solidFill>
                  <a:schemeClr val="tx1"/>
                </a:solidFill>
              </a:rPr>
              <a:t> </a:t>
            </a:r>
            <a:r>
              <a:rPr lang="en-US" dirty="0" err="1">
                <a:solidFill>
                  <a:schemeClr val="tx1"/>
                </a:solidFill>
              </a:rPr>
              <a:t>maklumat</a:t>
            </a:r>
            <a:r>
              <a:rPr lang="en-US" dirty="0">
                <a:solidFill>
                  <a:schemeClr val="tx1"/>
                </a:solidFill>
              </a:rPr>
              <a:t> yang </a:t>
            </a:r>
            <a:r>
              <a:rPr lang="en-US" dirty="0" err="1">
                <a:solidFill>
                  <a:schemeClr val="tx1"/>
                </a:solidFill>
              </a:rPr>
              <a:t>berkaitan</a:t>
            </a:r>
            <a:r>
              <a:rPr lang="en-US" dirty="0">
                <a:solidFill>
                  <a:schemeClr val="tx1"/>
                </a:solidFill>
              </a:rPr>
              <a:t> </a:t>
            </a:r>
            <a:r>
              <a:rPr lang="en-US" dirty="0" err="1">
                <a:solidFill>
                  <a:schemeClr val="tx1"/>
                </a:solidFill>
              </a:rPr>
              <a:t>kontrak</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Menetapkan</a:t>
            </a:r>
            <a:r>
              <a:rPr lang="en-US" dirty="0">
                <a:solidFill>
                  <a:schemeClr val="tx1"/>
                </a:solidFill>
              </a:rPr>
              <a:t> </a:t>
            </a:r>
            <a:r>
              <a:rPr lang="en-US" dirty="0" err="1">
                <a:solidFill>
                  <a:schemeClr val="tx1"/>
                </a:solidFill>
              </a:rPr>
              <a:t>Pentadbir</a:t>
            </a:r>
            <a:r>
              <a:rPr lang="en-US" dirty="0">
                <a:solidFill>
                  <a:schemeClr val="tx1"/>
                </a:solidFill>
              </a:rPr>
              <a:t> </a:t>
            </a:r>
            <a:r>
              <a:rPr lang="en-US" dirty="0" err="1">
                <a:solidFill>
                  <a:schemeClr val="tx1"/>
                </a:solidFill>
              </a:rPr>
              <a:t>Kontrak</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sesuatu</a:t>
            </a:r>
            <a:r>
              <a:rPr lang="en-US" dirty="0">
                <a:solidFill>
                  <a:schemeClr val="tx1"/>
                </a:solidFill>
              </a:rPr>
              <a:t> </a:t>
            </a:r>
            <a:r>
              <a:rPr lang="en-US" dirty="0" err="1">
                <a:solidFill>
                  <a:schemeClr val="tx1"/>
                </a:solidFill>
              </a:rPr>
              <a:t>perolehan</a:t>
            </a:r>
            <a:r>
              <a:rPr lang="en-US" dirty="0">
                <a:solidFill>
                  <a:schemeClr val="tx1"/>
                </a:solidFill>
              </a:rPr>
              <a:t> </a:t>
            </a:r>
            <a:r>
              <a:rPr lang="en-US" dirty="0" err="1">
                <a:solidFill>
                  <a:schemeClr val="tx1"/>
                </a:solidFill>
              </a:rPr>
              <a:t>berkenaan</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Menentukan</a:t>
            </a:r>
            <a:r>
              <a:rPr lang="en-US" dirty="0">
                <a:solidFill>
                  <a:schemeClr val="tx1"/>
                </a:solidFill>
              </a:rPr>
              <a:t> </a:t>
            </a:r>
            <a:r>
              <a:rPr lang="en-US" dirty="0" err="1">
                <a:solidFill>
                  <a:schemeClr val="tx1"/>
                </a:solidFill>
              </a:rPr>
              <a:t>bermulanya</a:t>
            </a:r>
            <a:r>
              <a:rPr lang="en-US" dirty="0">
                <a:solidFill>
                  <a:schemeClr val="tx1"/>
                </a:solidFill>
              </a:rPr>
              <a:t> (</a:t>
            </a:r>
            <a:r>
              <a:rPr lang="en-US" dirty="0" err="1">
                <a:solidFill>
                  <a:schemeClr val="tx1"/>
                </a:solidFill>
              </a:rPr>
              <a:t>tarikh</a:t>
            </a:r>
            <a:r>
              <a:rPr lang="en-US" dirty="0">
                <a:solidFill>
                  <a:schemeClr val="tx1"/>
                </a:solidFill>
              </a:rPr>
              <a:t> </a:t>
            </a:r>
            <a:r>
              <a:rPr lang="en-US" dirty="0" err="1" smtClean="0">
                <a:solidFill>
                  <a:schemeClr val="tx1"/>
                </a:solidFill>
              </a:rPr>
              <a:t>kuatkuasa</a:t>
            </a:r>
            <a:r>
              <a:rPr lang="en-US" dirty="0">
                <a:solidFill>
                  <a:schemeClr val="tx1"/>
                </a:solidFill>
              </a:rPr>
              <a:t>) </a:t>
            </a:r>
            <a:r>
              <a:rPr lang="en-US" dirty="0" err="1" smtClean="0">
                <a:solidFill>
                  <a:schemeClr val="tx1"/>
                </a:solidFill>
              </a:rPr>
              <a:t>sesuatu</a:t>
            </a:r>
            <a:r>
              <a:rPr lang="en-US" dirty="0" smtClean="0">
                <a:solidFill>
                  <a:schemeClr val="tx1"/>
                </a:solidFill>
              </a:rPr>
              <a:t> </a:t>
            </a:r>
            <a:r>
              <a:rPr lang="en-US" dirty="0" err="1">
                <a:solidFill>
                  <a:schemeClr val="tx1"/>
                </a:solidFill>
              </a:rPr>
              <a:t>kontrak</a:t>
            </a:r>
            <a:r>
              <a:rPr lang="en-US" dirty="0">
                <a:solidFill>
                  <a:schemeClr val="tx1"/>
                </a:solidFill>
              </a:rPr>
              <a:t> </a:t>
            </a:r>
          </a:p>
          <a:p>
            <a:pPr marL="285750" indent="-285750">
              <a:buFont typeface="Arial" panose="020B0604020202020204" pitchFamily="34" charset="0"/>
              <a:buChar char="•"/>
            </a:pPr>
            <a:r>
              <a:rPr lang="en-US" dirty="0" err="1">
                <a:solidFill>
                  <a:schemeClr val="tx1"/>
                </a:solidFill>
              </a:rPr>
              <a:t>Menetapkan</a:t>
            </a:r>
            <a:r>
              <a:rPr lang="en-US" dirty="0">
                <a:solidFill>
                  <a:schemeClr val="tx1"/>
                </a:solidFill>
              </a:rPr>
              <a:t> </a:t>
            </a:r>
            <a:r>
              <a:rPr lang="en-US" dirty="0" err="1">
                <a:solidFill>
                  <a:schemeClr val="tx1"/>
                </a:solidFill>
              </a:rPr>
              <a:t>samada</a:t>
            </a:r>
            <a:r>
              <a:rPr lang="en-US" dirty="0">
                <a:solidFill>
                  <a:schemeClr val="tx1"/>
                </a:solidFill>
              </a:rPr>
              <a:t> </a:t>
            </a:r>
            <a:r>
              <a:rPr lang="en-US" dirty="0" err="1">
                <a:solidFill>
                  <a:schemeClr val="tx1"/>
                </a:solidFill>
              </a:rPr>
              <a:t>perjanjian</a:t>
            </a:r>
            <a:r>
              <a:rPr lang="en-US" dirty="0">
                <a:solidFill>
                  <a:schemeClr val="tx1"/>
                </a:solidFill>
              </a:rPr>
              <a:t> </a:t>
            </a:r>
            <a:r>
              <a:rPr lang="en-US" dirty="0" err="1">
                <a:solidFill>
                  <a:schemeClr val="tx1"/>
                </a:solidFill>
              </a:rPr>
              <a:t>diperlukan</a:t>
            </a:r>
            <a:r>
              <a:rPr lang="en-US" dirty="0">
                <a:solidFill>
                  <a:schemeClr val="tx1"/>
                </a:solidFill>
              </a:rPr>
              <a:t> </a:t>
            </a:r>
            <a:r>
              <a:rPr lang="en-US" dirty="0" err="1">
                <a:solidFill>
                  <a:schemeClr val="tx1"/>
                </a:solidFill>
              </a:rPr>
              <a:t>atau</a:t>
            </a:r>
            <a:r>
              <a:rPr lang="en-US" dirty="0">
                <a:solidFill>
                  <a:schemeClr val="tx1"/>
                </a:solidFill>
              </a:rPr>
              <a:t> </a:t>
            </a:r>
            <a:r>
              <a:rPr lang="en-US" dirty="0" err="1">
                <a:solidFill>
                  <a:schemeClr val="tx1"/>
                </a:solidFill>
              </a:rPr>
              <a:t>tidak</a:t>
            </a:r>
            <a:endParaRPr lang="en-US" dirty="0">
              <a:solidFill>
                <a:schemeClr val="tx1"/>
              </a:solidFill>
            </a:endParaRPr>
          </a:p>
        </p:txBody>
      </p:sp>
      <p:pic>
        <p:nvPicPr>
          <p:cNvPr id="10" name="Picture 9"/>
          <p:cNvPicPr>
            <a:picLocks noChangeAspect="1"/>
          </p:cNvPicPr>
          <p:nvPr/>
        </p:nvPicPr>
        <p:blipFill>
          <a:blip r:embed="rId3"/>
          <a:stretch>
            <a:fillRect/>
          </a:stretch>
        </p:blipFill>
        <p:spPr>
          <a:xfrm>
            <a:off x="3420455" y="1246072"/>
            <a:ext cx="1933333" cy="228571"/>
          </a:xfrm>
          <a:prstGeom prst="rect">
            <a:avLst/>
          </a:prstGeom>
        </p:spPr>
      </p:pic>
    </p:spTree>
    <p:extLst>
      <p:ext uri="{BB962C8B-B14F-4D97-AF65-F5344CB8AC3E}">
        <p14:creationId xmlns:p14="http://schemas.microsoft.com/office/powerpoint/2010/main" val="894191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458" t="8306" r="2624" b="5792"/>
          <a:stretch/>
        </p:blipFill>
        <p:spPr>
          <a:xfrm>
            <a:off x="104931" y="434715"/>
            <a:ext cx="11978640" cy="6309360"/>
          </a:xfrm>
          <a:prstGeom prst="rect">
            <a:avLst/>
          </a:prstGeom>
        </p:spPr>
      </p:pic>
      <p:sp>
        <p:nvSpPr>
          <p:cNvPr id="2" name="Rectangle 1"/>
          <p:cNvSpPr/>
          <p:nvPr/>
        </p:nvSpPr>
        <p:spPr>
          <a:xfrm>
            <a:off x="2483580" y="3678210"/>
            <a:ext cx="9372600" cy="2298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ular Callout 2"/>
          <p:cNvSpPr/>
          <p:nvPr/>
        </p:nvSpPr>
        <p:spPr>
          <a:xfrm>
            <a:off x="6299200" y="825500"/>
            <a:ext cx="4826000" cy="2603500"/>
          </a:xfrm>
          <a:prstGeom prst="wedgeRectCallout">
            <a:avLst>
              <a:gd name="adj1" fmla="val -114662"/>
              <a:gd name="adj2" fmla="val 63088"/>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Langkah</a:t>
            </a:r>
            <a:r>
              <a:rPr lang="en-US" dirty="0">
                <a:solidFill>
                  <a:schemeClr val="tx1"/>
                </a:solidFill>
              </a:rPr>
              <a:t> </a:t>
            </a:r>
            <a:r>
              <a:rPr lang="en-US" dirty="0" err="1">
                <a:solidFill>
                  <a:schemeClr val="tx1"/>
                </a:solidFill>
              </a:rPr>
              <a:t>Penyediaan</a:t>
            </a:r>
            <a:r>
              <a:rPr lang="en-US" dirty="0">
                <a:solidFill>
                  <a:schemeClr val="tx1"/>
                </a:solidFill>
              </a:rPr>
              <a:t> SST</a:t>
            </a:r>
          </a:p>
          <a:p>
            <a:pPr marL="285750" indent="-285750">
              <a:buFont typeface="Arial" panose="020B0604020202020204" pitchFamily="34" charset="0"/>
              <a:buChar char="•"/>
            </a:pPr>
            <a:r>
              <a:rPr lang="en-US" dirty="0" err="1">
                <a:solidFill>
                  <a:schemeClr val="tx1"/>
                </a:solidFill>
              </a:rPr>
              <a:t>Terdapat</a:t>
            </a:r>
            <a:r>
              <a:rPr lang="en-US" dirty="0">
                <a:solidFill>
                  <a:schemeClr val="tx1"/>
                </a:solidFill>
              </a:rPr>
              <a:t> </a:t>
            </a:r>
            <a:r>
              <a:rPr lang="en-US" dirty="0" err="1">
                <a:solidFill>
                  <a:schemeClr val="tx1"/>
                </a:solidFill>
              </a:rPr>
              <a:t>beberapa</a:t>
            </a:r>
            <a:r>
              <a:rPr lang="en-US" dirty="0">
                <a:solidFill>
                  <a:schemeClr val="tx1"/>
                </a:solidFill>
              </a:rPr>
              <a:t> menu yang </a:t>
            </a:r>
            <a:r>
              <a:rPr lang="en-US" dirty="0" err="1">
                <a:solidFill>
                  <a:schemeClr val="tx1"/>
                </a:solidFill>
              </a:rPr>
              <a:t>tidak</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diambil</a:t>
            </a:r>
            <a:r>
              <a:rPr lang="en-US" dirty="0">
                <a:solidFill>
                  <a:schemeClr val="tx1"/>
                </a:solidFill>
              </a:rPr>
              <a:t> </a:t>
            </a:r>
            <a:r>
              <a:rPr lang="en-US" dirty="0" err="1">
                <a:solidFill>
                  <a:schemeClr val="tx1"/>
                </a:solidFill>
              </a:rPr>
              <a:t>tindakan</a:t>
            </a:r>
            <a:r>
              <a:rPr lang="en-US" dirty="0">
                <a:solidFill>
                  <a:schemeClr val="tx1"/>
                </a:solidFill>
              </a:rPr>
              <a:t> </a:t>
            </a:r>
            <a:r>
              <a:rPr lang="en-US" dirty="0" err="1">
                <a:solidFill>
                  <a:schemeClr val="tx1"/>
                </a:solidFill>
              </a:rPr>
              <a:t>tetapi</a:t>
            </a:r>
            <a:r>
              <a:rPr lang="en-US" dirty="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dilihat</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Urusetia</a:t>
            </a:r>
            <a:r>
              <a:rPr lang="en-US" dirty="0">
                <a:solidFill>
                  <a:schemeClr val="tx1"/>
                </a:solidFill>
              </a:rPr>
              <a:t> </a:t>
            </a:r>
            <a:r>
              <a:rPr lang="en-US" dirty="0" err="1">
                <a:solidFill>
                  <a:schemeClr val="tx1"/>
                </a:solidFill>
              </a:rPr>
              <a:t>contohnya</a:t>
            </a:r>
            <a:r>
              <a:rPr lang="en-US" dirty="0">
                <a:solidFill>
                  <a:schemeClr val="tx1"/>
                </a:solidFill>
              </a:rPr>
              <a:t> menu Bon </a:t>
            </a:r>
            <a:r>
              <a:rPr lang="en-US" dirty="0" err="1">
                <a:solidFill>
                  <a:schemeClr val="tx1"/>
                </a:solidFill>
              </a:rPr>
              <a:t>Pelaksanaan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Maklumat</a:t>
            </a:r>
            <a:r>
              <a:rPr lang="en-US" dirty="0">
                <a:solidFill>
                  <a:schemeClr val="tx1"/>
                </a:solidFill>
              </a:rPr>
              <a:t> </a:t>
            </a:r>
            <a:r>
              <a:rPr lang="en-US" dirty="0" err="1">
                <a:solidFill>
                  <a:schemeClr val="tx1"/>
                </a:solidFill>
              </a:rPr>
              <a:t>berkaitan</a:t>
            </a:r>
            <a:r>
              <a:rPr lang="en-US" dirty="0">
                <a:solidFill>
                  <a:schemeClr val="tx1"/>
                </a:solidFill>
              </a:rPr>
              <a:t> </a:t>
            </a:r>
            <a:r>
              <a:rPr lang="en-US" dirty="0" err="1">
                <a:solidFill>
                  <a:schemeClr val="tx1"/>
                </a:solidFill>
              </a:rPr>
              <a:t>nilai</a:t>
            </a:r>
            <a:r>
              <a:rPr lang="en-US" dirty="0">
                <a:solidFill>
                  <a:schemeClr val="tx1"/>
                </a:solidFill>
              </a:rPr>
              <a:t> bon yang </a:t>
            </a:r>
            <a:r>
              <a:rPr lang="en-US" dirty="0" err="1">
                <a:solidFill>
                  <a:schemeClr val="tx1"/>
                </a:solidFill>
              </a:rPr>
              <a:t>dikira</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dinyatakan</a:t>
            </a:r>
            <a:r>
              <a:rPr lang="en-US" dirty="0">
                <a:solidFill>
                  <a:schemeClr val="tx1"/>
                </a:solidFill>
              </a:rPr>
              <a:t> </a:t>
            </a:r>
            <a:r>
              <a:rPr lang="en-US" dirty="0" err="1">
                <a:solidFill>
                  <a:schemeClr val="tx1"/>
                </a:solidFill>
              </a:rPr>
              <a:t>didalam</a:t>
            </a:r>
            <a:r>
              <a:rPr lang="en-US" dirty="0">
                <a:solidFill>
                  <a:schemeClr val="tx1"/>
                </a:solidFill>
              </a:rPr>
              <a:t> SST </a:t>
            </a:r>
            <a:r>
              <a:rPr lang="en-US" dirty="0" err="1">
                <a:solidFill>
                  <a:schemeClr val="tx1"/>
                </a:solidFill>
              </a:rPr>
              <a:t>boleh</a:t>
            </a:r>
            <a:r>
              <a:rPr lang="en-US" dirty="0">
                <a:solidFill>
                  <a:schemeClr val="tx1"/>
                </a:solidFill>
              </a:rPr>
              <a:t> </a:t>
            </a:r>
            <a:r>
              <a:rPr lang="en-US" dirty="0" err="1">
                <a:solidFill>
                  <a:schemeClr val="tx1"/>
                </a:solidFill>
              </a:rPr>
              <a:t>dilihat</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Urusetia</a:t>
            </a:r>
            <a:endParaRPr lang="en-US" dirty="0">
              <a:solidFill>
                <a:schemeClr val="tx1"/>
              </a:solidFill>
            </a:endParaRPr>
          </a:p>
        </p:txBody>
      </p:sp>
    </p:spTree>
    <p:extLst>
      <p:ext uri="{BB962C8B-B14F-4D97-AF65-F5344CB8AC3E}">
        <p14:creationId xmlns:p14="http://schemas.microsoft.com/office/powerpoint/2010/main" val="990026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459" t="8524" r="2501" b="6011"/>
          <a:stretch/>
        </p:blipFill>
        <p:spPr>
          <a:xfrm>
            <a:off x="104933" y="344776"/>
            <a:ext cx="11978640" cy="6400800"/>
          </a:xfrm>
          <a:prstGeom prst="rect">
            <a:avLst/>
          </a:prstGeom>
        </p:spPr>
      </p:pic>
      <p:sp>
        <p:nvSpPr>
          <p:cNvPr id="3" name="Rectangle 2"/>
          <p:cNvSpPr/>
          <p:nvPr/>
        </p:nvSpPr>
        <p:spPr>
          <a:xfrm>
            <a:off x="2488367" y="2946400"/>
            <a:ext cx="9259133" cy="12658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ular Callout 3"/>
          <p:cNvSpPr/>
          <p:nvPr/>
        </p:nvSpPr>
        <p:spPr>
          <a:xfrm>
            <a:off x="6096000" y="0"/>
            <a:ext cx="5892800" cy="2809748"/>
          </a:xfrm>
          <a:prstGeom prst="wedgeRectCallout">
            <a:avLst>
              <a:gd name="adj1" fmla="val -73930"/>
              <a:gd name="adj2" fmla="val 55128"/>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Langkah</a:t>
            </a:r>
            <a:r>
              <a:rPr lang="en-US" dirty="0">
                <a:solidFill>
                  <a:schemeClr val="tx1"/>
                </a:solidFill>
              </a:rPr>
              <a:t> </a:t>
            </a:r>
            <a:r>
              <a:rPr lang="en-US" dirty="0" err="1">
                <a:solidFill>
                  <a:schemeClr val="tx1"/>
                </a:solidFill>
              </a:rPr>
              <a:t>Penyediaan</a:t>
            </a:r>
            <a:r>
              <a:rPr lang="en-US" dirty="0">
                <a:solidFill>
                  <a:schemeClr val="tx1"/>
                </a:solidFill>
              </a:rPr>
              <a:t> SST</a:t>
            </a:r>
          </a:p>
          <a:p>
            <a:pPr marL="285750" indent="-285750">
              <a:buFont typeface="Arial" panose="020B0604020202020204" pitchFamily="34" charset="0"/>
              <a:buChar char="•"/>
            </a:pPr>
            <a:r>
              <a:rPr lang="en-US" dirty="0" err="1">
                <a:solidFill>
                  <a:schemeClr val="tx1"/>
                </a:solidFill>
              </a:rPr>
              <a:t>Sebelum</a:t>
            </a:r>
            <a:r>
              <a:rPr lang="en-US" dirty="0">
                <a:solidFill>
                  <a:schemeClr val="tx1"/>
                </a:solidFill>
              </a:rPr>
              <a:t> </a:t>
            </a:r>
            <a:r>
              <a:rPr lang="en-US" dirty="0" err="1">
                <a:solidFill>
                  <a:schemeClr val="tx1"/>
                </a:solidFill>
              </a:rPr>
              <a:t>ke</a:t>
            </a:r>
            <a:r>
              <a:rPr lang="en-US" dirty="0">
                <a:solidFill>
                  <a:schemeClr val="tx1"/>
                </a:solidFill>
              </a:rPr>
              <a:t> menu Surat </a:t>
            </a:r>
            <a:r>
              <a:rPr lang="en-US" dirty="0" err="1">
                <a:solidFill>
                  <a:schemeClr val="tx1"/>
                </a:solidFill>
              </a:rPr>
              <a:t>Setuju</a:t>
            </a:r>
            <a:r>
              <a:rPr lang="en-US" dirty="0">
                <a:solidFill>
                  <a:schemeClr val="tx1"/>
                </a:solidFill>
              </a:rPr>
              <a:t> </a:t>
            </a:r>
            <a:r>
              <a:rPr lang="en-US" dirty="0" err="1">
                <a:solidFill>
                  <a:schemeClr val="tx1"/>
                </a:solidFill>
              </a:rPr>
              <a:t>Terima</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Lampiran</a:t>
            </a:r>
            <a:r>
              <a:rPr lang="en-US" dirty="0">
                <a:solidFill>
                  <a:schemeClr val="tx1"/>
                </a:solidFill>
              </a:rPr>
              <a:t> </a:t>
            </a:r>
            <a:r>
              <a:rPr lang="en-US" dirty="0" err="1" smtClean="0">
                <a:solidFill>
                  <a:schemeClr val="tx1"/>
                </a:solidFill>
              </a:rPr>
              <a:t>Urusetia</a:t>
            </a:r>
            <a:r>
              <a:rPr lang="en-US" dirty="0" smtClean="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menetapkan</a:t>
            </a:r>
            <a:r>
              <a:rPr lang="en-US" dirty="0">
                <a:solidFill>
                  <a:schemeClr val="tx1"/>
                </a:solidFill>
              </a:rPr>
              <a:t> </a:t>
            </a:r>
            <a:r>
              <a:rPr lang="en-US" dirty="0" err="1">
                <a:solidFill>
                  <a:schemeClr val="tx1"/>
                </a:solidFill>
              </a:rPr>
              <a:t>siapakah</a:t>
            </a:r>
            <a:r>
              <a:rPr lang="en-US" dirty="0">
                <a:solidFill>
                  <a:schemeClr val="tx1"/>
                </a:solidFill>
              </a:rPr>
              <a:t> </a:t>
            </a:r>
            <a:r>
              <a:rPr lang="en-US" dirty="0" err="1">
                <a:solidFill>
                  <a:schemeClr val="tx1"/>
                </a:solidFill>
              </a:rPr>
              <a:t>penandatangan</a:t>
            </a:r>
            <a:r>
              <a:rPr lang="en-US" dirty="0">
                <a:solidFill>
                  <a:schemeClr val="tx1"/>
                </a:solidFill>
              </a:rPr>
              <a:t> SST yang </a:t>
            </a:r>
            <a:r>
              <a:rPr lang="en-US" dirty="0" err="1">
                <a:solidFill>
                  <a:schemeClr val="tx1"/>
                </a:solidFill>
              </a:rPr>
              <a:t>akan</a:t>
            </a:r>
            <a:r>
              <a:rPr lang="en-US" dirty="0">
                <a:solidFill>
                  <a:schemeClr val="tx1"/>
                </a:solidFill>
              </a:rPr>
              <a:t> </a:t>
            </a:r>
            <a:r>
              <a:rPr lang="en-US" dirty="0" err="1">
                <a:solidFill>
                  <a:schemeClr val="tx1"/>
                </a:solidFill>
              </a:rPr>
              <a:t>disediakan</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Menetapkan</a:t>
            </a:r>
            <a:r>
              <a:rPr lang="en-US" dirty="0">
                <a:solidFill>
                  <a:schemeClr val="tx1"/>
                </a:solidFill>
              </a:rPr>
              <a:t> </a:t>
            </a:r>
            <a:r>
              <a:rPr lang="en-US" dirty="0" err="1">
                <a:solidFill>
                  <a:schemeClr val="tx1"/>
                </a:solidFill>
              </a:rPr>
              <a:t>penyemak</a:t>
            </a:r>
            <a:r>
              <a:rPr lang="en-US" dirty="0">
                <a:solidFill>
                  <a:schemeClr val="tx1"/>
                </a:solidFill>
              </a:rPr>
              <a:t> </a:t>
            </a:r>
            <a:r>
              <a:rPr lang="en-US" dirty="0" err="1">
                <a:solidFill>
                  <a:schemeClr val="tx1"/>
                </a:solidFill>
              </a:rPr>
              <a:t>serta</a:t>
            </a:r>
            <a:r>
              <a:rPr lang="en-US" dirty="0">
                <a:solidFill>
                  <a:schemeClr val="tx1"/>
                </a:solidFill>
              </a:rPr>
              <a:t> </a:t>
            </a:r>
            <a:r>
              <a:rPr lang="en-US" dirty="0" err="1">
                <a:solidFill>
                  <a:schemeClr val="tx1"/>
                </a:solidFill>
              </a:rPr>
              <a:t>pelulus</a:t>
            </a:r>
            <a:r>
              <a:rPr lang="en-US" dirty="0">
                <a:solidFill>
                  <a:schemeClr val="tx1"/>
                </a:solidFill>
              </a:rPr>
              <a:t> SST </a:t>
            </a:r>
            <a:r>
              <a:rPr lang="en-US" dirty="0" err="1">
                <a:solidFill>
                  <a:schemeClr val="tx1"/>
                </a:solidFill>
              </a:rPr>
              <a:t>sekiranya</a:t>
            </a:r>
            <a:r>
              <a:rPr lang="en-US" dirty="0">
                <a:solidFill>
                  <a:schemeClr val="tx1"/>
                </a:solidFill>
              </a:rPr>
              <a:t> di menu </a:t>
            </a:r>
            <a:r>
              <a:rPr lang="en-US" dirty="0" err="1">
                <a:solidFill>
                  <a:schemeClr val="tx1"/>
                </a:solidFill>
              </a:rPr>
              <a:t>Maklumat</a:t>
            </a:r>
            <a:r>
              <a:rPr lang="en-US" dirty="0">
                <a:solidFill>
                  <a:schemeClr val="tx1"/>
                </a:solidFill>
              </a:rPr>
              <a:t> </a:t>
            </a:r>
            <a:r>
              <a:rPr lang="en-US" dirty="0" err="1">
                <a:solidFill>
                  <a:schemeClr val="tx1"/>
                </a:solidFill>
              </a:rPr>
              <a:t>Umum</a:t>
            </a:r>
            <a:r>
              <a:rPr lang="en-US" dirty="0">
                <a:solidFill>
                  <a:schemeClr val="tx1"/>
                </a:solidFill>
              </a:rPr>
              <a:t> </a:t>
            </a:r>
            <a:r>
              <a:rPr lang="en-US" dirty="0" err="1">
                <a:solidFill>
                  <a:schemeClr val="tx1"/>
                </a:solidFill>
              </a:rPr>
              <a:t>menetapkan</a:t>
            </a:r>
            <a:r>
              <a:rPr lang="en-US" dirty="0">
                <a:solidFill>
                  <a:schemeClr val="tx1"/>
                </a:solidFill>
              </a:rPr>
              <a:t> SST yang </a:t>
            </a:r>
            <a:r>
              <a:rPr lang="en-US" dirty="0" err="1" smtClean="0">
                <a:solidFill>
                  <a:schemeClr val="tx1"/>
                </a:solidFill>
              </a:rPr>
              <a:t>disediakan</a:t>
            </a:r>
            <a:r>
              <a:rPr lang="en-US" dirty="0" smtClean="0">
                <a:solidFill>
                  <a:schemeClr val="tx1"/>
                </a:solidFill>
              </a:rPr>
              <a:t>, </a:t>
            </a:r>
            <a:r>
              <a:rPr lang="en-US" dirty="0" err="1">
                <a:solidFill>
                  <a:schemeClr val="tx1"/>
                </a:solidFill>
              </a:rPr>
              <a:t>ini</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disemak</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diluluskan</a:t>
            </a:r>
            <a:r>
              <a:rPr lang="en-US" dirty="0">
                <a:solidFill>
                  <a:schemeClr val="tx1"/>
                </a:solidFill>
              </a:rPr>
              <a:t> </a:t>
            </a:r>
            <a:r>
              <a:rPr lang="en-US" dirty="0" err="1">
                <a:solidFill>
                  <a:schemeClr val="tx1"/>
                </a:solidFill>
              </a:rPr>
              <a:t>terlebih</a:t>
            </a:r>
            <a:r>
              <a:rPr lang="en-US" dirty="0">
                <a:solidFill>
                  <a:schemeClr val="tx1"/>
                </a:solidFill>
              </a:rPr>
              <a:t> </a:t>
            </a:r>
            <a:r>
              <a:rPr lang="en-US" dirty="0" err="1">
                <a:solidFill>
                  <a:schemeClr val="tx1"/>
                </a:solidFill>
              </a:rPr>
              <a:t>dahulu</a:t>
            </a:r>
            <a:r>
              <a:rPr lang="en-US" dirty="0">
                <a:solidFill>
                  <a:schemeClr val="tx1"/>
                </a:solidFill>
              </a:rPr>
              <a:t> </a:t>
            </a:r>
            <a:r>
              <a:rPr lang="en-US" dirty="0" err="1">
                <a:solidFill>
                  <a:schemeClr val="tx1"/>
                </a:solidFill>
              </a:rPr>
              <a:t>sebelum</a:t>
            </a:r>
            <a:r>
              <a:rPr lang="en-US" dirty="0">
                <a:solidFill>
                  <a:schemeClr val="tx1"/>
                </a:solidFill>
              </a:rPr>
              <a:t> </a:t>
            </a:r>
            <a:r>
              <a:rPr lang="en-US" dirty="0" err="1">
                <a:solidFill>
                  <a:schemeClr val="tx1"/>
                </a:solidFill>
              </a:rPr>
              <a:t>diserahkan</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pembekal</a:t>
            </a:r>
            <a:endParaRPr lang="en-US" dirty="0">
              <a:solidFill>
                <a:schemeClr val="tx1"/>
              </a:solidFill>
            </a:endParaRPr>
          </a:p>
        </p:txBody>
      </p:sp>
    </p:spTree>
    <p:extLst>
      <p:ext uri="{BB962C8B-B14F-4D97-AF65-F5344CB8AC3E}">
        <p14:creationId xmlns:p14="http://schemas.microsoft.com/office/powerpoint/2010/main" val="1258969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60" r="1147"/>
          <a:stretch/>
        </p:blipFill>
        <p:spPr>
          <a:xfrm>
            <a:off x="14990" y="507669"/>
            <a:ext cx="12153567" cy="5943600"/>
          </a:xfrm>
          <a:prstGeom prst="rect">
            <a:avLst/>
          </a:prstGeom>
        </p:spPr>
      </p:pic>
      <p:sp>
        <p:nvSpPr>
          <p:cNvPr id="4" name="Rectangle 3"/>
          <p:cNvSpPr/>
          <p:nvPr/>
        </p:nvSpPr>
        <p:spPr>
          <a:xfrm>
            <a:off x="3016155" y="1967023"/>
            <a:ext cx="8679976" cy="275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367721" y="3298245"/>
            <a:ext cx="2401237" cy="1766469"/>
          </a:xfrm>
          <a:prstGeom prst="wedgeRectCallout">
            <a:avLst>
              <a:gd name="adj1" fmla="val 58838"/>
              <a:gd name="adj2" fmla="val -107036"/>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Arial" panose="020B0604020202020204" pitchFamily="34" charset="0"/>
                <a:cs typeface="Arial" panose="020B0604020202020204" pitchFamily="34" charset="0"/>
              </a:rPr>
              <a:t>Apabila</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Item Panel </a:t>
            </a:r>
            <a:r>
              <a:rPr lang="en-US" sz="1600" dirty="0" err="1">
                <a:solidFill>
                  <a:schemeClr val="tx1"/>
                </a:solidFill>
                <a:latin typeface="Arial" panose="020B0604020202020204" pitchFamily="34" charset="0"/>
                <a:cs typeface="Arial" panose="020B0604020202020204" pitchFamily="34" charset="0"/>
              </a:rPr>
              <a:t>adalah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Tidak</a:t>
            </a:r>
            <a:r>
              <a:rPr lang="en-US" sz="1600" dirty="0">
                <a:solidFill>
                  <a:schemeClr val="tx1"/>
                </a:solidFill>
                <a:latin typeface="Arial" panose="020B0604020202020204" pitchFamily="34" charset="0"/>
                <a:cs typeface="Arial" panose="020B0604020202020204" pitchFamily="34" charset="0"/>
              </a:rPr>
              <a:t>”</a:t>
            </a:r>
          </a:p>
          <a:p>
            <a:pPr marL="231775" lvl="1" indent="-2317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Medan </a:t>
            </a:r>
            <a:r>
              <a:rPr lang="en-US" sz="1600" dirty="0" err="1">
                <a:solidFill>
                  <a:schemeClr val="tx1"/>
                </a:solidFill>
                <a:latin typeface="Arial" panose="020B0604020202020204" pitchFamily="34" charset="0"/>
                <a:cs typeface="Arial" panose="020B0604020202020204" pitchFamily="34" charset="0"/>
              </a:rPr>
              <a:t>berkaitan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kontrak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pusat</a:t>
            </a:r>
            <a:r>
              <a:rPr lang="en-US" sz="1600" dirty="0">
                <a:solidFill>
                  <a:schemeClr val="tx1"/>
                </a:solidFill>
                <a:latin typeface="Arial" panose="020B0604020202020204" pitchFamily="34" charset="0"/>
                <a:cs typeface="Arial" panose="020B0604020202020204" pitchFamily="34" charset="0"/>
              </a:rPr>
              <a:t> panel </a:t>
            </a:r>
            <a:r>
              <a:rPr lang="en-US" sz="1600" dirty="0" err="1">
                <a:solidFill>
                  <a:schemeClr val="tx1"/>
                </a:solidFill>
                <a:latin typeface="Arial" panose="020B0604020202020204" pitchFamily="34" charset="0"/>
                <a:cs typeface="Arial" panose="020B0604020202020204" pitchFamily="34" charset="0"/>
              </a:rPr>
              <a:t>dan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kumpulan</a:t>
            </a:r>
            <a:r>
              <a:rPr lang="en-US" sz="1600" dirty="0">
                <a:solidFill>
                  <a:schemeClr val="tx1"/>
                </a:solidFill>
                <a:latin typeface="Arial" panose="020B0604020202020204" pitchFamily="34" charset="0"/>
                <a:cs typeface="Arial" panose="020B0604020202020204" pitchFamily="34" charset="0"/>
              </a:rPr>
              <a:t> item </a:t>
            </a:r>
            <a:r>
              <a:rPr lang="en-US" sz="1600" dirty="0" err="1">
                <a:solidFill>
                  <a:schemeClr val="tx1"/>
                </a:solidFill>
                <a:latin typeface="Arial" panose="020B0604020202020204" pitchFamily="34" charset="0"/>
                <a:cs typeface="Arial" panose="020B0604020202020204" pitchFamily="34" charset="0"/>
              </a:rPr>
              <a:t>tidak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dipaparkan</a:t>
            </a:r>
            <a:r>
              <a:rPr lang="en-US" sz="1600" dirty="0">
                <a:solidFill>
                  <a:schemeClr val="tx1"/>
                </a:solidFill>
                <a:latin typeface="Arial" panose="020B0604020202020204" pitchFamily="34" charset="0"/>
                <a:cs typeface="Arial" panose="020B0604020202020204" pitchFamily="34" charset="0"/>
              </a:rPr>
              <a:t>.</a:t>
            </a:r>
          </a:p>
          <a:p>
            <a:r>
              <a:rPr lang="en-US" sz="16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52367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2336" t="8306" r="3606"/>
          <a:stretch/>
        </p:blipFill>
        <p:spPr>
          <a:xfrm>
            <a:off x="284811" y="194876"/>
            <a:ext cx="11612880" cy="6583680"/>
          </a:xfrm>
          <a:prstGeom prst="rect">
            <a:avLst/>
          </a:prstGeom>
        </p:spPr>
      </p:pic>
      <p:sp>
        <p:nvSpPr>
          <p:cNvPr id="7" name="Rectangle 6"/>
          <p:cNvSpPr/>
          <p:nvPr/>
        </p:nvSpPr>
        <p:spPr>
          <a:xfrm>
            <a:off x="284811" y="2365427"/>
            <a:ext cx="2298700" cy="349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ular Callout 3"/>
          <p:cNvSpPr/>
          <p:nvPr/>
        </p:nvSpPr>
        <p:spPr>
          <a:xfrm>
            <a:off x="5727700" y="1772216"/>
            <a:ext cx="4216400" cy="1714500"/>
          </a:xfrm>
          <a:prstGeom prst="wedgeRectCallout">
            <a:avLst>
              <a:gd name="adj1" fmla="val -122815"/>
              <a:gd name="adj2" fmla="val -7711"/>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SST</a:t>
            </a:r>
          </a:p>
          <a:p>
            <a:pPr marL="285750" indent="-285750">
              <a:buFont typeface="Arial" panose="020B0604020202020204" pitchFamily="34" charset="0"/>
              <a:buChar char="•"/>
            </a:pPr>
            <a:r>
              <a:rPr lang="en-US" dirty="0" err="1">
                <a:solidFill>
                  <a:schemeClr val="tx1"/>
                </a:solidFill>
              </a:rPr>
              <a:t>Penyediaan</a:t>
            </a:r>
            <a:r>
              <a:rPr lang="en-US" dirty="0">
                <a:solidFill>
                  <a:schemeClr val="tx1"/>
                </a:solidFill>
              </a:rPr>
              <a:t> SST </a:t>
            </a:r>
            <a:r>
              <a:rPr lang="en-US" dirty="0" err="1">
                <a:solidFill>
                  <a:schemeClr val="tx1"/>
                </a:solidFill>
              </a:rPr>
              <a:t>melalui</a:t>
            </a:r>
            <a:r>
              <a:rPr lang="en-US" dirty="0">
                <a:solidFill>
                  <a:schemeClr val="tx1"/>
                </a:solidFill>
              </a:rPr>
              <a:t> menu Surat </a:t>
            </a:r>
            <a:r>
              <a:rPr lang="en-US" dirty="0" err="1">
                <a:solidFill>
                  <a:schemeClr val="tx1"/>
                </a:solidFill>
              </a:rPr>
              <a:t>Setuju</a:t>
            </a:r>
            <a:r>
              <a:rPr lang="en-US" dirty="0">
                <a:solidFill>
                  <a:schemeClr val="tx1"/>
                </a:solidFill>
              </a:rPr>
              <a:t> </a:t>
            </a:r>
            <a:r>
              <a:rPr lang="en-US" dirty="0" err="1">
                <a:solidFill>
                  <a:schemeClr val="tx1"/>
                </a:solidFill>
              </a:rPr>
              <a:t>Terima</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Lampiran</a:t>
            </a:r>
            <a:endParaRPr lang="en-US" dirty="0">
              <a:solidFill>
                <a:schemeClr val="tx1"/>
              </a:solidFill>
            </a:endParaRPr>
          </a:p>
        </p:txBody>
      </p:sp>
    </p:spTree>
    <p:extLst>
      <p:ext uri="{BB962C8B-B14F-4D97-AF65-F5344CB8AC3E}">
        <p14:creationId xmlns:p14="http://schemas.microsoft.com/office/powerpoint/2010/main" val="3450891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0" y="14990"/>
            <a:ext cx="12192000" cy="6858000"/>
          </a:xfrm>
          <a:prstGeom prst="rect">
            <a:avLst/>
          </a:prstGeom>
        </p:spPr>
      </p:pic>
      <p:sp>
        <p:nvSpPr>
          <p:cNvPr id="3" name="Right Brace 2"/>
          <p:cNvSpPr/>
          <p:nvPr/>
        </p:nvSpPr>
        <p:spPr>
          <a:xfrm>
            <a:off x="5080000" y="5029200"/>
            <a:ext cx="155448" cy="7112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ular Callout 3"/>
          <p:cNvSpPr/>
          <p:nvPr/>
        </p:nvSpPr>
        <p:spPr>
          <a:xfrm>
            <a:off x="5486400" y="4711700"/>
            <a:ext cx="4318000" cy="2019300"/>
          </a:xfrm>
          <a:prstGeom prst="wedgeRectCallout">
            <a:avLst>
              <a:gd name="adj1" fmla="val -56127"/>
              <a:gd name="adj2" fmla="val -22380"/>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Surat SST</a:t>
            </a:r>
          </a:p>
          <a:p>
            <a:pPr marL="285750" indent="-285750">
              <a:buFont typeface="Arial" panose="020B0604020202020204" pitchFamily="34" charset="0"/>
              <a:buChar char="•"/>
            </a:pPr>
            <a:r>
              <a:rPr lang="en-US" dirty="0" err="1">
                <a:solidFill>
                  <a:schemeClr val="tx1"/>
                </a:solidFill>
              </a:rPr>
              <a:t>Tiga</a:t>
            </a:r>
            <a:r>
              <a:rPr lang="en-US" dirty="0">
                <a:solidFill>
                  <a:schemeClr val="tx1"/>
                </a:solidFill>
              </a:rPr>
              <a:t> </a:t>
            </a:r>
            <a:r>
              <a:rPr lang="en-US" dirty="0" err="1">
                <a:solidFill>
                  <a:schemeClr val="tx1"/>
                </a:solidFill>
              </a:rPr>
              <a:t>dokumen</a:t>
            </a:r>
            <a:r>
              <a:rPr lang="en-US" dirty="0">
                <a:solidFill>
                  <a:schemeClr val="tx1"/>
                </a:solidFill>
              </a:rPr>
              <a:t> </a:t>
            </a:r>
            <a:r>
              <a:rPr lang="en-US" dirty="0" err="1">
                <a:solidFill>
                  <a:schemeClr val="tx1"/>
                </a:solidFill>
              </a:rPr>
              <a:t>ini</a:t>
            </a:r>
            <a:r>
              <a:rPr lang="en-US" dirty="0">
                <a:solidFill>
                  <a:schemeClr val="tx1"/>
                </a:solidFill>
              </a:rPr>
              <a:t> </a:t>
            </a:r>
            <a:r>
              <a:rPr lang="en-US" dirty="0" err="1">
                <a:solidFill>
                  <a:schemeClr val="tx1"/>
                </a:solidFill>
              </a:rPr>
              <a:t>disedia</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dan</a:t>
            </a:r>
            <a:r>
              <a:rPr lang="en-US" dirty="0">
                <a:solidFill>
                  <a:schemeClr val="tx1"/>
                </a:solidFill>
              </a:rPr>
              <a:t> </a:t>
            </a:r>
            <a:r>
              <a:rPr lang="en-US" dirty="0" err="1" smtClean="0">
                <a:solidFill>
                  <a:schemeClr val="tx1"/>
                </a:solidFill>
              </a:rPr>
              <a:t>Urusetia</a:t>
            </a:r>
            <a:r>
              <a:rPr lang="en-US" dirty="0" smtClean="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memuat</a:t>
            </a:r>
            <a:r>
              <a:rPr lang="en-US" dirty="0">
                <a:solidFill>
                  <a:schemeClr val="tx1"/>
                </a:solidFill>
              </a:rPr>
              <a:t> </a:t>
            </a:r>
            <a:r>
              <a:rPr lang="en-US" dirty="0" err="1">
                <a:solidFill>
                  <a:schemeClr val="tx1"/>
                </a:solidFill>
              </a:rPr>
              <a:t>turunnya</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Tiada</a:t>
            </a:r>
            <a:r>
              <a:rPr lang="en-US" dirty="0">
                <a:solidFill>
                  <a:schemeClr val="tx1"/>
                </a:solidFill>
              </a:rPr>
              <a:t> </a:t>
            </a:r>
            <a:r>
              <a:rPr lang="en-US" dirty="0" err="1">
                <a:solidFill>
                  <a:schemeClr val="tx1"/>
                </a:solidFill>
              </a:rPr>
              <a:t>pindaan</a:t>
            </a:r>
            <a:r>
              <a:rPr lang="en-US" dirty="0">
                <a:solidFill>
                  <a:schemeClr val="tx1"/>
                </a:solidFill>
              </a:rPr>
              <a:t> </a:t>
            </a:r>
            <a:r>
              <a:rPr lang="en-US" dirty="0" err="1">
                <a:solidFill>
                  <a:schemeClr val="tx1"/>
                </a:solidFill>
              </a:rPr>
              <a:t>dibolehkan</a:t>
            </a:r>
            <a:r>
              <a:rPr lang="en-US" dirty="0">
                <a:solidFill>
                  <a:schemeClr val="tx1"/>
                </a:solidFill>
              </a:rPr>
              <a:t> </a:t>
            </a:r>
            <a:r>
              <a:rPr lang="en-US" dirty="0" err="1">
                <a:solidFill>
                  <a:schemeClr val="tx1"/>
                </a:solidFill>
              </a:rPr>
              <a:t>pada</a:t>
            </a:r>
            <a:r>
              <a:rPr lang="en-US" dirty="0">
                <a:solidFill>
                  <a:schemeClr val="tx1"/>
                </a:solidFill>
              </a:rPr>
              <a:t> </a:t>
            </a:r>
            <a:r>
              <a:rPr lang="en-US" dirty="0" err="1">
                <a:solidFill>
                  <a:schemeClr val="tx1"/>
                </a:solidFill>
              </a:rPr>
              <a:t>ketiga-tiga</a:t>
            </a:r>
            <a:r>
              <a:rPr lang="en-US" dirty="0">
                <a:solidFill>
                  <a:schemeClr val="tx1"/>
                </a:solidFill>
              </a:rPr>
              <a:t> </a:t>
            </a:r>
            <a:r>
              <a:rPr lang="en-US" dirty="0" err="1">
                <a:solidFill>
                  <a:schemeClr val="tx1"/>
                </a:solidFill>
              </a:rPr>
              <a:t>dokumen</a:t>
            </a:r>
            <a:r>
              <a:rPr lang="en-US" dirty="0">
                <a:solidFill>
                  <a:schemeClr val="tx1"/>
                </a:solidFill>
              </a:rPr>
              <a:t> </a:t>
            </a:r>
            <a:r>
              <a:rPr lang="en-US" dirty="0" err="1">
                <a:solidFill>
                  <a:schemeClr val="tx1"/>
                </a:solidFill>
              </a:rPr>
              <a:t>ini</a:t>
            </a:r>
            <a:r>
              <a:rPr lang="en-US" dirty="0">
                <a:solidFill>
                  <a:schemeClr val="tx1"/>
                </a:solidFill>
              </a:rPr>
              <a:t>.</a:t>
            </a:r>
          </a:p>
          <a:p>
            <a:pPr marL="285750" indent="-285750">
              <a:buFont typeface="Arial" panose="020B0604020202020204" pitchFamily="34" charset="0"/>
              <a:buChar char="•"/>
            </a:pPr>
            <a:endParaRPr lang="en-US" dirty="0">
              <a:solidFill>
                <a:schemeClr val="tx1"/>
              </a:solidFill>
            </a:endParaRPr>
          </a:p>
        </p:txBody>
      </p:sp>
      <p:sp>
        <p:nvSpPr>
          <p:cNvPr id="5" name="Rectangle 4"/>
          <p:cNvSpPr/>
          <p:nvPr/>
        </p:nvSpPr>
        <p:spPr>
          <a:xfrm>
            <a:off x="2959100" y="4711700"/>
            <a:ext cx="2276348" cy="279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4768850" y="508000"/>
            <a:ext cx="5753100" cy="2768600"/>
          </a:xfrm>
          <a:prstGeom prst="wedgeRectCallout">
            <a:avLst>
              <a:gd name="adj1" fmla="val -65617"/>
              <a:gd name="adj2" fmla="val 104418"/>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SST</a:t>
            </a:r>
          </a:p>
          <a:p>
            <a:pPr marL="285750" indent="-285750">
              <a:buFont typeface="Arial" panose="020B0604020202020204" pitchFamily="34" charset="0"/>
              <a:buChar char="•"/>
            </a:pPr>
            <a:r>
              <a:rPr lang="en-US" dirty="0" err="1">
                <a:solidFill>
                  <a:schemeClr val="tx1"/>
                </a:solidFill>
              </a:rPr>
              <a:t>Ini</a:t>
            </a:r>
            <a:r>
              <a:rPr lang="en-US" dirty="0">
                <a:solidFill>
                  <a:schemeClr val="tx1"/>
                </a:solidFill>
              </a:rPr>
              <a:t> </a:t>
            </a:r>
            <a:r>
              <a:rPr lang="en-US" dirty="0" err="1">
                <a:solidFill>
                  <a:schemeClr val="tx1"/>
                </a:solidFill>
              </a:rPr>
              <a:t>adalah</a:t>
            </a:r>
            <a:r>
              <a:rPr lang="en-US" dirty="0">
                <a:solidFill>
                  <a:schemeClr val="tx1"/>
                </a:solidFill>
              </a:rPr>
              <a:t> </a:t>
            </a:r>
            <a:r>
              <a:rPr lang="en-US" dirty="0" err="1">
                <a:solidFill>
                  <a:schemeClr val="tx1"/>
                </a:solidFill>
              </a:rPr>
              <a:t>dokumen</a:t>
            </a:r>
            <a:r>
              <a:rPr lang="en-US" dirty="0">
                <a:solidFill>
                  <a:schemeClr val="tx1"/>
                </a:solidFill>
              </a:rPr>
              <a:t> </a:t>
            </a:r>
            <a:r>
              <a:rPr lang="en-US" dirty="0" err="1">
                <a:solidFill>
                  <a:schemeClr val="tx1"/>
                </a:solidFill>
              </a:rPr>
              <a:t>penting</a:t>
            </a:r>
            <a:r>
              <a:rPr lang="en-US" dirty="0">
                <a:solidFill>
                  <a:schemeClr val="tx1"/>
                </a:solidFill>
              </a:rPr>
              <a:t> </a:t>
            </a:r>
            <a:r>
              <a:rPr lang="en-US" dirty="0" err="1">
                <a:solidFill>
                  <a:schemeClr val="tx1"/>
                </a:solidFill>
              </a:rPr>
              <a:t>semasa</a:t>
            </a:r>
            <a:r>
              <a:rPr lang="en-US" dirty="0">
                <a:solidFill>
                  <a:schemeClr val="tx1"/>
                </a:solidFill>
              </a:rPr>
              <a:t> </a:t>
            </a:r>
            <a:r>
              <a:rPr lang="en-US" dirty="0" err="1">
                <a:solidFill>
                  <a:schemeClr val="tx1"/>
                </a:solidFill>
              </a:rPr>
              <a:t>penyediaan</a:t>
            </a:r>
            <a:r>
              <a:rPr lang="en-US" dirty="0">
                <a:solidFill>
                  <a:schemeClr val="tx1"/>
                </a:solidFill>
              </a:rPr>
              <a:t> SST.</a:t>
            </a:r>
          </a:p>
          <a:p>
            <a:pPr marL="285750" indent="-285750">
              <a:buFont typeface="Arial" panose="020B0604020202020204" pitchFamily="34" charset="0"/>
              <a:buChar char="•"/>
            </a:pPr>
            <a:r>
              <a:rPr lang="en-US" dirty="0" err="1" smtClean="0">
                <a:solidFill>
                  <a:schemeClr val="tx1"/>
                </a:solidFill>
              </a:rPr>
              <a:t>Draf</a:t>
            </a:r>
            <a:r>
              <a:rPr lang="en-US" dirty="0" smtClean="0">
                <a:solidFill>
                  <a:schemeClr val="tx1"/>
                </a:solidFill>
              </a:rPr>
              <a:t> </a:t>
            </a:r>
            <a:r>
              <a:rPr lang="en-US" dirty="0">
                <a:solidFill>
                  <a:schemeClr val="tx1"/>
                </a:solidFill>
              </a:rPr>
              <a:t>SST yang </a:t>
            </a:r>
            <a:r>
              <a:rPr lang="en-US" dirty="0" err="1">
                <a:solidFill>
                  <a:schemeClr val="tx1"/>
                </a:solidFill>
              </a:rPr>
              <a:t>disediakan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dimuat</a:t>
            </a:r>
            <a:r>
              <a:rPr lang="en-US" dirty="0">
                <a:solidFill>
                  <a:schemeClr val="tx1"/>
                </a:solidFill>
              </a:rPr>
              <a:t> </a:t>
            </a:r>
            <a:r>
              <a:rPr lang="en-US" dirty="0" err="1">
                <a:solidFill>
                  <a:schemeClr val="tx1"/>
                </a:solidFill>
              </a:rPr>
              <a:t>turun</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dipinda</a:t>
            </a:r>
            <a:r>
              <a:rPr lang="en-US" dirty="0">
                <a:solidFill>
                  <a:schemeClr val="tx1"/>
                </a:solidFill>
              </a:rPr>
              <a:t>/ </a:t>
            </a:r>
            <a:r>
              <a:rPr lang="en-US" dirty="0" err="1">
                <a:solidFill>
                  <a:schemeClr val="tx1"/>
                </a:solidFill>
              </a:rPr>
              <a:t>dikemaskini</a:t>
            </a:r>
            <a:r>
              <a:rPr lang="en-US" dirty="0">
                <a:solidFill>
                  <a:schemeClr val="tx1"/>
                </a:solidFill>
              </a:rPr>
              <a:t>/ </a:t>
            </a:r>
            <a:r>
              <a:rPr lang="en-US" dirty="0" err="1">
                <a:solidFill>
                  <a:schemeClr val="tx1"/>
                </a:solidFill>
              </a:rPr>
              <a:t>dilengkapkan</a:t>
            </a:r>
            <a:r>
              <a:rPr lang="en-US" dirty="0">
                <a:solidFill>
                  <a:schemeClr val="tx1"/>
                </a:solidFill>
              </a:rPr>
              <a:t> </a:t>
            </a:r>
            <a:r>
              <a:rPr lang="en-US" dirty="0" err="1">
                <a:solidFill>
                  <a:schemeClr val="tx1"/>
                </a:solidFill>
              </a:rPr>
              <a:t>termasuk</a:t>
            </a:r>
            <a:r>
              <a:rPr lang="en-US" dirty="0">
                <a:solidFill>
                  <a:schemeClr val="tx1"/>
                </a:solidFill>
              </a:rPr>
              <a:t> </a:t>
            </a:r>
            <a:r>
              <a:rPr lang="en-US" dirty="0" err="1">
                <a:solidFill>
                  <a:schemeClr val="tx1"/>
                </a:solidFill>
              </a:rPr>
              <a:t>lampiran</a:t>
            </a:r>
            <a:r>
              <a:rPr lang="en-US" dirty="0">
                <a:solidFill>
                  <a:schemeClr val="tx1"/>
                </a:solidFill>
              </a:rPr>
              <a:t> yang </a:t>
            </a:r>
            <a:r>
              <a:rPr lang="en-US" dirty="0" err="1">
                <a:solidFill>
                  <a:schemeClr val="tx1"/>
                </a:solidFill>
              </a:rPr>
              <a:t>berkaitan</a:t>
            </a:r>
            <a:r>
              <a:rPr lang="en-US" dirty="0">
                <a:solidFill>
                  <a:schemeClr val="tx1"/>
                </a:solidFill>
              </a:rPr>
              <a:t> </a:t>
            </a:r>
            <a:r>
              <a:rPr lang="en-US" dirty="0" err="1">
                <a:solidFill>
                  <a:schemeClr val="tx1"/>
                </a:solidFill>
              </a:rPr>
              <a:t>iaitu</a:t>
            </a:r>
            <a:r>
              <a:rPr lang="en-US" dirty="0">
                <a:solidFill>
                  <a:schemeClr val="tx1"/>
                </a:solidFill>
              </a:rPr>
              <a:t> </a:t>
            </a:r>
            <a:r>
              <a:rPr lang="en-US" dirty="0" err="1">
                <a:solidFill>
                  <a:schemeClr val="tx1"/>
                </a:solidFill>
              </a:rPr>
              <a:t>Lampiran</a:t>
            </a:r>
            <a:r>
              <a:rPr lang="en-US" dirty="0">
                <a:solidFill>
                  <a:schemeClr val="tx1"/>
                </a:solidFill>
              </a:rPr>
              <a:t> A, A1, A2 A3 </a:t>
            </a:r>
            <a:r>
              <a:rPr lang="en-US" dirty="0" err="1">
                <a:solidFill>
                  <a:schemeClr val="tx1"/>
                </a:solidFill>
              </a:rPr>
              <a:t>dan</a:t>
            </a:r>
            <a:r>
              <a:rPr lang="en-US" dirty="0">
                <a:solidFill>
                  <a:schemeClr val="tx1"/>
                </a:solidFill>
              </a:rPr>
              <a:t> A5</a:t>
            </a:r>
          </a:p>
          <a:p>
            <a:pPr marL="285750" indent="-285750">
              <a:buFont typeface="Arial" panose="020B0604020202020204" pitchFamily="34" charset="0"/>
              <a:buChar char="•"/>
            </a:pPr>
            <a:r>
              <a:rPr lang="en-US" dirty="0" err="1">
                <a:solidFill>
                  <a:schemeClr val="tx1"/>
                </a:solidFill>
              </a:rPr>
              <a:t>Hanya</a:t>
            </a:r>
            <a:r>
              <a:rPr lang="en-US" dirty="0">
                <a:solidFill>
                  <a:schemeClr val="tx1"/>
                </a:solidFill>
              </a:rPr>
              <a:t> para </a:t>
            </a:r>
            <a:r>
              <a:rPr lang="en-US" dirty="0" err="1">
                <a:solidFill>
                  <a:schemeClr val="tx1"/>
                </a:solidFill>
              </a:rPr>
              <a:t>dengan</a:t>
            </a:r>
            <a:r>
              <a:rPr lang="en-US" dirty="0">
                <a:solidFill>
                  <a:schemeClr val="tx1"/>
                </a:solidFill>
              </a:rPr>
              <a:t> </a:t>
            </a:r>
            <a:r>
              <a:rPr lang="en-US" i="1" dirty="0">
                <a:solidFill>
                  <a:srgbClr val="FF0000"/>
                </a:solidFill>
              </a:rPr>
              <a:t>font</a:t>
            </a:r>
            <a:r>
              <a:rPr lang="en-US" dirty="0">
                <a:solidFill>
                  <a:schemeClr val="tx1"/>
                </a:solidFill>
              </a:rPr>
              <a:t> </a:t>
            </a:r>
            <a:r>
              <a:rPr lang="en-US" dirty="0" err="1">
                <a:solidFill>
                  <a:schemeClr val="tx1"/>
                </a:solidFill>
              </a:rPr>
              <a:t>merah</a:t>
            </a:r>
            <a:r>
              <a:rPr lang="en-US" dirty="0">
                <a:solidFill>
                  <a:schemeClr val="tx1"/>
                </a:solidFill>
              </a:rPr>
              <a:t> </a:t>
            </a:r>
            <a:r>
              <a:rPr lang="en-US" dirty="0" err="1">
                <a:solidFill>
                  <a:schemeClr val="tx1"/>
                </a:solidFill>
              </a:rPr>
              <a:t>dibenarkan</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dibuat</a:t>
            </a:r>
            <a:r>
              <a:rPr lang="en-US" dirty="0">
                <a:solidFill>
                  <a:schemeClr val="tx1"/>
                </a:solidFill>
              </a:rPr>
              <a:t> </a:t>
            </a:r>
            <a:r>
              <a:rPr lang="en-US" dirty="0" err="1">
                <a:solidFill>
                  <a:schemeClr val="tx1"/>
                </a:solidFill>
              </a:rPr>
              <a:t>pindaan</a:t>
            </a: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280842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0" y="0"/>
            <a:ext cx="12192000" cy="6858000"/>
          </a:xfrm>
          <a:prstGeom prst="rect">
            <a:avLst/>
          </a:prstGeom>
        </p:spPr>
      </p:pic>
      <p:sp>
        <p:nvSpPr>
          <p:cNvPr id="3" name="Rectangle 2"/>
          <p:cNvSpPr/>
          <p:nvPr/>
        </p:nvSpPr>
        <p:spPr>
          <a:xfrm>
            <a:off x="3327400" y="2908300"/>
            <a:ext cx="35433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26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0"/>
            <a:ext cx="12192000" cy="6858000"/>
          </a:xfrm>
          <a:prstGeom prst="rect">
            <a:avLst/>
          </a:prstGeom>
        </p:spPr>
      </p:pic>
      <p:sp>
        <p:nvSpPr>
          <p:cNvPr id="2" name="Rectangle 1"/>
          <p:cNvSpPr/>
          <p:nvPr/>
        </p:nvSpPr>
        <p:spPr>
          <a:xfrm>
            <a:off x="3162300" y="1384300"/>
            <a:ext cx="6146800" cy="5130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ular Callout 2"/>
          <p:cNvSpPr/>
          <p:nvPr/>
        </p:nvSpPr>
        <p:spPr>
          <a:xfrm>
            <a:off x="88900" y="1384300"/>
            <a:ext cx="2413000" cy="2146300"/>
          </a:xfrm>
          <a:prstGeom prst="wedgeRectCallout">
            <a:avLst>
              <a:gd name="adj1" fmla="val 87456"/>
              <a:gd name="adj2" fmla="val -45633"/>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SST</a:t>
            </a:r>
          </a:p>
          <a:p>
            <a:pPr marL="285750" indent="-285750">
              <a:buFont typeface="Arial" panose="020B0604020202020204" pitchFamily="34" charset="0"/>
              <a:buChar char="•"/>
            </a:pPr>
            <a:r>
              <a:rPr lang="en-US" dirty="0">
                <a:solidFill>
                  <a:schemeClr val="tx1"/>
                </a:solidFill>
              </a:rPr>
              <a:t>Antara </a:t>
            </a:r>
            <a:r>
              <a:rPr lang="en-US" dirty="0" err="1">
                <a:solidFill>
                  <a:schemeClr val="tx1"/>
                </a:solidFill>
              </a:rPr>
              <a:t>contoh</a:t>
            </a:r>
            <a:r>
              <a:rPr lang="en-US" dirty="0">
                <a:solidFill>
                  <a:schemeClr val="tx1"/>
                </a:solidFill>
              </a:rPr>
              <a:t>  </a:t>
            </a:r>
            <a:r>
              <a:rPr lang="en-US" dirty="0" err="1">
                <a:solidFill>
                  <a:schemeClr val="tx1"/>
                </a:solidFill>
              </a:rPr>
              <a:t>pindaan</a:t>
            </a:r>
            <a:r>
              <a:rPr lang="en-US" dirty="0">
                <a:solidFill>
                  <a:schemeClr val="tx1"/>
                </a:solidFill>
              </a:rPr>
              <a:t> </a:t>
            </a:r>
            <a:r>
              <a:rPr lang="en-US" dirty="0" err="1">
                <a:solidFill>
                  <a:schemeClr val="tx1"/>
                </a:solidFill>
              </a:rPr>
              <a:t>ialah</a:t>
            </a:r>
            <a:r>
              <a:rPr lang="en-US" dirty="0">
                <a:solidFill>
                  <a:schemeClr val="tx1"/>
                </a:solidFill>
              </a:rPr>
              <a:t> </a:t>
            </a:r>
            <a:r>
              <a:rPr lang="en-US" dirty="0" err="1">
                <a:solidFill>
                  <a:schemeClr val="tx1"/>
                </a:solidFill>
              </a:rPr>
              <a:t>pada</a:t>
            </a:r>
            <a:r>
              <a:rPr lang="en-US" dirty="0">
                <a:solidFill>
                  <a:schemeClr val="tx1"/>
                </a:solidFill>
              </a:rPr>
              <a:t> para </a:t>
            </a:r>
            <a:r>
              <a:rPr lang="en-US" dirty="0" err="1" smtClean="0">
                <a:solidFill>
                  <a:schemeClr val="tx1"/>
                </a:solidFill>
              </a:rPr>
              <a:t>Cukai</a:t>
            </a:r>
            <a:r>
              <a:rPr lang="en-US" dirty="0">
                <a:solidFill>
                  <a:schemeClr val="tx1"/>
                </a:solidFill>
              </a:rPr>
              <a:t> </a:t>
            </a:r>
            <a:r>
              <a:rPr lang="en-US" dirty="0" err="1" smtClean="0">
                <a:solidFill>
                  <a:schemeClr val="tx1"/>
                </a:solidFill>
              </a:rPr>
              <a:t>Jualan</a:t>
            </a:r>
            <a:r>
              <a:rPr lang="en-US" dirty="0" smtClean="0">
                <a:solidFill>
                  <a:schemeClr val="tx1"/>
                </a:solidFill>
              </a:rPr>
              <a:t> Dan </a:t>
            </a:r>
            <a:r>
              <a:rPr lang="en-US" dirty="0" err="1" smtClean="0">
                <a:solidFill>
                  <a:schemeClr val="tx1"/>
                </a:solidFill>
              </a:rPr>
              <a:t>Cukai</a:t>
            </a:r>
            <a:r>
              <a:rPr lang="en-US" dirty="0">
                <a:solidFill>
                  <a:schemeClr val="tx1"/>
                </a:solidFill>
              </a:rPr>
              <a:t> </a:t>
            </a:r>
            <a:r>
              <a:rPr lang="en-US" dirty="0" err="1" smtClean="0">
                <a:solidFill>
                  <a:schemeClr val="tx1"/>
                </a:solidFill>
              </a:rPr>
              <a:t>Perkhidmatan</a:t>
            </a:r>
            <a:endParaRPr lang="en-US" dirty="0">
              <a:solidFill>
                <a:schemeClr val="tx1"/>
              </a:solidFill>
            </a:endParaRPr>
          </a:p>
        </p:txBody>
      </p:sp>
    </p:spTree>
    <p:extLst>
      <p:ext uri="{BB962C8B-B14F-4D97-AF65-F5344CB8AC3E}">
        <p14:creationId xmlns:p14="http://schemas.microsoft.com/office/powerpoint/2010/main" val="3722882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0" y="0"/>
            <a:ext cx="12192000" cy="6858000"/>
          </a:xfrm>
          <a:prstGeom prst="rect">
            <a:avLst/>
          </a:prstGeom>
        </p:spPr>
      </p:pic>
      <p:sp>
        <p:nvSpPr>
          <p:cNvPr id="3" name="Rectangular Callout 2"/>
          <p:cNvSpPr/>
          <p:nvPr/>
        </p:nvSpPr>
        <p:spPr>
          <a:xfrm>
            <a:off x="88900" y="1384300"/>
            <a:ext cx="2413000" cy="2146300"/>
          </a:xfrm>
          <a:prstGeom prst="wedgeRectCallout">
            <a:avLst>
              <a:gd name="adj1" fmla="val 87982"/>
              <a:gd name="adj2" fmla="val -3621"/>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SST</a:t>
            </a:r>
          </a:p>
          <a:p>
            <a:pPr marL="285750" indent="-285750">
              <a:buFont typeface="Arial" panose="020B0604020202020204" pitchFamily="34" charset="0"/>
              <a:buChar char="•"/>
            </a:pPr>
            <a:r>
              <a:rPr lang="en-US" dirty="0">
                <a:solidFill>
                  <a:schemeClr val="tx1"/>
                </a:solidFill>
              </a:rPr>
              <a:t>Antara </a:t>
            </a:r>
            <a:r>
              <a:rPr lang="en-US" dirty="0" err="1">
                <a:solidFill>
                  <a:schemeClr val="tx1"/>
                </a:solidFill>
              </a:rPr>
              <a:t>contoh</a:t>
            </a:r>
            <a:r>
              <a:rPr lang="en-US" dirty="0">
                <a:solidFill>
                  <a:schemeClr val="tx1"/>
                </a:solidFill>
              </a:rPr>
              <a:t> </a:t>
            </a:r>
            <a:r>
              <a:rPr lang="en-US" dirty="0" err="1">
                <a:solidFill>
                  <a:schemeClr val="tx1"/>
                </a:solidFill>
              </a:rPr>
              <a:t>pindaan</a:t>
            </a:r>
            <a:r>
              <a:rPr lang="en-US" dirty="0">
                <a:solidFill>
                  <a:schemeClr val="tx1"/>
                </a:solidFill>
              </a:rPr>
              <a:t> </a:t>
            </a:r>
            <a:r>
              <a:rPr lang="en-US" dirty="0" err="1">
                <a:solidFill>
                  <a:schemeClr val="tx1"/>
                </a:solidFill>
              </a:rPr>
              <a:t>ialah</a:t>
            </a:r>
            <a:r>
              <a:rPr lang="en-US" dirty="0">
                <a:solidFill>
                  <a:schemeClr val="tx1"/>
                </a:solidFill>
              </a:rPr>
              <a:t> </a:t>
            </a:r>
            <a:r>
              <a:rPr lang="en-US" dirty="0" err="1">
                <a:solidFill>
                  <a:schemeClr val="tx1"/>
                </a:solidFill>
              </a:rPr>
              <a:t>pada</a:t>
            </a:r>
            <a:r>
              <a:rPr lang="en-US" dirty="0">
                <a:solidFill>
                  <a:schemeClr val="tx1"/>
                </a:solidFill>
              </a:rPr>
              <a:t> para Bon </a:t>
            </a:r>
            <a:r>
              <a:rPr lang="en-US" dirty="0" err="1">
                <a:solidFill>
                  <a:schemeClr val="tx1"/>
                </a:solidFill>
              </a:rPr>
              <a:t>Pelaksanaan</a:t>
            </a:r>
            <a:endParaRPr lang="en-US" dirty="0">
              <a:solidFill>
                <a:schemeClr val="tx1"/>
              </a:solidFill>
            </a:endParaRPr>
          </a:p>
        </p:txBody>
      </p:sp>
    </p:spTree>
    <p:extLst>
      <p:ext uri="{BB962C8B-B14F-4D97-AF65-F5344CB8AC3E}">
        <p14:creationId xmlns:p14="http://schemas.microsoft.com/office/powerpoint/2010/main" val="3848102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0" y="0"/>
            <a:ext cx="12192000" cy="6858000"/>
          </a:xfrm>
          <a:prstGeom prst="rect">
            <a:avLst/>
          </a:prstGeom>
        </p:spPr>
      </p:pic>
      <p:sp>
        <p:nvSpPr>
          <p:cNvPr id="4" name="Rectangle 3"/>
          <p:cNvSpPr/>
          <p:nvPr/>
        </p:nvSpPr>
        <p:spPr>
          <a:xfrm>
            <a:off x="7366000" y="4737100"/>
            <a:ext cx="3505200" cy="342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p:cNvSpPr/>
          <p:nvPr/>
        </p:nvSpPr>
        <p:spPr>
          <a:xfrm>
            <a:off x="4318000" y="1104900"/>
            <a:ext cx="6273800" cy="2936748"/>
          </a:xfrm>
          <a:prstGeom prst="wedgeRectCallout">
            <a:avLst>
              <a:gd name="adj1" fmla="val 11556"/>
              <a:gd name="adj2" fmla="val 78679"/>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SST</a:t>
            </a:r>
          </a:p>
          <a:p>
            <a:pPr marL="285750" indent="-285750">
              <a:buFont typeface="Arial" panose="020B0604020202020204" pitchFamily="34" charset="0"/>
              <a:buChar char="•"/>
            </a:pPr>
            <a:r>
              <a:rPr lang="en-US" dirty="0" err="1">
                <a:solidFill>
                  <a:schemeClr val="tx1"/>
                </a:solidFill>
              </a:rPr>
              <a:t>Setelah</a:t>
            </a:r>
            <a:r>
              <a:rPr lang="en-US" dirty="0">
                <a:solidFill>
                  <a:schemeClr val="tx1"/>
                </a:solidFill>
              </a:rPr>
              <a:t> </a:t>
            </a:r>
            <a:r>
              <a:rPr lang="en-US" dirty="0" err="1">
                <a:solidFill>
                  <a:schemeClr val="tx1"/>
                </a:solidFill>
              </a:rPr>
              <a:t>urusetia</a:t>
            </a:r>
            <a:r>
              <a:rPr lang="en-US" dirty="0">
                <a:solidFill>
                  <a:schemeClr val="tx1"/>
                </a:solidFill>
              </a:rPr>
              <a:t> </a:t>
            </a:r>
            <a:r>
              <a:rPr lang="en-US" dirty="0" err="1">
                <a:solidFill>
                  <a:schemeClr val="tx1"/>
                </a:solidFill>
              </a:rPr>
              <a:t>selesai</a:t>
            </a:r>
            <a:r>
              <a:rPr lang="en-US" dirty="0">
                <a:solidFill>
                  <a:schemeClr val="tx1"/>
                </a:solidFill>
              </a:rPr>
              <a:t> </a:t>
            </a:r>
            <a:r>
              <a:rPr lang="en-US" dirty="0" err="1">
                <a:solidFill>
                  <a:schemeClr val="tx1"/>
                </a:solidFill>
              </a:rPr>
              <a:t>meminda</a:t>
            </a:r>
            <a:r>
              <a:rPr lang="en-US" dirty="0">
                <a:solidFill>
                  <a:schemeClr val="tx1"/>
                </a:solidFill>
              </a:rPr>
              <a:t> </a:t>
            </a:r>
            <a:r>
              <a:rPr lang="en-US" dirty="0" err="1">
                <a:solidFill>
                  <a:schemeClr val="tx1"/>
                </a:solidFill>
              </a:rPr>
              <a:t>dokumen</a:t>
            </a:r>
            <a:r>
              <a:rPr lang="en-US" dirty="0">
                <a:solidFill>
                  <a:schemeClr val="tx1"/>
                </a:solidFill>
              </a:rPr>
              <a:t> SST </a:t>
            </a:r>
            <a:r>
              <a:rPr lang="en-US" dirty="0" err="1">
                <a:solidFill>
                  <a:schemeClr val="tx1"/>
                </a:solidFill>
              </a:rPr>
              <a:t>beserta</a:t>
            </a:r>
            <a:r>
              <a:rPr lang="en-US" dirty="0">
                <a:solidFill>
                  <a:schemeClr val="tx1"/>
                </a:solidFill>
              </a:rPr>
              <a:t> </a:t>
            </a:r>
            <a:r>
              <a:rPr lang="en-US" dirty="0" err="1">
                <a:solidFill>
                  <a:schemeClr val="tx1"/>
                </a:solidFill>
              </a:rPr>
              <a:t>lampiran</a:t>
            </a:r>
            <a:r>
              <a:rPr lang="en-US" dirty="0">
                <a:solidFill>
                  <a:schemeClr val="tx1"/>
                </a:solidFill>
              </a:rPr>
              <a:t> </a:t>
            </a:r>
            <a:r>
              <a:rPr lang="en-US" dirty="0" err="1">
                <a:solidFill>
                  <a:schemeClr val="tx1"/>
                </a:solidFill>
              </a:rPr>
              <a:t>warna</a:t>
            </a:r>
            <a:r>
              <a:rPr lang="en-US" dirty="0">
                <a:solidFill>
                  <a:schemeClr val="tx1"/>
                </a:solidFill>
              </a:rPr>
              <a:t> </a:t>
            </a:r>
            <a:r>
              <a:rPr lang="en-US" i="1" dirty="0">
                <a:solidFill>
                  <a:srgbClr val="FF0000"/>
                </a:solidFill>
              </a:rPr>
              <a:t>font</a:t>
            </a:r>
            <a:r>
              <a:rPr lang="en-US" dirty="0">
                <a:solidFill>
                  <a:schemeClr val="tx1"/>
                </a:solidFill>
              </a:rPr>
              <a:t> </a:t>
            </a:r>
            <a:r>
              <a:rPr lang="en-US" dirty="0" err="1">
                <a:solidFill>
                  <a:schemeClr val="tx1"/>
                </a:solidFill>
              </a:rPr>
              <a:t>merah</a:t>
            </a:r>
            <a:r>
              <a:rPr lang="en-US" dirty="0">
                <a:solidFill>
                  <a:schemeClr val="tx1"/>
                </a:solidFill>
              </a:rPr>
              <a:t> </a:t>
            </a:r>
            <a:r>
              <a:rPr lang="en-US" dirty="0" err="1">
                <a:solidFill>
                  <a:schemeClr val="tx1"/>
                </a:solidFill>
              </a:rPr>
              <a:t>hendaklah</a:t>
            </a:r>
            <a:r>
              <a:rPr lang="en-US" dirty="0">
                <a:solidFill>
                  <a:schemeClr val="tx1"/>
                </a:solidFill>
              </a:rPr>
              <a:t> </a:t>
            </a:r>
            <a:r>
              <a:rPr lang="en-US" dirty="0" err="1">
                <a:solidFill>
                  <a:schemeClr val="tx1"/>
                </a:solidFill>
              </a:rPr>
              <a:t>ditukar</a:t>
            </a:r>
            <a:r>
              <a:rPr lang="en-US" dirty="0">
                <a:solidFill>
                  <a:schemeClr val="tx1"/>
                </a:solidFill>
              </a:rPr>
              <a:t> </a:t>
            </a:r>
            <a:r>
              <a:rPr lang="en-US" dirty="0" err="1">
                <a:solidFill>
                  <a:schemeClr val="tx1"/>
                </a:solidFill>
              </a:rPr>
              <a:t>ke</a:t>
            </a:r>
            <a:r>
              <a:rPr lang="en-US" dirty="0">
                <a:solidFill>
                  <a:schemeClr val="tx1"/>
                </a:solidFill>
              </a:rPr>
              <a:t> </a:t>
            </a:r>
            <a:r>
              <a:rPr lang="en-US" dirty="0" err="1">
                <a:solidFill>
                  <a:schemeClr val="tx1"/>
                </a:solidFill>
              </a:rPr>
              <a:t>warna</a:t>
            </a:r>
            <a:r>
              <a:rPr lang="en-US" dirty="0">
                <a:solidFill>
                  <a:schemeClr val="tx1"/>
                </a:solidFill>
              </a:rPr>
              <a:t> </a:t>
            </a:r>
            <a:r>
              <a:rPr lang="en-US" dirty="0" err="1">
                <a:solidFill>
                  <a:schemeClr val="tx1"/>
                </a:solidFill>
              </a:rPr>
              <a:t>hitam</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Urusetia</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memuat</a:t>
            </a:r>
            <a:r>
              <a:rPr lang="en-US" dirty="0">
                <a:solidFill>
                  <a:schemeClr val="tx1"/>
                </a:solidFill>
              </a:rPr>
              <a:t> </a:t>
            </a:r>
            <a:r>
              <a:rPr lang="en-US" dirty="0" err="1">
                <a:solidFill>
                  <a:schemeClr val="tx1"/>
                </a:solidFill>
              </a:rPr>
              <a:t>naik</a:t>
            </a:r>
            <a:r>
              <a:rPr lang="en-US" dirty="0">
                <a:solidFill>
                  <a:schemeClr val="tx1"/>
                </a:solidFill>
              </a:rPr>
              <a:t> </a:t>
            </a:r>
            <a:r>
              <a:rPr lang="en-US" dirty="0" err="1">
                <a:solidFill>
                  <a:schemeClr val="tx1"/>
                </a:solidFill>
              </a:rPr>
              <a:t>semula</a:t>
            </a:r>
            <a:r>
              <a:rPr lang="en-US" dirty="0">
                <a:solidFill>
                  <a:schemeClr val="tx1"/>
                </a:solidFill>
              </a:rPr>
              <a:t> SST yang </a:t>
            </a:r>
            <a:r>
              <a:rPr lang="en-US" dirty="0" err="1">
                <a:solidFill>
                  <a:schemeClr val="tx1"/>
                </a:solidFill>
              </a:rPr>
              <a:t>telah</a:t>
            </a:r>
            <a:r>
              <a:rPr lang="en-US" dirty="0">
                <a:solidFill>
                  <a:schemeClr val="tx1"/>
                </a:solidFill>
              </a:rPr>
              <a:t> </a:t>
            </a:r>
            <a:r>
              <a:rPr lang="en-US" dirty="0" err="1">
                <a:solidFill>
                  <a:schemeClr val="tx1"/>
                </a:solidFill>
              </a:rPr>
              <a:t>dimuktamadkan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telah</a:t>
            </a:r>
            <a:r>
              <a:rPr lang="en-US" dirty="0">
                <a:solidFill>
                  <a:schemeClr val="tx1"/>
                </a:solidFill>
              </a:rPr>
              <a:t> </a:t>
            </a:r>
            <a:r>
              <a:rPr lang="en-US" dirty="0" err="1" smtClean="0">
                <a:solidFill>
                  <a:schemeClr val="tx1"/>
                </a:solidFill>
              </a:rPr>
              <a:t>ditandatangan</a:t>
            </a:r>
            <a:r>
              <a:rPr lang="en-US" dirty="0" smtClean="0">
                <a:solidFill>
                  <a:schemeClr val="tx1"/>
                </a:solidFill>
              </a:rPr>
              <a:t> </a:t>
            </a:r>
            <a:r>
              <a:rPr lang="en-US" dirty="0" err="1">
                <a:solidFill>
                  <a:schemeClr val="tx1"/>
                </a:solidFill>
              </a:rPr>
              <a:t>ke</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diserahkan</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dan</a:t>
            </a:r>
            <a:r>
              <a:rPr lang="en-US" dirty="0">
                <a:solidFill>
                  <a:schemeClr val="tx1"/>
                </a:solidFill>
              </a:rPr>
              <a:t> juga </a:t>
            </a:r>
            <a:r>
              <a:rPr lang="en-US" dirty="0" err="1">
                <a:solidFill>
                  <a:schemeClr val="tx1"/>
                </a:solidFill>
              </a:rPr>
              <a:t>perlu</a:t>
            </a:r>
            <a:r>
              <a:rPr lang="en-US" dirty="0">
                <a:solidFill>
                  <a:schemeClr val="tx1"/>
                </a:solidFill>
              </a:rPr>
              <a:t> </a:t>
            </a:r>
            <a:r>
              <a:rPr lang="en-US" dirty="0" err="1">
                <a:solidFill>
                  <a:schemeClr val="tx1"/>
                </a:solidFill>
              </a:rPr>
              <a:t>dicetak</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Urusetia</a:t>
            </a:r>
            <a:r>
              <a:rPr lang="en-US" dirty="0">
                <a:solidFill>
                  <a:schemeClr val="tx1"/>
                </a:solidFill>
              </a:rPr>
              <a:t> </a:t>
            </a:r>
            <a:r>
              <a:rPr lang="en-US" dirty="0" err="1">
                <a:solidFill>
                  <a:schemeClr val="tx1"/>
                </a:solidFill>
              </a:rPr>
              <a:t>perlu</a:t>
            </a:r>
            <a:r>
              <a:rPr lang="en-US" dirty="0">
                <a:solidFill>
                  <a:schemeClr val="tx1"/>
                </a:solidFill>
              </a:rPr>
              <a:t> juga </a:t>
            </a:r>
            <a:r>
              <a:rPr lang="en-US" dirty="0" err="1">
                <a:solidFill>
                  <a:schemeClr val="tx1"/>
                </a:solidFill>
              </a:rPr>
              <a:t>memuat</a:t>
            </a:r>
            <a:r>
              <a:rPr lang="en-US" dirty="0">
                <a:solidFill>
                  <a:schemeClr val="tx1"/>
                </a:solidFill>
              </a:rPr>
              <a:t> </a:t>
            </a:r>
            <a:r>
              <a:rPr lang="en-US" dirty="0" err="1">
                <a:solidFill>
                  <a:schemeClr val="tx1"/>
                </a:solidFill>
              </a:rPr>
              <a:t>turun</a:t>
            </a:r>
            <a:r>
              <a:rPr lang="en-US" dirty="0">
                <a:solidFill>
                  <a:schemeClr val="tx1"/>
                </a:solidFill>
              </a:rPr>
              <a:t> </a:t>
            </a:r>
            <a:r>
              <a:rPr lang="en-US" dirty="0" err="1">
                <a:solidFill>
                  <a:schemeClr val="tx1"/>
                </a:solidFill>
              </a:rPr>
              <a:t>dokumen</a:t>
            </a:r>
            <a:r>
              <a:rPr lang="en-US" dirty="0">
                <a:solidFill>
                  <a:schemeClr val="tx1"/>
                </a:solidFill>
              </a:rPr>
              <a:t> lain </a:t>
            </a:r>
            <a:r>
              <a:rPr lang="en-US" dirty="0" err="1">
                <a:solidFill>
                  <a:schemeClr val="tx1"/>
                </a:solidFill>
              </a:rPr>
              <a:t>berkaitan</a:t>
            </a:r>
            <a:r>
              <a:rPr lang="en-US" dirty="0">
                <a:solidFill>
                  <a:schemeClr val="tx1"/>
                </a:solidFill>
              </a:rPr>
              <a:t> SST </a:t>
            </a:r>
            <a:r>
              <a:rPr lang="en-US" dirty="0" err="1">
                <a:solidFill>
                  <a:schemeClr val="tx1"/>
                </a:solidFill>
              </a:rPr>
              <a:t>untuk</a:t>
            </a:r>
            <a:r>
              <a:rPr lang="en-US" dirty="0">
                <a:solidFill>
                  <a:schemeClr val="tx1"/>
                </a:solidFill>
              </a:rPr>
              <a:t> </a:t>
            </a:r>
            <a:r>
              <a:rPr lang="en-US" dirty="0" err="1">
                <a:solidFill>
                  <a:schemeClr val="tx1"/>
                </a:solidFill>
              </a:rPr>
              <a:t>dicetak</a:t>
            </a:r>
            <a:r>
              <a:rPr lang="en-US" dirty="0">
                <a:solidFill>
                  <a:schemeClr val="tx1"/>
                </a:solidFill>
              </a:rPr>
              <a:t>.</a:t>
            </a:r>
          </a:p>
          <a:p>
            <a:pPr marL="285750" indent="-285750">
              <a:buFont typeface="Arial" panose="020B0604020202020204" pitchFamily="34" charset="0"/>
              <a:buChar char="•"/>
            </a:pPr>
            <a:r>
              <a:rPr lang="en-US" dirty="0">
                <a:solidFill>
                  <a:schemeClr val="tx1"/>
                </a:solidFill>
              </a:rPr>
              <a:t>SST </a:t>
            </a:r>
            <a:r>
              <a:rPr lang="en-US" dirty="0" err="1">
                <a:solidFill>
                  <a:schemeClr val="tx1"/>
                </a:solidFill>
              </a:rPr>
              <a:t>beserta</a:t>
            </a:r>
            <a:r>
              <a:rPr lang="en-US" dirty="0">
                <a:solidFill>
                  <a:schemeClr val="tx1"/>
                </a:solidFill>
              </a:rPr>
              <a:t> </a:t>
            </a:r>
            <a:r>
              <a:rPr lang="en-US" dirty="0" err="1">
                <a:solidFill>
                  <a:schemeClr val="tx1"/>
                </a:solidFill>
              </a:rPr>
              <a:t>dokumen</a:t>
            </a:r>
            <a:r>
              <a:rPr lang="en-US" dirty="0">
                <a:solidFill>
                  <a:schemeClr val="tx1"/>
                </a:solidFill>
              </a:rPr>
              <a:t> lain yang </a:t>
            </a:r>
            <a:r>
              <a:rPr lang="en-US" dirty="0" err="1">
                <a:solidFill>
                  <a:schemeClr val="tx1"/>
                </a:solidFill>
              </a:rPr>
              <a:t>berkaitan</a:t>
            </a:r>
            <a:r>
              <a:rPr lang="en-US" dirty="0">
                <a:solidFill>
                  <a:schemeClr val="tx1"/>
                </a:solidFill>
              </a:rPr>
              <a:t> yang </a:t>
            </a:r>
            <a:r>
              <a:rPr lang="en-US" dirty="0" err="1">
                <a:solidFill>
                  <a:schemeClr val="tx1"/>
                </a:solidFill>
              </a:rPr>
              <a:t>telah</a:t>
            </a:r>
            <a:r>
              <a:rPr lang="en-US" dirty="0">
                <a:solidFill>
                  <a:schemeClr val="tx1"/>
                </a:solidFill>
              </a:rPr>
              <a:t> </a:t>
            </a:r>
            <a:r>
              <a:rPr lang="en-US" dirty="0" err="1">
                <a:solidFill>
                  <a:schemeClr val="tx1"/>
                </a:solidFill>
              </a:rPr>
              <a:t>dicetak</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diserahkan</a:t>
            </a:r>
            <a:r>
              <a:rPr lang="en-US" dirty="0">
                <a:solidFill>
                  <a:schemeClr val="tx1"/>
                </a:solidFill>
              </a:rPr>
              <a:t> juga </a:t>
            </a:r>
            <a:r>
              <a:rPr lang="en-US" dirty="0" err="1">
                <a:solidFill>
                  <a:schemeClr val="tx1"/>
                </a:solidFill>
              </a:rPr>
              <a:t>secara</a:t>
            </a:r>
            <a:r>
              <a:rPr lang="en-US" dirty="0">
                <a:solidFill>
                  <a:schemeClr val="tx1"/>
                </a:solidFill>
              </a:rPr>
              <a:t> manual </a:t>
            </a:r>
            <a:r>
              <a:rPr lang="en-US" dirty="0" err="1">
                <a:solidFill>
                  <a:schemeClr val="tx1"/>
                </a:solidFill>
              </a:rPr>
              <a:t>kepada</a:t>
            </a:r>
            <a:r>
              <a:rPr lang="en-US" dirty="0">
                <a:solidFill>
                  <a:schemeClr val="tx1"/>
                </a:solidFill>
              </a:rPr>
              <a:t> </a:t>
            </a:r>
            <a:r>
              <a:rPr lang="en-US" dirty="0" err="1">
                <a:solidFill>
                  <a:schemeClr val="tx1"/>
                </a:solidFill>
              </a:rPr>
              <a:t>pembekal</a:t>
            </a:r>
            <a:endParaRPr lang="en-US" dirty="0">
              <a:solidFill>
                <a:schemeClr val="tx1"/>
              </a:solidFill>
            </a:endParaRPr>
          </a:p>
        </p:txBody>
      </p:sp>
    </p:spTree>
    <p:extLst>
      <p:ext uri="{BB962C8B-B14F-4D97-AF65-F5344CB8AC3E}">
        <p14:creationId xmlns:p14="http://schemas.microsoft.com/office/powerpoint/2010/main" val="3763193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txBox="1">
            <a:spLocks/>
          </p:cNvSpPr>
          <p:nvPr/>
        </p:nvSpPr>
        <p:spPr>
          <a:xfrm>
            <a:off x="306198" y="1283711"/>
            <a:ext cx="9268707" cy="54856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accent3"/>
                </a:solidFill>
                <a:latin typeface="+mj-lt"/>
                <a:ea typeface="+mj-ea"/>
                <a:cs typeface="+mj-cs"/>
              </a:defRPr>
            </a:lvl1pPr>
          </a:lstStyle>
          <a:p>
            <a:endParaRPr lang="en-US" sz="2400" dirty="0">
              <a:solidFill>
                <a:schemeClr val="tx1">
                  <a:lumMod val="75000"/>
                  <a:lumOff val="25000"/>
                </a:schemeClr>
              </a:solidFill>
            </a:endParaRPr>
          </a:p>
        </p:txBody>
      </p:sp>
      <p:cxnSp>
        <p:nvCxnSpPr>
          <p:cNvPr id="40" name="Straight Arrow Connector 39"/>
          <p:cNvCxnSpPr/>
          <p:nvPr/>
        </p:nvCxnSpPr>
        <p:spPr>
          <a:xfrm>
            <a:off x="8506963" y="3708679"/>
            <a:ext cx="600514" cy="0"/>
          </a:xfrm>
          <a:prstGeom prst="straightConnector1">
            <a:avLst/>
          </a:prstGeom>
          <a:noFill/>
          <a:ln w="28575" cap="flat" cmpd="sng" algn="ctr">
            <a:solidFill>
              <a:srgbClr val="FF0000"/>
            </a:solidFill>
            <a:prstDash val="solid"/>
            <a:tailEnd type="arrow"/>
          </a:ln>
          <a:effectLst/>
        </p:spPr>
      </p:cxnSp>
      <p:sp>
        <p:nvSpPr>
          <p:cNvPr id="41" name="Rounded Rectangle 40"/>
          <p:cNvSpPr/>
          <p:nvPr/>
        </p:nvSpPr>
        <p:spPr bwMode="auto">
          <a:xfrm>
            <a:off x="4153319" y="2929228"/>
            <a:ext cx="1911386" cy="1758197"/>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itchFamily="34" charset="0"/>
                <a:cs typeface="Arial" pitchFamily="34" charset="0"/>
              </a:rPr>
              <a:t>Pembekal</a:t>
            </a:r>
            <a:endParaRPr kumimoji="0" lang="en-US" sz="1200" b="1" i="0" u="sng" strike="noStrike" kern="0" cap="none" spc="0" normalizeH="0" baseline="0" noProof="0" dirty="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82563" lvl="0" indent="-182563">
              <a:buFont typeface="Arial" pitchFamily="34" charset="0"/>
              <a:buChar char="•"/>
              <a:defRPr/>
            </a:pPr>
            <a:r>
              <a:rPr lang="en-US" sz="1200" kern="0" dirty="0" err="1">
                <a:latin typeface="Arial" pitchFamily="34" charset="0"/>
                <a:cs typeface="Arial" pitchFamily="34" charset="0"/>
              </a:rPr>
              <a:t>Pengakuan</a:t>
            </a:r>
            <a:r>
              <a:rPr lang="en-US" sz="1200" kern="0" dirty="0">
                <a:latin typeface="Arial" pitchFamily="34" charset="0"/>
                <a:cs typeface="Arial" pitchFamily="34" charset="0"/>
              </a:rPr>
              <a:t> </a:t>
            </a:r>
            <a:r>
              <a:rPr lang="en-US" sz="1200" kern="0" dirty="0" err="1">
                <a:latin typeface="Arial" pitchFamily="34" charset="0"/>
                <a:cs typeface="Arial" pitchFamily="34" charset="0"/>
              </a:rPr>
              <a:t>Penerimaan</a:t>
            </a:r>
            <a:r>
              <a:rPr lang="en-US" sz="1200" kern="0" dirty="0">
                <a:latin typeface="Arial" pitchFamily="34" charset="0"/>
                <a:cs typeface="Arial" pitchFamily="34" charset="0"/>
              </a:rPr>
              <a:t> Surat </a:t>
            </a:r>
            <a:r>
              <a:rPr lang="en-US" sz="1200" kern="0" dirty="0" err="1">
                <a:latin typeface="Arial" pitchFamily="34" charset="0"/>
                <a:cs typeface="Arial" pitchFamily="34" charset="0"/>
              </a:rPr>
              <a:t>Setuju</a:t>
            </a:r>
            <a:r>
              <a:rPr lang="en-US" sz="1200" kern="0" dirty="0">
                <a:latin typeface="Arial" pitchFamily="34" charset="0"/>
                <a:cs typeface="Arial" pitchFamily="34" charset="0"/>
              </a:rPr>
              <a:t> </a:t>
            </a:r>
            <a:r>
              <a:rPr lang="en-US" sz="1200" kern="0" dirty="0" err="1">
                <a:latin typeface="Arial" pitchFamily="34" charset="0"/>
                <a:cs typeface="Arial" pitchFamily="34" charset="0"/>
              </a:rPr>
              <a:t>Terima</a:t>
            </a:r>
            <a:endParaRPr lang="en-US" sz="1200" kern="0" dirty="0">
              <a:latin typeface="Arial" pitchFamily="34" charset="0"/>
              <a:cs typeface="Arial" pitchFamily="34" charset="0"/>
            </a:endParaRPr>
          </a:p>
          <a:p>
            <a:pPr marL="182563" lvl="0" indent="-182563">
              <a:buFont typeface="Arial" pitchFamily="34" charset="0"/>
              <a:buChar char="•"/>
              <a:defRPr/>
            </a:pPr>
            <a:r>
              <a:rPr lang="en-US" sz="1200" kern="0" dirty="0" err="1">
                <a:latin typeface="Arial" pitchFamily="34" charset="0"/>
                <a:cs typeface="Arial" pitchFamily="34" charset="0"/>
              </a:rPr>
              <a:t>Penetapan</a:t>
            </a:r>
            <a:r>
              <a:rPr lang="en-US" sz="1200" kern="0" dirty="0">
                <a:latin typeface="Arial" pitchFamily="34" charset="0"/>
                <a:cs typeface="Arial" pitchFamily="34" charset="0"/>
              </a:rPr>
              <a:t> </a:t>
            </a:r>
            <a:r>
              <a:rPr lang="en-US" sz="1200" kern="0" dirty="0" err="1">
                <a:latin typeface="Arial" pitchFamily="34" charset="0"/>
                <a:cs typeface="Arial" pitchFamily="34" charset="0"/>
              </a:rPr>
              <a:t>Kod</a:t>
            </a:r>
            <a:r>
              <a:rPr lang="en-US" sz="1200" kern="0" dirty="0">
                <a:latin typeface="Arial" pitchFamily="34" charset="0"/>
                <a:cs typeface="Arial" pitchFamily="34" charset="0"/>
              </a:rPr>
              <a:t> Item</a:t>
            </a:r>
          </a:p>
        </p:txBody>
      </p:sp>
      <p:sp>
        <p:nvSpPr>
          <p:cNvPr id="42" name="Rounded Rectangle 41"/>
          <p:cNvSpPr/>
          <p:nvPr/>
        </p:nvSpPr>
        <p:spPr bwMode="auto">
          <a:xfrm>
            <a:off x="6664528" y="2929227"/>
            <a:ext cx="1841748" cy="1758197"/>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Urusetia</a:t>
            </a: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Pengesahan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Pengakuan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Penerimaan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Surat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Setuju</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Terima</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43" name="Flowchart: Off-page Connector 42"/>
          <p:cNvSpPr/>
          <p:nvPr/>
        </p:nvSpPr>
        <p:spPr>
          <a:xfrm>
            <a:off x="9101089" y="3478695"/>
            <a:ext cx="1886357" cy="574803"/>
          </a:xfrm>
          <a:prstGeom prst="flowChartOffpageConnector">
            <a:avLst/>
          </a:prstGeom>
          <a:gradFill rotWithShape="1">
            <a:gsLst>
              <a:gs pos="0">
                <a:srgbClr val="604878">
                  <a:shade val="51000"/>
                  <a:satMod val="130000"/>
                </a:srgbClr>
              </a:gs>
              <a:gs pos="80000">
                <a:srgbClr val="604878">
                  <a:shade val="93000"/>
                  <a:satMod val="130000"/>
                </a:srgbClr>
              </a:gs>
              <a:gs pos="100000">
                <a:srgbClr val="604878">
                  <a:shade val="94000"/>
                  <a:satMod val="135000"/>
                </a:srgbClr>
              </a:gs>
            </a:gsLst>
            <a:lin ang="16200000" scaled="0"/>
          </a:gradFill>
          <a:ln w="9525" cap="flat" cmpd="sng" algn="ctr">
            <a:solidFill>
              <a:srgbClr val="604878">
                <a:shade val="95000"/>
                <a:satMod val="105000"/>
              </a:srgbClr>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prstClr val="white"/>
                </a:solidFill>
                <a:effectLst/>
                <a:uLnTx/>
                <a:uFillTx/>
                <a:latin typeface="Calibri"/>
              </a:rPr>
              <a:t>Pengurusan</a:t>
            </a:r>
            <a:r>
              <a:rPr kumimoji="0" lang="en-US" sz="1400" b="1" i="0" u="none" strike="noStrike" kern="0" cap="none" spc="0" normalizeH="0" baseline="0" noProof="0" dirty="0">
                <a:ln>
                  <a:noFill/>
                </a:ln>
                <a:solidFill>
                  <a:prstClr val="white"/>
                </a:solidFill>
                <a:effectLst/>
                <a:uLnTx/>
                <a:uFillTx/>
                <a:latin typeface="Calibri"/>
              </a:rPr>
              <a:t> </a:t>
            </a:r>
            <a:r>
              <a:rPr kumimoji="0" lang="en-US" sz="1400" b="1" i="0" u="none" strike="noStrike" kern="0" cap="none" spc="0" normalizeH="0" baseline="0" noProof="0" dirty="0" err="1">
                <a:ln>
                  <a:noFill/>
                </a:ln>
                <a:solidFill>
                  <a:prstClr val="white"/>
                </a:solidFill>
                <a:effectLst/>
                <a:uLnTx/>
                <a:uFillTx/>
                <a:latin typeface="Calibri"/>
              </a:rPr>
              <a:t>Kontrak</a:t>
            </a:r>
            <a:endParaRPr kumimoji="0" lang="en-MY" sz="1400" b="1" i="0" u="none" strike="noStrike" kern="0" cap="none" spc="0" normalizeH="0" baseline="0" noProof="0" dirty="0">
              <a:ln>
                <a:noFill/>
              </a:ln>
              <a:solidFill>
                <a:prstClr val="white"/>
              </a:solidFill>
              <a:effectLst/>
              <a:uLnTx/>
              <a:uFillTx/>
              <a:latin typeface="Calibri"/>
            </a:endParaRPr>
          </a:p>
        </p:txBody>
      </p:sp>
      <p:cxnSp>
        <p:nvCxnSpPr>
          <p:cNvPr id="46" name="Straight Arrow Connector 45"/>
          <p:cNvCxnSpPr/>
          <p:nvPr/>
        </p:nvCxnSpPr>
        <p:spPr>
          <a:xfrm>
            <a:off x="2557460" y="3195852"/>
            <a:ext cx="643951" cy="0"/>
          </a:xfrm>
          <a:prstGeom prst="straightConnector1">
            <a:avLst/>
          </a:prstGeom>
          <a:noFill/>
          <a:ln w="28575" cap="flat" cmpd="sng" algn="ctr">
            <a:solidFill>
              <a:srgbClr val="FF0000"/>
            </a:solidFill>
            <a:prstDash val="solid"/>
            <a:tailEnd type="arrow"/>
          </a:ln>
          <a:effectLst/>
        </p:spPr>
      </p:cxnSp>
      <p:cxnSp>
        <p:nvCxnSpPr>
          <p:cNvPr id="49" name="Straight Arrow Connector 48"/>
          <p:cNvCxnSpPr/>
          <p:nvPr/>
        </p:nvCxnSpPr>
        <p:spPr>
          <a:xfrm>
            <a:off x="6064705" y="3708679"/>
            <a:ext cx="599823" cy="7668"/>
          </a:xfrm>
          <a:prstGeom prst="straightConnector1">
            <a:avLst/>
          </a:prstGeom>
          <a:noFill/>
          <a:ln w="28575" cap="flat" cmpd="sng" algn="ctr">
            <a:solidFill>
              <a:srgbClr val="FF0000"/>
            </a:solidFill>
            <a:prstDash val="solid"/>
            <a:tailEnd type="arrow"/>
          </a:ln>
          <a:effectLst/>
        </p:spPr>
      </p:cxnSp>
      <p:sp>
        <p:nvSpPr>
          <p:cNvPr id="14" name="Flowchart: Off-page Connector 13"/>
          <p:cNvSpPr/>
          <p:nvPr/>
        </p:nvSpPr>
        <p:spPr>
          <a:xfrm>
            <a:off x="9180667" y="5627264"/>
            <a:ext cx="1727199" cy="574803"/>
          </a:xfrm>
          <a:prstGeom prst="flowChartOffpageConnector">
            <a:avLst/>
          </a:prstGeom>
          <a:solidFill>
            <a:srgbClr val="F07F09"/>
          </a:solidFill>
          <a:ln w="25400" cap="flat" cmpd="sng" algn="ctr">
            <a:solidFill>
              <a:srgbClr val="F07F09">
                <a:shade val="50000"/>
              </a:srgbClr>
            </a:solid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prstClr val="black"/>
                </a:solidFill>
                <a:effectLst/>
                <a:uLnTx/>
                <a:uFillTx/>
                <a:latin typeface="Calibri"/>
              </a:rPr>
              <a:t>Pemenuhan</a:t>
            </a:r>
            <a:endParaRPr kumimoji="0" lang="en-MY" sz="1400" b="1" i="0" u="none" strike="noStrike" kern="0" cap="none" spc="0" normalizeH="0" baseline="0" noProof="0" dirty="0">
              <a:ln>
                <a:noFill/>
              </a:ln>
              <a:solidFill>
                <a:prstClr val="black"/>
              </a:solidFill>
              <a:effectLst/>
              <a:uLnTx/>
              <a:uFillTx/>
              <a:latin typeface="Calibri"/>
            </a:endParaRPr>
          </a:p>
        </p:txBody>
      </p:sp>
      <p:sp>
        <p:nvSpPr>
          <p:cNvPr id="15" name="Rounded Rectangle 14"/>
          <p:cNvSpPr/>
          <p:nvPr/>
        </p:nvSpPr>
        <p:spPr bwMode="auto">
          <a:xfrm>
            <a:off x="1687525" y="2929228"/>
            <a:ext cx="1821758" cy="1758198"/>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itchFamily="34" charset="0"/>
                <a:cs typeface="Arial" pitchFamily="34" charset="0"/>
              </a:rPr>
              <a:t>Urusetia</a:t>
            </a:r>
            <a:r>
              <a:rPr kumimoji="0" lang="en-US" sz="1200" b="1" i="0" u="sng" strike="noStrike" kern="0" cap="none" spc="0" normalizeH="0" baseline="0" noProof="0" dirty="0">
                <a:ln>
                  <a:noFill/>
                </a:ln>
                <a:effectLst/>
                <a:uLnTx/>
                <a:uFillTx/>
                <a:latin typeface="Arial" pitchFamily="34" charset="0"/>
                <a:cs typeface="Arial" pitchFamily="34" charset="0"/>
              </a:rPr>
              <a:t>/</a:t>
            </a:r>
            <a:r>
              <a:rPr kumimoji="0" lang="en-US" sz="1200" b="1" i="0" u="sng" strike="noStrike" kern="0" cap="none" spc="0" normalizeH="0" baseline="0" noProof="0" dirty="0" err="1">
                <a:ln>
                  <a:noFill/>
                </a:ln>
                <a:effectLst/>
                <a:uLnTx/>
                <a:uFillTx/>
                <a:latin typeface="Arial" pitchFamily="34" charset="0"/>
                <a:cs typeface="Arial" pitchFamily="34" charset="0"/>
              </a:rPr>
              <a:t>Pelulus</a:t>
            </a:r>
            <a:endParaRPr kumimoji="0" lang="en-US" sz="1200" b="1" i="0" u="sng" strike="noStrike" kern="0" cap="none" spc="0" normalizeH="0" baseline="0" noProof="0" dirty="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itchFamily="34" charset="0"/>
                <a:cs typeface="Arial" pitchFamily="34" charset="0"/>
              </a:rPr>
              <a:t>Penyediaan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smtClean="0">
                <a:ln>
                  <a:noFill/>
                </a:ln>
                <a:effectLst/>
                <a:uLnTx/>
                <a:uFillTx/>
                <a:latin typeface="Arial" pitchFamily="34" charset="0"/>
                <a:cs typeface="Arial" pitchFamily="34" charset="0"/>
              </a:rPr>
              <a:t>Surat </a:t>
            </a:r>
            <a:r>
              <a:rPr kumimoji="0" lang="en-US" sz="1200" b="0" i="0" u="none" strike="noStrike" kern="0" cap="none" spc="0" normalizeH="0" baseline="0" noProof="0" dirty="0" err="1">
                <a:ln>
                  <a:noFill/>
                </a:ln>
                <a:effectLst/>
                <a:uLnTx/>
                <a:uFillTx/>
                <a:latin typeface="Arial" pitchFamily="34" charset="0"/>
                <a:cs typeface="Arial" pitchFamily="34" charset="0"/>
              </a:rPr>
              <a:t>Setuju</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Terima</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a:ln>
                  <a:noFill/>
                </a:ln>
                <a:effectLst/>
                <a:uLnTx/>
                <a:uFillTx/>
                <a:latin typeface="Arial" pitchFamily="34" charset="0"/>
                <a:cs typeface="Arial" pitchFamily="34" charset="0"/>
              </a:rPr>
              <a:t>SST)</a:t>
            </a: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a:latin typeface="Arial" pitchFamily="34" charset="0"/>
                <a:cs typeface="Arial" pitchFamily="34" charset="0"/>
              </a:rPr>
              <a:t>Diserahkan</a:t>
            </a:r>
            <a:r>
              <a:rPr lang="en-US" sz="1200" kern="0" dirty="0">
                <a:latin typeface="Arial" pitchFamily="34" charset="0"/>
                <a:cs typeface="Arial" pitchFamily="34" charset="0"/>
              </a:rPr>
              <a:t> </a:t>
            </a:r>
            <a:r>
              <a:rPr lang="en-US" sz="1200" kern="0" dirty="0" err="1">
                <a:latin typeface="Arial" pitchFamily="34" charset="0"/>
                <a:cs typeface="Arial" pitchFamily="34" charset="0"/>
              </a:rPr>
              <a:t>kepada</a:t>
            </a:r>
            <a:r>
              <a:rPr lang="en-US" sz="1200" kern="0" dirty="0">
                <a:latin typeface="Arial" pitchFamily="34" charset="0"/>
                <a:cs typeface="Arial" pitchFamily="34" charset="0"/>
              </a:rPr>
              <a:t> </a:t>
            </a:r>
            <a:r>
              <a:rPr lang="en-US" sz="1200" kern="0" dirty="0" err="1">
                <a:latin typeface="Arial" pitchFamily="34" charset="0"/>
                <a:cs typeface="Arial" pitchFamily="34" charset="0"/>
              </a:rPr>
              <a:t>pelulus</a:t>
            </a:r>
            <a:r>
              <a:rPr lang="en-US" sz="1200" kern="0" dirty="0">
                <a:latin typeface="Arial" pitchFamily="34" charset="0"/>
                <a:cs typeface="Arial" pitchFamily="34" charset="0"/>
              </a:rPr>
              <a:t> </a:t>
            </a:r>
            <a:r>
              <a:rPr lang="en-US" sz="1200" kern="0" dirty="0" err="1">
                <a:latin typeface="Arial" pitchFamily="34" charset="0"/>
                <a:cs typeface="Arial" pitchFamily="34" charset="0"/>
              </a:rPr>
              <a:t>untuk</a:t>
            </a:r>
            <a:r>
              <a:rPr lang="en-US" sz="1200" kern="0" dirty="0">
                <a:latin typeface="Arial" pitchFamily="34" charset="0"/>
                <a:cs typeface="Arial" pitchFamily="34" charset="0"/>
              </a:rPr>
              <a:t> </a:t>
            </a:r>
            <a:r>
              <a:rPr lang="en-US" sz="1200" kern="0" dirty="0" err="1">
                <a:latin typeface="Arial" pitchFamily="34" charset="0"/>
                <a:cs typeface="Arial" pitchFamily="34" charset="0"/>
              </a:rPr>
              <a:t>tujuan</a:t>
            </a:r>
            <a:r>
              <a:rPr lang="en-US" sz="1200" kern="0" dirty="0">
                <a:latin typeface="Arial" pitchFamily="34" charset="0"/>
                <a:cs typeface="Arial" pitchFamily="34" charset="0"/>
              </a:rPr>
              <a:t> </a:t>
            </a:r>
            <a:r>
              <a:rPr lang="en-US" sz="1200" kern="0" dirty="0" err="1">
                <a:latin typeface="Arial" pitchFamily="34" charset="0"/>
                <a:cs typeface="Arial" pitchFamily="34" charset="0"/>
              </a:rPr>
              <a:t>semakan</a:t>
            </a:r>
            <a:r>
              <a:rPr lang="en-US" sz="1200" kern="0" dirty="0">
                <a:latin typeface="Arial" pitchFamily="34" charset="0"/>
                <a:cs typeface="Arial" pitchFamily="34" charset="0"/>
              </a:rPr>
              <a:t> </a:t>
            </a:r>
            <a:r>
              <a:rPr lang="en-US" sz="1200" kern="0" dirty="0" err="1">
                <a:latin typeface="Arial" pitchFamily="34" charset="0"/>
                <a:cs typeface="Arial" pitchFamily="34" charset="0"/>
              </a:rPr>
              <a:t>jika</a:t>
            </a:r>
            <a:r>
              <a:rPr lang="en-US" sz="1200" kern="0" dirty="0">
                <a:latin typeface="Arial" pitchFamily="34" charset="0"/>
                <a:cs typeface="Arial" pitchFamily="34" charset="0"/>
              </a:rPr>
              <a:t> </a:t>
            </a:r>
            <a:r>
              <a:rPr lang="en-US" sz="1200" kern="0" dirty="0" err="1">
                <a:latin typeface="Arial" pitchFamily="34" charset="0"/>
                <a:cs typeface="Arial" pitchFamily="34" charset="0"/>
              </a:rPr>
              <a:t>perlu</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cxnSp>
        <p:nvCxnSpPr>
          <p:cNvPr id="17" name="Straight Arrow Connector 16"/>
          <p:cNvCxnSpPr/>
          <p:nvPr/>
        </p:nvCxnSpPr>
        <p:spPr>
          <a:xfrm flipV="1">
            <a:off x="3509283" y="3741300"/>
            <a:ext cx="644036" cy="7994"/>
          </a:xfrm>
          <a:prstGeom prst="straightConnector1">
            <a:avLst/>
          </a:prstGeom>
          <a:noFill/>
          <a:ln w="28575" cap="flat" cmpd="sng" algn="ctr">
            <a:solidFill>
              <a:srgbClr val="FF0000"/>
            </a:solidFill>
            <a:prstDash val="solid"/>
            <a:tailEnd type="arrow"/>
          </a:ln>
          <a:effectLst/>
        </p:spPr>
      </p:cxnSp>
      <p:cxnSp>
        <p:nvCxnSpPr>
          <p:cNvPr id="10" name="Straight Arrow Connector 9"/>
          <p:cNvCxnSpPr>
            <a:stCxn id="43" idx="2"/>
            <a:endCxn id="14" idx="0"/>
          </p:cNvCxnSpPr>
          <p:nvPr/>
        </p:nvCxnSpPr>
        <p:spPr>
          <a:xfrm flipH="1">
            <a:off x="10044267" y="4053498"/>
            <a:ext cx="1" cy="15737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537876" y="2475459"/>
            <a:ext cx="0" cy="4437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839878" y="270456"/>
            <a:ext cx="0" cy="658754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 name="Pentagon 17"/>
          <p:cNvSpPr/>
          <p:nvPr/>
        </p:nvSpPr>
        <p:spPr>
          <a:xfrm rot="5400000">
            <a:off x="1949123" y="1235447"/>
            <a:ext cx="1172909" cy="1413554"/>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noProof="0" dirty="0" err="1" smtClean="0">
                <a:latin typeface="Arial" pitchFamily="34" charset="0"/>
                <a:cs typeface="Arial" pitchFamily="34" charset="0"/>
              </a:rPr>
              <a:t>Keputusan</a:t>
            </a:r>
            <a:r>
              <a:rPr lang="en-US" sz="1200" b="1" i="1" kern="0" noProof="0" dirty="0" smtClean="0">
                <a:latin typeface="Arial" pitchFamily="34" charset="0"/>
                <a:cs typeface="Arial" pitchFamily="34" charset="0"/>
              </a:rPr>
              <a:t> PBM </a:t>
            </a:r>
            <a:r>
              <a:rPr lang="en-US" sz="1200" b="1" i="1" kern="0" noProof="0" dirty="0" err="1" smtClean="0">
                <a:latin typeface="Arial" pitchFamily="34" charset="0"/>
                <a:cs typeface="Arial" pitchFamily="34" charset="0"/>
              </a:rPr>
              <a:t>Pengesyoran</a:t>
            </a:r>
            <a:r>
              <a:rPr lang="en-US" sz="1200" b="1" i="1" kern="0" noProof="0" dirty="0" smtClean="0">
                <a:latin typeface="Arial" pitchFamily="34" charset="0"/>
                <a:cs typeface="Arial" pitchFamily="34" charset="0"/>
              </a:rPr>
              <a:t> </a:t>
            </a:r>
            <a:r>
              <a:rPr lang="en-US" sz="1200" b="1" i="1" kern="0" noProof="0" dirty="0" err="1" smtClean="0">
                <a:latin typeface="Arial" pitchFamily="34" charset="0"/>
                <a:cs typeface="Arial" pitchFamily="34" charset="0"/>
              </a:rPr>
              <a:t>dan</a:t>
            </a:r>
            <a:r>
              <a:rPr lang="en-US" sz="1200" b="1" i="1" kern="0" noProof="0" dirty="0" smtClean="0">
                <a:latin typeface="Arial" pitchFamily="34" charset="0"/>
                <a:cs typeface="Arial" pitchFamily="34" charset="0"/>
              </a:rPr>
              <a:t> </a:t>
            </a:r>
            <a:r>
              <a:rPr lang="en-US" sz="1200" b="1" i="1" kern="0" noProof="0" dirty="0" err="1" smtClean="0">
                <a:latin typeface="Arial" pitchFamily="34" charset="0"/>
                <a:cs typeface="Arial" pitchFamily="34" charset="0"/>
              </a:rPr>
              <a:t>memuktamadkan</a:t>
            </a:r>
            <a:r>
              <a:rPr lang="en-US" sz="1200" b="1" i="1" kern="0" noProof="0" dirty="0" smtClean="0">
                <a:latin typeface="Arial" pitchFamily="34" charset="0"/>
                <a:cs typeface="Arial" pitchFamily="34" charset="0"/>
              </a:rPr>
              <a:t> </a:t>
            </a:r>
            <a:r>
              <a:rPr lang="en-US" sz="1200" b="1" i="1" kern="0" noProof="0" dirty="0" err="1" smtClean="0">
                <a:latin typeface="Arial" pitchFamily="34" charset="0"/>
                <a:cs typeface="Arial" pitchFamily="34" charset="0"/>
              </a:rPr>
              <a:t>pembekal</a:t>
            </a:r>
            <a:r>
              <a:rPr lang="en-US" sz="1200" b="1" i="1" kern="0" noProof="0" dirty="0" smtClean="0">
                <a:latin typeface="Arial" pitchFamily="34" charset="0"/>
                <a:cs typeface="Arial" pitchFamily="34" charset="0"/>
              </a:rPr>
              <a:t> </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sp>
        <p:nvSpPr>
          <p:cNvPr id="19" name="Rectangle 18"/>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PENGAKUAN PENERIMAAN SURAT SETUJU TERIMA</a:t>
            </a:r>
            <a:endParaRPr lang="en-US" b="1" dirty="0">
              <a:solidFill>
                <a:schemeClr val="tx1"/>
              </a:solidFill>
            </a:endParaRPr>
          </a:p>
        </p:txBody>
      </p:sp>
      <p:sp>
        <p:nvSpPr>
          <p:cNvPr id="20" name="Rectangle 19"/>
          <p:cNvSpPr/>
          <p:nvPr/>
        </p:nvSpPr>
        <p:spPr>
          <a:xfrm>
            <a:off x="3831301" y="2300397"/>
            <a:ext cx="4811956" cy="28818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5891814"/>
      </p:ext>
    </p:extLst>
  </p:cSld>
  <p:clrMapOvr>
    <a:masterClrMapping/>
  </p:clrMapOvr>
  <p:transition spd="slow">
    <p:cove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p:cNvCxnSpPr/>
          <p:nvPr/>
        </p:nvCxnSpPr>
        <p:spPr>
          <a:xfrm>
            <a:off x="6965571" y="4415569"/>
            <a:ext cx="0" cy="580644"/>
          </a:xfrm>
          <a:prstGeom prst="line">
            <a:avLst/>
          </a:prstGeom>
          <a:noFill/>
          <a:ln w="28575" cap="flat" cmpd="sng" algn="ctr">
            <a:solidFill>
              <a:srgbClr val="FF0000"/>
            </a:solidFill>
            <a:prstDash val="solid"/>
          </a:ln>
          <a:effectLst/>
        </p:spPr>
      </p:cxnSp>
      <p:sp>
        <p:nvSpPr>
          <p:cNvPr id="93" name="Pentagon 92"/>
          <p:cNvSpPr/>
          <p:nvPr/>
        </p:nvSpPr>
        <p:spPr>
          <a:xfrm>
            <a:off x="7885094" y="2135578"/>
            <a:ext cx="2587976" cy="97296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a:latin typeface="Arial" pitchFamily="34" charset="0"/>
                <a:cs typeface="Arial" pitchFamily="34" charset="0"/>
              </a:rPr>
              <a:t>K</a:t>
            </a:r>
            <a:r>
              <a:rPr kumimoji="0" lang="en-US" sz="1200" b="1" i="1" u="none" strike="noStrike" kern="0" cap="none" spc="0" normalizeH="0" baseline="0" noProof="0" dirty="0" err="1" smtClean="0">
                <a:ln>
                  <a:noFill/>
                </a:ln>
                <a:effectLst/>
                <a:uLnTx/>
                <a:uFillTx/>
                <a:latin typeface="Arial" pitchFamily="34" charset="0"/>
                <a:cs typeface="Arial" pitchFamily="34" charset="0"/>
              </a:rPr>
              <a:t>eputusan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pengesyoran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pembekal</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40" name="Flowchart: Decision 39"/>
          <p:cNvSpPr/>
          <p:nvPr/>
        </p:nvSpPr>
        <p:spPr>
          <a:xfrm>
            <a:off x="5952375" y="3310113"/>
            <a:ext cx="2003955" cy="1194694"/>
          </a:xfrm>
          <a:prstGeom prst="flowChartDecision">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err="1" smtClean="0">
                <a:solidFill>
                  <a:schemeClr val="tx1"/>
                </a:solidFill>
                <a:latin typeface="Arial" pitchFamily="34" charset="0"/>
                <a:cs typeface="Arial" pitchFamily="34" charset="0"/>
              </a:rPr>
              <a:t>Keputusan</a:t>
            </a:r>
            <a:r>
              <a:rPr lang="en-US" sz="1200" kern="0" dirty="0" smtClean="0">
                <a:solidFill>
                  <a:schemeClr val="tx1"/>
                </a:solidFill>
                <a:latin typeface="Arial" pitchFamily="34" charset="0"/>
                <a:cs typeface="Arial" pitchFamily="34" charset="0"/>
              </a:rPr>
              <a:t> PBM</a:t>
            </a:r>
            <a:endParaRPr lang="en-US" sz="1200" dirty="0">
              <a:solidFill>
                <a:schemeClr val="tx1"/>
              </a:solidFill>
              <a:latin typeface="Arial" pitchFamily="34" charset="0"/>
              <a:cs typeface="Arial" pitchFamily="34" charset="0"/>
            </a:endParaRPr>
          </a:p>
        </p:txBody>
      </p:sp>
      <p:cxnSp>
        <p:nvCxnSpPr>
          <p:cNvPr id="43" name="Straight Connector 42"/>
          <p:cNvCxnSpPr/>
          <p:nvPr/>
        </p:nvCxnSpPr>
        <p:spPr>
          <a:xfrm>
            <a:off x="6946393" y="2632977"/>
            <a:ext cx="5624" cy="700416"/>
          </a:xfrm>
          <a:prstGeom prst="line">
            <a:avLst/>
          </a:prstGeom>
          <a:noFill/>
          <a:ln w="28575" cap="flat" cmpd="sng" algn="ctr">
            <a:solidFill>
              <a:srgbClr val="FF0000"/>
            </a:solidFill>
            <a:prstDash val="solid"/>
          </a:ln>
          <a:effectLst/>
        </p:spPr>
      </p:cxnSp>
      <p:cxnSp>
        <p:nvCxnSpPr>
          <p:cNvPr id="44" name="Straight Arrow Connector 43"/>
          <p:cNvCxnSpPr/>
          <p:nvPr/>
        </p:nvCxnSpPr>
        <p:spPr>
          <a:xfrm>
            <a:off x="6931403" y="2632977"/>
            <a:ext cx="960702" cy="0"/>
          </a:xfrm>
          <a:prstGeom prst="straightConnector1">
            <a:avLst/>
          </a:prstGeom>
          <a:noFill/>
          <a:ln w="28575" cap="flat" cmpd="sng" algn="ctr">
            <a:solidFill>
              <a:srgbClr val="FF0000"/>
            </a:solidFill>
            <a:prstDash val="solid"/>
            <a:tailEnd type="arrow"/>
          </a:ln>
          <a:effectLst/>
        </p:spPr>
      </p:cxnSp>
      <p:cxnSp>
        <p:nvCxnSpPr>
          <p:cNvPr id="55" name="Straight Arrow Connector 54"/>
          <p:cNvCxnSpPr/>
          <p:nvPr/>
        </p:nvCxnSpPr>
        <p:spPr>
          <a:xfrm>
            <a:off x="2733315" y="3863028"/>
            <a:ext cx="507733" cy="0"/>
          </a:xfrm>
          <a:prstGeom prst="straightConnector1">
            <a:avLst/>
          </a:prstGeom>
          <a:noFill/>
          <a:ln w="28575" cap="flat" cmpd="sng" algn="ctr">
            <a:solidFill>
              <a:srgbClr val="FF0000"/>
            </a:solidFill>
            <a:prstDash val="solid"/>
            <a:tailEnd type="arrow"/>
          </a:ln>
          <a:effectLst/>
        </p:spPr>
      </p:cxnSp>
      <p:sp>
        <p:nvSpPr>
          <p:cNvPr id="66" name="Rounded Rectangle 65"/>
          <p:cNvSpPr/>
          <p:nvPr/>
        </p:nvSpPr>
        <p:spPr bwMode="auto">
          <a:xfrm>
            <a:off x="516340" y="2690026"/>
            <a:ext cx="2216975" cy="2444960"/>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defTabSz="914400" eaLnBrk="1" fontAlgn="auto" latinLnBrk="0" hangingPunct="1">
              <a:lnSpc>
                <a:spcPct val="100000"/>
              </a:lnSpc>
              <a:spcBef>
                <a:spcPts val="0"/>
              </a:spcBef>
              <a:spcAft>
                <a:spcPts val="0"/>
              </a:spcAft>
              <a:buClrTx/>
              <a:buSzTx/>
              <a:tabLst/>
              <a:defRPr/>
            </a:pPr>
            <a:r>
              <a:rPr lang="en-US" sz="1200" kern="0" dirty="0">
                <a:latin typeface="Arial" pitchFamily="34" charset="0"/>
                <a:cs typeface="Arial" pitchFamily="34" charset="0"/>
              </a:rPr>
              <a:t> </a:t>
            </a:r>
            <a:r>
              <a:rPr lang="en-US" sz="1200" kern="0" dirty="0" smtClean="0">
                <a:latin typeface="Arial" pitchFamily="34" charset="0"/>
                <a:cs typeface="Arial" pitchFamily="34" charset="0"/>
              </a:rPr>
              <a:t>           </a:t>
            </a:r>
            <a:r>
              <a:rPr lang="en-US" sz="1200" b="1" u="sng" kern="0" dirty="0" err="1" smtClean="0">
                <a:latin typeface="Arial" pitchFamily="34" charset="0"/>
                <a:cs typeface="Arial" pitchFamily="34" charset="0"/>
              </a:rPr>
              <a:t>Urusetia</a:t>
            </a:r>
            <a:endParaRPr kumimoji="0" lang="en-US" sz="1200" b="1" i="0" u="sng" strike="noStrike" kern="0" cap="none" spc="0" normalizeH="0" baseline="0" noProof="0" dirty="0" smtClean="0">
              <a:ln>
                <a:noFill/>
              </a:ln>
              <a:effectLst/>
              <a:uLnTx/>
              <a:uFillTx/>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smtClean="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smtClean="0">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Menyedia</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melengkapkan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noProof="0" dirty="0" smtClean="0">
                <a:ln>
                  <a:noFill/>
                </a:ln>
                <a:effectLst/>
                <a:uLnTx/>
                <a:uFillTx/>
                <a:latin typeface="Arial" pitchFamily="34" charset="0"/>
                <a:cs typeface="Arial" pitchFamily="34" charset="0"/>
              </a:rPr>
              <a:t> </a:t>
            </a:r>
            <a:r>
              <a:rPr kumimoji="0" lang="en-US" sz="1200" b="0" i="0" u="none" strike="noStrike" kern="0" cap="none" spc="0" normalizeH="0" noProof="0" dirty="0" err="1" smtClean="0">
                <a:ln>
                  <a:noFill/>
                </a:ln>
                <a:effectLst/>
                <a:uLnTx/>
                <a:uFillTx/>
                <a:latin typeface="Arial" pitchFamily="34" charset="0"/>
                <a:cs typeface="Arial" pitchFamily="34" charset="0"/>
              </a:rPr>
              <a:t>Kertas</a:t>
            </a:r>
            <a:r>
              <a:rPr kumimoji="0" lang="en-US" sz="1200" b="0" i="0" u="none" strike="noStrike" kern="0" cap="none" spc="0" normalizeH="0" noProof="0" dirty="0" smtClean="0">
                <a:ln>
                  <a:noFill/>
                </a:ln>
                <a:effectLst/>
                <a:uLnTx/>
                <a:uFillTx/>
                <a:latin typeface="Arial" pitchFamily="34" charset="0"/>
                <a:cs typeface="Arial" pitchFamily="34" charset="0"/>
              </a:rPr>
              <a:t> </a:t>
            </a:r>
            <a:r>
              <a:rPr kumimoji="0" lang="en-US" sz="1200" b="0" i="0" u="none" strike="noStrike" kern="0" cap="none" spc="0" normalizeH="0" noProof="0" dirty="0" err="1" smtClean="0">
                <a:ln>
                  <a:noFill/>
                </a:ln>
                <a:effectLst/>
                <a:uLnTx/>
                <a:uFillTx/>
                <a:latin typeface="Arial" pitchFamily="34" charset="0"/>
                <a:cs typeface="Arial" pitchFamily="34" charset="0"/>
              </a:rPr>
              <a:t>Taklimat</a:t>
            </a:r>
            <a:endParaRPr kumimoji="0" lang="en-US" sz="1200" b="0" i="0" u="none" strike="noStrike" kern="0" cap="none" spc="0" normalizeH="0" baseline="0" noProof="0" dirty="0" smtClean="0">
              <a:ln>
                <a:noFill/>
              </a:ln>
              <a:effectLst/>
              <a:uLnTx/>
              <a:uFillTx/>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err="1" smtClean="0">
                <a:latin typeface="Arial" pitchFamily="34" charset="0"/>
                <a:cs typeface="Arial" pitchFamily="34" charset="0"/>
              </a:rPr>
              <a:t>Mengesyor</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pembekal</a:t>
            </a:r>
            <a:endParaRPr kumimoji="0" lang="en-US" sz="1200" b="0" i="0" u="none" strike="noStrike" kern="0" cap="none" spc="0" normalizeH="0" baseline="0" noProof="0" dirty="0" smtClean="0">
              <a:ln>
                <a:noFill/>
              </a:ln>
              <a:effectLst/>
              <a:uLnTx/>
              <a:uFillTx/>
              <a:latin typeface="Arial" pitchFamily="34" charset="0"/>
              <a:cs typeface="Arial" pitchFamily="34" charset="0"/>
            </a:endParaRPr>
          </a:p>
        </p:txBody>
      </p:sp>
      <p:cxnSp>
        <p:nvCxnSpPr>
          <p:cNvPr id="67" name="Straight Arrow Connector 66"/>
          <p:cNvCxnSpPr>
            <a:endCxn id="66" idx="0"/>
          </p:cNvCxnSpPr>
          <p:nvPr/>
        </p:nvCxnSpPr>
        <p:spPr>
          <a:xfrm>
            <a:off x="1624828" y="2186522"/>
            <a:ext cx="0" cy="503504"/>
          </a:xfrm>
          <a:prstGeom prst="straightConnector1">
            <a:avLst/>
          </a:prstGeom>
          <a:noFill/>
          <a:ln w="28575" cap="flat" cmpd="sng" algn="ctr">
            <a:solidFill>
              <a:srgbClr val="FF0000"/>
            </a:solidFill>
            <a:prstDash val="solid"/>
            <a:tailEnd type="arrow"/>
          </a:ln>
          <a:effectLst/>
        </p:spPr>
      </p:cxnSp>
      <p:sp>
        <p:nvSpPr>
          <p:cNvPr id="29" name="Rounded Rectangle 28"/>
          <p:cNvSpPr/>
          <p:nvPr/>
        </p:nvSpPr>
        <p:spPr bwMode="auto">
          <a:xfrm>
            <a:off x="3257415" y="2690026"/>
            <a:ext cx="2354544" cy="2444960"/>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u="sng" kern="0" dirty="0" err="1" smtClean="0">
                <a:latin typeface="Arial" pitchFamily="34" charset="0"/>
                <a:cs typeface="Arial" pitchFamily="34" charset="0"/>
              </a:rPr>
              <a:t>Urusetia</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Pihak</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Berkuasa</a:t>
            </a:r>
            <a:r>
              <a:rPr lang="en-US" sz="1200" b="1" u="sng" kern="0" dirty="0" smtClean="0">
                <a:latin typeface="Arial" pitchFamily="34" charset="0"/>
                <a:cs typeface="Arial" pitchFamily="34" charset="0"/>
              </a:rPr>
              <a:t> </a:t>
            </a:r>
            <a:r>
              <a:rPr lang="en-US" sz="1200" b="1" u="sng" kern="0" dirty="0" err="1" smtClean="0">
                <a:latin typeface="Arial" pitchFamily="34" charset="0"/>
                <a:cs typeface="Arial" pitchFamily="34" charset="0"/>
              </a:rPr>
              <a:t>Melulus</a:t>
            </a:r>
            <a:r>
              <a:rPr lang="en-US" sz="1200" b="1" u="sng" kern="0" dirty="0" smtClean="0">
                <a:latin typeface="Arial" pitchFamily="34" charset="0"/>
                <a:cs typeface="Arial" pitchFamily="34" charset="0"/>
              </a:rPr>
              <a:t> (PBM) &amp; PBM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strike="noStrike" kern="0" cap="none" spc="0" normalizeH="0" baseline="0" noProof="0" dirty="0" err="1" smtClean="0">
                <a:ln>
                  <a:noFill/>
                </a:ln>
                <a:effectLst/>
                <a:uLnTx/>
                <a:uFillTx/>
                <a:latin typeface="Arial" pitchFamily="34" charset="0"/>
                <a:cs typeface="Arial" pitchFamily="34" charset="0"/>
              </a:rPr>
              <a:t>Melengkapkan</a:t>
            </a:r>
            <a:r>
              <a:rPr kumimoji="0" lang="en-US" sz="1200" i="0" strike="noStrike" kern="0" cap="none" spc="0" normalizeH="0" baseline="0" noProof="0" dirty="0" smtClean="0">
                <a:ln>
                  <a:noFill/>
                </a:ln>
                <a:effectLst/>
                <a:uLnTx/>
                <a:uFillTx/>
                <a:latin typeface="Arial" pitchFamily="34" charset="0"/>
                <a:cs typeface="Arial" pitchFamily="34" charset="0"/>
              </a:rPr>
              <a:t> </a:t>
            </a:r>
            <a:r>
              <a:rPr lang="en-US" sz="1200" kern="0" dirty="0">
                <a:latin typeface="Arial" pitchFamily="34" charset="0"/>
                <a:cs typeface="Arial" pitchFamily="34" charset="0"/>
              </a:rPr>
              <a:t>K</a:t>
            </a:r>
            <a:r>
              <a:rPr kumimoji="0" lang="en-US" sz="1200" i="0" strike="noStrike" kern="0" cap="none" spc="0" normalizeH="0" baseline="0" noProof="0" dirty="0" err="1" smtClean="0">
                <a:ln>
                  <a:noFill/>
                </a:ln>
                <a:effectLst/>
                <a:uLnTx/>
                <a:uFillTx/>
                <a:latin typeface="Arial" pitchFamily="34" charset="0"/>
                <a:cs typeface="Arial" pitchFamily="34" charset="0"/>
              </a:rPr>
              <a:t>ertas</a:t>
            </a:r>
            <a:r>
              <a:rPr kumimoji="0" lang="en-US" sz="1200" i="0" strike="noStrike" kern="0" cap="none" spc="0" normalizeH="0" baseline="0" noProof="0" dirty="0" smtClean="0">
                <a:ln>
                  <a:noFill/>
                </a:ln>
                <a:effectLst/>
                <a:uLnTx/>
                <a:uFillTx/>
                <a:latin typeface="Arial" pitchFamily="34" charset="0"/>
                <a:cs typeface="Arial" pitchFamily="34" charset="0"/>
              </a:rPr>
              <a:t> </a:t>
            </a:r>
            <a:r>
              <a:rPr lang="en-US" sz="1200" kern="0" dirty="0" smtClean="0">
                <a:latin typeface="Arial" pitchFamily="34" charset="0"/>
                <a:cs typeface="Arial" pitchFamily="34" charset="0"/>
              </a:rPr>
              <a:t>T</a:t>
            </a:r>
            <a:r>
              <a:rPr kumimoji="0" lang="en-US" sz="1200" i="0" strike="noStrike" kern="0" cap="none" spc="0" normalizeH="0" baseline="0" noProof="0" dirty="0" err="1" smtClean="0">
                <a:ln>
                  <a:noFill/>
                </a:ln>
                <a:effectLst/>
                <a:uLnTx/>
                <a:uFillTx/>
                <a:latin typeface="Arial" pitchFamily="34" charset="0"/>
                <a:cs typeface="Arial" pitchFamily="34" charset="0"/>
              </a:rPr>
              <a:t>aklimat</a:t>
            </a:r>
            <a:r>
              <a:rPr kumimoji="0" lang="en-US" sz="1200" i="0" strike="noStrike" kern="0" cap="none" spc="0" normalizeH="0" baseline="0" noProof="0" dirty="0" smtClean="0">
                <a:ln>
                  <a:noFill/>
                </a:ln>
                <a:effectLst/>
                <a:uLnTx/>
                <a:uFillTx/>
                <a:latin typeface="Arial" pitchFamily="34" charset="0"/>
                <a:cs typeface="Arial" pitchFamily="34" charset="0"/>
              </a:rPr>
              <a:t> (</a:t>
            </a:r>
            <a:r>
              <a:rPr kumimoji="0" lang="en-US" sz="1200" i="0" strike="noStrike" kern="0" cap="none" spc="0" normalizeH="0" baseline="0" noProof="0" dirty="0" err="1" smtClean="0">
                <a:ln>
                  <a:noFill/>
                </a:ln>
                <a:effectLst/>
                <a:uLnTx/>
                <a:uFillTx/>
                <a:latin typeface="Arial" pitchFamily="34" charset="0"/>
                <a:cs typeface="Arial" pitchFamily="34" charset="0"/>
              </a:rPr>
              <a:t>syor</a:t>
            </a:r>
            <a:r>
              <a:rPr kumimoji="0" lang="en-US" sz="1200" i="0" strike="noStrike" kern="0" cap="none" spc="0" normalizeH="0" baseline="0" noProof="0" dirty="0" smtClean="0">
                <a:ln>
                  <a:noFill/>
                </a:ln>
                <a:effectLst/>
                <a:uLnTx/>
                <a:uFillTx/>
                <a:latin typeface="Arial" pitchFamily="34" charset="0"/>
                <a:cs typeface="Arial" pitchFamily="34" charset="0"/>
              </a:rPr>
              <a:t> </a:t>
            </a:r>
            <a:r>
              <a:rPr kumimoji="0" lang="en-US" sz="1200" i="0" strike="noStrike" kern="0" cap="none" spc="0" normalizeH="0" baseline="0" noProof="0" dirty="0" err="1" smtClean="0">
                <a:ln>
                  <a:noFill/>
                </a:ln>
                <a:effectLst/>
                <a:uLnTx/>
                <a:uFillTx/>
                <a:latin typeface="Arial" pitchFamily="34" charset="0"/>
                <a:cs typeface="Arial" pitchFamily="34" charset="0"/>
              </a:rPr>
              <a:t>urusetia</a:t>
            </a:r>
            <a:r>
              <a:rPr kumimoji="0" lang="en-US" sz="1200" i="0" strike="noStrike" kern="0" cap="none" spc="0" normalizeH="0" noProof="0" dirty="0" smtClean="0">
                <a:ln>
                  <a:noFill/>
                </a:ln>
                <a:effectLst/>
                <a:uLnTx/>
                <a:uFillTx/>
                <a:latin typeface="Arial" pitchFamily="34" charset="0"/>
                <a:cs typeface="Arial" pitchFamily="34" charset="0"/>
              </a:rPr>
              <a:t> PBM)</a:t>
            </a:r>
            <a:endParaRPr kumimoji="0" lang="en-US" sz="1200" i="0" strike="noStrike" kern="0" cap="none" spc="0" normalizeH="0" baseline="0" noProof="0" dirty="0" smtClean="0">
              <a:ln>
                <a:noFill/>
              </a:ln>
              <a:effectLst/>
              <a:uLnTx/>
              <a:uFillTx/>
              <a:latin typeface="Arial" pitchFamily="34" charset="0"/>
              <a:cs typeface="Arial" pitchFamily="34" charset="0"/>
            </a:endParaRPr>
          </a:p>
          <a:p>
            <a:pPr marL="182563" lvl="0" indent="-182563">
              <a:buFont typeface="Arial" pitchFamily="34" charset="0"/>
              <a:buChar char="•"/>
              <a:defRPr/>
            </a:pPr>
            <a:r>
              <a:rPr lang="en-US" sz="1200" kern="0" dirty="0" err="1" smtClean="0">
                <a:latin typeface="Arial" pitchFamily="34" charset="0"/>
                <a:cs typeface="Arial" pitchFamily="34" charset="0"/>
              </a:rPr>
              <a:t>Memuktamadkan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keputusan</a:t>
            </a:r>
            <a:endParaRPr lang="en-US" sz="1200" kern="0" dirty="0" smtClean="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smtClean="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0" cap="none" spc="0" normalizeH="0" baseline="0" noProof="0" dirty="0" smtClean="0">
              <a:ln>
                <a:noFill/>
              </a:ln>
              <a:effectLst/>
              <a:uLnTx/>
              <a:uFillTx/>
              <a:latin typeface="Arial" pitchFamily="34" charset="0"/>
              <a:cs typeface="Arial" pitchFamily="34" charset="0"/>
            </a:endParaRPr>
          </a:p>
        </p:txBody>
      </p:sp>
      <p:cxnSp>
        <p:nvCxnSpPr>
          <p:cNvPr id="31" name="Straight Arrow Connector 30"/>
          <p:cNvCxnSpPr/>
          <p:nvPr/>
        </p:nvCxnSpPr>
        <p:spPr>
          <a:xfrm>
            <a:off x="6948199" y="4996213"/>
            <a:ext cx="960702" cy="7233"/>
          </a:xfrm>
          <a:prstGeom prst="straightConnector1">
            <a:avLst/>
          </a:prstGeom>
          <a:noFill/>
          <a:ln w="28575" cap="flat" cmpd="sng" algn="ctr">
            <a:solidFill>
              <a:srgbClr val="FF0000"/>
            </a:solidFill>
            <a:prstDash val="solid"/>
            <a:tailEnd type="arrow"/>
          </a:ln>
          <a:effectLst/>
        </p:spPr>
      </p:cxnSp>
      <p:cxnSp>
        <p:nvCxnSpPr>
          <p:cNvPr id="32" name="Straight Arrow Connector 31"/>
          <p:cNvCxnSpPr/>
          <p:nvPr/>
        </p:nvCxnSpPr>
        <p:spPr>
          <a:xfrm>
            <a:off x="5611959" y="3898195"/>
            <a:ext cx="355960" cy="0"/>
          </a:xfrm>
          <a:prstGeom prst="straightConnector1">
            <a:avLst/>
          </a:prstGeom>
          <a:noFill/>
          <a:ln w="28575" cap="flat" cmpd="sng" algn="ctr">
            <a:solidFill>
              <a:srgbClr val="FF0000"/>
            </a:solidFill>
            <a:prstDash val="solid"/>
            <a:tailEnd type="arrow"/>
          </a:ln>
          <a:effectLst/>
        </p:spPr>
      </p:cxnSp>
      <p:sp>
        <p:nvSpPr>
          <p:cNvPr id="36" name="Pentagon 35"/>
          <p:cNvSpPr/>
          <p:nvPr/>
        </p:nvSpPr>
        <p:spPr>
          <a:xfrm>
            <a:off x="7908901" y="4770538"/>
            <a:ext cx="2311536" cy="44132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noProof="0" dirty="0">
                <a:latin typeface="Arial" pitchFamily="34" charset="0"/>
                <a:cs typeface="Arial" pitchFamily="34" charset="0"/>
              </a:rPr>
              <a:t>L</a:t>
            </a:r>
            <a:r>
              <a:rPr kumimoji="0" lang="en-US" sz="1200" b="1" i="1" u="none" strike="noStrike" kern="0" cap="none" spc="0" normalizeH="0" baseline="0" noProof="0" dirty="0" smtClean="0">
                <a:ln>
                  <a:noFill/>
                </a:ln>
                <a:effectLst/>
                <a:uLnTx/>
                <a:uFillTx/>
                <a:latin typeface="Arial" pitchFamily="34" charset="0"/>
                <a:cs typeface="Arial" pitchFamily="34" charset="0"/>
              </a:rPr>
              <a:t>ain-lain </a:t>
            </a:r>
            <a:r>
              <a:rPr kumimoji="0" lang="en-US" sz="1200" b="1" i="1" u="none" strike="noStrike" kern="0" cap="none" spc="0" normalizeH="0" baseline="0" noProof="0" dirty="0" err="1" smtClean="0">
                <a:ln>
                  <a:noFill/>
                </a:ln>
                <a:effectLst/>
                <a:uLnTx/>
                <a:uFillTx/>
                <a:latin typeface="Arial" pitchFamily="34" charset="0"/>
                <a:cs typeface="Arial" pitchFamily="34" charset="0"/>
              </a:rPr>
              <a:t>keputusan</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17" name="Rectangle 16"/>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PEMILIHAN PEMBEKAL</a:t>
            </a:r>
            <a:endParaRPr lang="en-US" b="1" dirty="0">
              <a:solidFill>
                <a:schemeClr val="tx1"/>
              </a:solidFill>
            </a:endParaRPr>
          </a:p>
        </p:txBody>
      </p:sp>
      <p:sp>
        <p:nvSpPr>
          <p:cNvPr id="19" name="Pentagon 18"/>
          <p:cNvSpPr/>
          <p:nvPr/>
        </p:nvSpPr>
        <p:spPr>
          <a:xfrm rot="5400000">
            <a:off x="1029393" y="959506"/>
            <a:ext cx="1174033" cy="1284099"/>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algn="ctr">
              <a:defRPr/>
            </a:pPr>
            <a:r>
              <a:rPr lang="en-US" sz="1200" b="1" i="1" kern="0" dirty="0" err="1">
                <a:latin typeface="Arial" pitchFamily="34" charset="0"/>
                <a:cs typeface="Arial" pitchFamily="34" charset="0"/>
              </a:rPr>
              <a:t>Jawatankuasa</a:t>
            </a:r>
            <a:r>
              <a:rPr lang="en-US" sz="1200" b="1" i="1" kern="0" dirty="0">
                <a:latin typeface="Arial" pitchFamily="34" charset="0"/>
                <a:cs typeface="Arial" pitchFamily="34" charset="0"/>
              </a:rPr>
              <a:t> </a:t>
            </a:r>
            <a:r>
              <a:rPr lang="en-US" sz="1200" b="1" i="1" kern="0" dirty="0" err="1">
                <a:latin typeface="Arial" pitchFamily="34" charset="0"/>
                <a:cs typeface="Arial" pitchFamily="34" charset="0"/>
              </a:rPr>
              <a:t>Penilaian</a:t>
            </a:r>
            <a:r>
              <a:rPr lang="en-US" sz="1200" b="1" i="1" kern="0" dirty="0">
                <a:latin typeface="Arial" pitchFamily="34" charset="0"/>
                <a:cs typeface="Arial" pitchFamily="34" charset="0"/>
              </a:rPr>
              <a:t> / </a:t>
            </a:r>
            <a:r>
              <a:rPr lang="en-US" sz="1200" b="1" i="1" kern="0" dirty="0" err="1">
                <a:latin typeface="Arial" pitchFamily="34" charset="0"/>
                <a:cs typeface="Arial" pitchFamily="34" charset="0"/>
              </a:rPr>
              <a:t>Jawatankuasa</a:t>
            </a:r>
            <a:r>
              <a:rPr lang="en-US" sz="1200" b="1" i="1" kern="0" dirty="0">
                <a:latin typeface="Arial" pitchFamily="34" charset="0"/>
                <a:cs typeface="Arial" pitchFamily="34" charset="0"/>
              </a:rPr>
              <a:t> </a:t>
            </a:r>
            <a:r>
              <a:rPr lang="en-US" sz="1200" b="1" i="1" kern="0" dirty="0" err="1">
                <a:latin typeface="Arial" pitchFamily="34" charset="0"/>
                <a:cs typeface="Arial" pitchFamily="34" charset="0"/>
              </a:rPr>
              <a:t>Penilaian</a:t>
            </a:r>
            <a:r>
              <a:rPr lang="en-US" sz="1200" b="1" i="1" kern="0" dirty="0">
                <a:latin typeface="Arial" pitchFamily="34" charset="0"/>
                <a:cs typeface="Arial" pitchFamily="34" charset="0"/>
              </a:rPr>
              <a:t> </a:t>
            </a:r>
            <a:r>
              <a:rPr lang="en-US" sz="1200" b="1" i="1" kern="0" dirty="0" err="1" smtClean="0">
                <a:latin typeface="Arial" pitchFamily="34" charset="0"/>
                <a:cs typeface="Arial" pitchFamily="34" charset="0"/>
              </a:rPr>
              <a:t>Kewangan</a:t>
            </a:r>
            <a:endParaRPr lang="en-US" sz="1200" b="1" i="1" kern="0" dirty="0">
              <a:latin typeface="Arial" pitchFamily="34" charset="0"/>
              <a:cs typeface="Arial" pitchFamily="34" charset="0"/>
            </a:endParaRPr>
          </a:p>
        </p:txBody>
      </p:sp>
      <p:sp>
        <p:nvSpPr>
          <p:cNvPr id="20" name="Rectangle 19"/>
          <p:cNvSpPr/>
          <p:nvPr/>
        </p:nvSpPr>
        <p:spPr>
          <a:xfrm>
            <a:off x="7712119" y="4621022"/>
            <a:ext cx="2596652" cy="7403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356236"/>
      </p:ext>
    </p:extLst>
  </p:cSld>
  <p:clrMapOvr>
    <a:masterClrMapping/>
  </p:clrMapOvr>
  <p:transition spd="slow">
    <p:cove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entagon 52"/>
          <p:cNvSpPr/>
          <p:nvPr/>
        </p:nvSpPr>
        <p:spPr>
          <a:xfrm rot="5400000">
            <a:off x="789915" y="492916"/>
            <a:ext cx="1071575" cy="1337862"/>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smtClean="0">
                <a:latin typeface="Arial" pitchFamily="34" charset="0"/>
                <a:cs typeface="Arial" pitchFamily="34" charset="0"/>
              </a:rPr>
              <a:t>Lain-lain </a:t>
            </a:r>
            <a:r>
              <a:rPr lang="en-US" sz="1200" b="1" i="1" kern="0" dirty="0" err="1" smtClean="0">
                <a:latin typeface="Arial" pitchFamily="34" charset="0"/>
                <a:cs typeface="Arial" pitchFamily="34" charset="0"/>
              </a:rPr>
              <a:t>keputusan</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50" name="Pentagon 49"/>
          <p:cNvSpPr/>
          <p:nvPr/>
        </p:nvSpPr>
        <p:spPr>
          <a:xfrm>
            <a:off x="2018218" y="2623693"/>
            <a:ext cx="1926040" cy="484564"/>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smtClean="0">
                <a:ln>
                  <a:noFill/>
                </a:ln>
                <a:effectLst/>
                <a:uLnTx/>
                <a:uFillTx/>
                <a:latin typeface="Arial" pitchFamily="34" charset="0"/>
                <a:cs typeface="Arial" pitchFamily="34" charset="0"/>
              </a:rPr>
              <a:t>Menilai</a:t>
            </a:r>
            <a:r>
              <a:rPr kumimoji="0" lang="en-US" sz="1200" b="1" i="1" u="none" strike="noStrike" kern="0" cap="none" spc="0" normalizeH="0" noProof="0" dirty="0" smtClean="0">
                <a:ln>
                  <a:noFill/>
                </a:ln>
                <a:effectLst/>
                <a:uLnTx/>
                <a:uFillTx/>
                <a:latin typeface="Arial" pitchFamily="34" charset="0"/>
                <a:cs typeface="Arial" pitchFamily="34" charset="0"/>
              </a:rPr>
              <a:t> </a:t>
            </a:r>
            <a:r>
              <a:rPr kumimoji="0" lang="en-US" sz="1200" b="1" i="1" u="none" strike="noStrike" kern="0" cap="none" spc="0" normalizeH="0" noProof="0" dirty="0" err="1" smtClean="0">
                <a:ln>
                  <a:noFill/>
                </a:ln>
                <a:effectLst/>
                <a:uLnTx/>
                <a:uFillTx/>
                <a:latin typeface="Arial" pitchFamily="34" charset="0"/>
                <a:cs typeface="Arial" pitchFamily="34" charset="0"/>
              </a:rPr>
              <a:t>Semula</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52" name="Pentagon 51"/>
          <p:cNvSpPr/>
          <p:nvPr/>
        </p:nvSpPr>
        <p:spPr>
          <a:xfrm>
            <a:off x="3287634" y="5901592"/>
            <a:ext cx="5616731" cy="529609"/>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smtClean="0">
                <a:ln>
                  <a:noFill/>
                </a:ln>
                <a:effectLst/>
                <a:uLnTx/>
                <a:uFillTx/>
                <a:latin typeface="Arial" pitchFamily="34" charset="0"/>
                <a:cs typeface="Arial" pitchFamily="34" charset="0"/>
              </a:rPr>
              <a:t>Membatalkan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Sebut</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harga</a:t>
            </a:r>
            <a:r>
              <a:rPr kumimoji="0" lang="en-US" sz="1200" b="1" i="1" u="none" strike="noStrike" kern="0" cap="none" spc="0" normalizeH="0" baseline="0" noProof="0" dirty="0" smtClean="0">
                <a:ln>
                  <a:noFill/>
                </a:ln>
                <a:effectLst/>
                <a:uLnTx/>
                <a:uFillTx/>
                <a:latin typeface="Arial" pitchFamily="34" charset="0"/>
                <a:cs typeface="Arial" pitchFamily="34" charset="0"/>
              </a:rPr>
              <a:t>/Tender</a:t>
            </a:r>
          </a:p>
        </p:txBody>
      </p:sp>
      <p:sp>
        <p:nvSpPr>
          <p:cNvPr id="73" name="Pentagon 72"/>
          <p:cNvSpPr/>
          <p:nvPr/>
        </p:nvSpPr>
        <p:spPr>
          <a:xfrm>
            <a:off x="2284040" y="3868738"/>
            <a:ext cx="2460334" cy="512495"/>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horz"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smtClean="0">
                <a:ln>
                  <a:noFill/>
                </a:ln>
                <a:effectLst/>
                <a:uLnTx/>
                <a:uFillTx/>
                <a:latin typeface="Arial" pitchFamily="34" charset="0"/>
                <a:cs typeface="Arial" pitchFamily="34" charset="0"/>
              </a:rPr>
              <a:t>Mengiklankan</a:t>
            </a:r>
            <a:r>
              <a:rPr kumimoji="0" lang="en-US" sz="1200" b="1" i="1" u="none" strike="noStrike" kern="0" cap="none" spc="0" normalizeH="0" noProof="0" dirty="0" smtClean="0">
                <a:ln>
                  <a:noFill/>
                </a:ln>
                <a:effectLst/>
                <a:uLnTx/>
                <a:uFillTx/>
                <a:latin typeface="Arial" pitchFamily="34" charset="0"/>
                <a:cs typeface="Arial" pitchFamily="34" charset="0"/>
              </a:rPr>
              <a:t> </a:t>
            </a:r>
            <a:r>
              <a:rPr kumimoji="0" lang="en-US" sz="1200" b="1" i="1" u="none" strike="noStrike" kern="0" cap="none" spc="0" normalizeH="0" noProof="0" dirty="0" err="1" smtClean="0">
                <a:ln>
                  <a:noFill/>
                </a:ln>
                <a:effectLst/>
                <a:uLnTx/>
                <a:uFillTx/>
                <a:latin typeface="Arial" pitchFamily="34" charset="0"/>
                <a:cs typeface="Arial" pitchFamily="34" charset="0"/>
              </a:rPr>
              <a:t>Semula</a:t>
            </a:r>
            <a:r>
              <a:rPr kumimoji="0" lang="en-US" sz="1200" b="1" i="1" u="none" strike="noStrike" kern="0" cap="none" spc="0" normalizeH="0" baseline="0" noProof="0" dirty="0" smtClean="0">
                <a:ln>
                  <a:noFill/>
                </a:ln>
                <a:effectLst/>
                <a:uLnTx/>
                <a:uFillTx/>
                <a:latin typeface="Arial" pitchFamily="34" charset="0"/>
                <a:cs typeface="Arial" pitchFamily="34" charset="0"/>
              </a:rPr>
              <a:t> </a:t>
            </a:r>
          </a:p>
        </p:txBody>
      </p:sp>
      <p:cxnSp>
        <p:nvCxnSpPr>
          <p:cNvPr id="71" name="Elbow Connector 70"/>
          <p:cNvCxnSpPr>
            <a:stCxn id="53" idx="3"/>
            <a:endCxn id="52" idx="1"/>
          </p:cNvCxnSpPr>
          <p:nvPr/>
        </p:nvCxnSpPr>
        <p:spPr>
          <a:xfrm rot="16200000" flipH="1">
            <a:off x="72287" y="2951050"/>
            <a:ext cx="4468762" cy="1961931"/>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Elbow Connector 81"/>
          <p:cNvCxnSpPr/>
          <p:nvPr/>
        </p:nvCxnSpPr>
        <p:spPr>
          <a:xfrm flipV="1">
            <a:off x="1330631" y="2865975"/>
            <a:ext cx="687587" cy="1176"/>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53" name="Straight Arrow Connector 1052"/>
          <p:cNvCxnSpPr>
            <a:endCxn id="73" idx="1"/>
          </p:cNvCxnSpPr>
          <p:nvPr/>
        </p:nvCxnSpPr>
        <p:spPr>
          <a:xfrm>
            <a:off x="1330631" y="4124986"/>
            <a:ext cx="95340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74518" y="4718380"/>
            <a:ext cx="10003751" cy="2044083"/>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entagon 66"/>
          <p:cNvSpPr/>
          <p:nvPr/>
        </p:nvSpPr>
        <p:spPr>
          <a:xfrm>
            <a:off x="3982358" y="2623693"/>
            <a:ext cx="2292674" cy="484564"/>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smtClean="0">
                <a:latin typeface="Arial" pitchFamily="34" charset="0"/>
                <a:cs typeface="Arial" pitchFamily="34" charset="0"/>
              </a:rPr>
              <a:t>Tetap</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Peringkat</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Penilaian</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semula</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68" name="Pentagon 67"/>
          <p:cNvSpPr/>
          <p:nvPr/>
        </p:nvSpPr>
        <p:spPr>
          <a:xfrm>
            <a:off x="6300432" y="2622108"/>
            <a:ext cx="2888926" cy="484564"/>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smtClean="0">
                <a:latin typeface="Arial" pitchFamily="34" charset="0"/>
                <a:cs typeface="Arial" pitchFamily="34" charset="0"/>
              </a:rPr>
              <a:t>Jawatakuasa</a:t>
            </a:r>
            <a:r>
              <a:rPr lang="en-US" sz="1200" b="1" i="1" kern="0" dirty="0" smtClean="0">
                <a:latin typeface="Arial" pitchFamily="34" charset="0"/>
                <a:cs typeface="Arial" pitchFamily="34" charset="0"/>
              </a:rPr>
              <a:t> </a:t>
            </a:r>
            <a:r>
              <a:rPr lang="en-US" sz="1200" b="1" i="1" kern="0" dirty="0" err="1">
                <a:latin typeface="Arial" pitchFamily="34" charset="0"/>
                <a:cs typeface="Arial" pitchFamily="34" charset="0"/>
              </a:rPr>
              <a:t>P</a:t>
            </a:r>
            <a:r>
              <a:rPr lang="en-US" sz="1200" b="1" i="1" kern="0" dirty="0" err="1" smtClean="0">
                <a:latin typeface="Arial" pitchFamily="34" charset="0"/>
                <a:cs typeface="Arial" pitchFamily="34" charset="0"/>
              </a:rPr>
              <a:t>enilaian</a:t>
            </a:r>
            <a:r>
              <a:rPr lang="en-US" sz="1200" b="1" i="1" kern="0" dirty="0" smtClean="0">
                <a:latin typeface="Arial" pitchFamily="34" charset="0"/>
                <a:cs typeface="Arial" pitchFamily="34" charset="0"/>
              </a:rPr>
              <a:t> yang </a:t>
            </a:r>
            <a:r>
              <a:rPr lang="en-US" sz="1200" b="1" i="1" kern="0" dirty="0" err="1" smtClean="0">
                <a:latin typeface="Arial" pitchFamily="34" charset="0"/>
                <a:cs typeface="Arial" pitchFamily="34" charset="0"/>
              </a:rPr>
              <a:t>sama</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atau</a:t>
            </a:r>
            <a:r>
              <a:rPr lang="en-US" sz="1200" b="1" i="1" kern="0" dirty="0" smtClean="0">
                <a:latin typeface="Arial" pitchFamily="34" charset="0"/>
                <a:cs typeface="Arial" pitchFamily="34" charset="0"/>
              </a:rPr>
              <a:t> lain</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69" name="Pentagon 68"/>
          <p:cNvSpPr/>
          <p:nvPr/>
        </p:nvSpPr>
        <p:spPr>
          <a:xfrm>
            <a:off x="4782474" y="3868738"/>
            <a:ext cx="2476500" cy="484564"/>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smtClean="0">
                <a:latin typeface="Arial" pitchFamily="34" charset="0"/>
                <a:cs typeface="Arial" pitchFamily="34" charset="0"/>
              </a:rPr>
              <a:t>Spesifikasi</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sama</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atau</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dipinda</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15" name="Pentagon 14"/>
          <p:cNvSpPr/>
          <p:nvPr/>
        </p:nvSpPr>
        <p:spPr>
          <a:xfrm>
            <a:off x="2721757" y="4866682"/>
            <a:ext cx="4745843" cy="529609"/>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smtClean="0">
                <a:ln>
                  <a:noFill/>
                </a:ln>
                <a:effectLst/>
                <a:uLnTx/>
                <a:uFillTx/>
                <a:latin typeface="Arial" pitchFamily="34" charset="0"/>
                <a:cs typeface="Arial" pitchFamily="34" charset="0"/>
              </a:rPr>
              <a:t>Kemukakan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Ke</a:t>
            </a:r>
            <a:r>
              <a:rPr kumimoji="0" lang="en-US" sz="1200" b="1" i="1" u="none" strike="noStrike" kern="0" cap="none" spc="0" normalizeH="0" noProof="0" dirty="0" smtClean="0">
                <a:ln>
                  <a:noFill/>
                </a:ln>
                <a:effectLst/>
                <a:uLnTx/>
                <a:uFillTx/>
                <a:latin typeface="Arial" pitchFamily="34" charset="0"/>
                <a:cs typeface="Arial" pitchFamily="34" charset="0"/>
              </a:rPr>
              <a:t> PBM </a:t>
            </a:r>
            <a:r>
              <a:rPr kumimoji="0" lang="en-US" sz="1200" b="1" i="1" u="none" strike="noStrike" kern="0" cap="none" spc="0" normalizeH="0" noProof="0" dirty="0" err="1" smtClean="0">
                <a:ln>
                  <a:noFill/>
                </a:ln>
                <a:effectLst/>
                <a:uLnTx/>
                <a:uFillTx/>
                <a:latin typeface="Arial" pitchFamily="34" charset="0"/>
                <a:cs typeface="Arial" pitchFamily="34" charset="0"/>
              </a:rPr>
              <a:t>Lebih</a:t>
            </a:r>
            <a:r>
              <a:rPr kumimoji="0" lang="en-US" sz="1200" b="1" i="1" u="none" strike="noStrike" kern="0" cap="none" spc="0" normalizeH="0" noProof="0" dirty="0" smtClean="0">
                <a:ln>
                  <a:noFill/>
                </a:ln>
                <a:effectLst/>
                <a:uLnTx/>
                <a:uFillTx/>
                <a:latin typeface="Arial" pitchFamily="34" charset="0"/>
                <a:cs typeface="Arial" pitchFamily="34" charset="0"/>
              </a:rPr>
              <a:t> Tinggi</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cxnSp>
        <p:nvCxnSpPr>
          <p:cNvPr id="18" name="Straight Arrow Connector 17"/>
          <p:cNvCxnSpPr>
            <a:endCxn id="15" idx="1"/>
          </p:cNvCxnSpPr>
          <p:nvPr/>
        </p:nvCxnSpPr>
        <p:spPr>
          <a:xfrm>
            <a:off x="1325702" y="5131487"/>
            <a:ext cx="139605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Pentagon 23"/>
          <p:cNvSpPr/>
          <p:nvPr/>
        </p:nvSpPr>
        <p:spPr>
          <a:xfrm>
            <a:off x="7280741" y="3866699"/>
            <a:ext cx="2810323" cy="484564"/>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smtClean="0">
                <a:latin typeface="Arial" pitchFamily="34" charset="0"/>
                <a:cs typeface="Arial" pitchFamily="34" charset="0"/>
              </a:rPr>
              <a:t>Jawatankuasa</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Spesifikasi</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sama</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atau</a:t>
            </a:r>
            <a:r>
              <a:rPr lang="en-US" sz="1200" b="1" i="1" kern="0" dirty="0" smtClean="0">
                <a:latin typeface="Arial" pitchFamily="34" charset="0"/>
                <a:cs typeface="Arial" pitchFamily="34" charset="0"/>
              </a:rPr>
              <a:t> lain</a:t>
            </a:r>
            <a:endParaRPr kumimoji="0" lang="en-US" sz="1200" b="1" i="1" u="none" strike="noStrike" kern="0" cap="none" spc="0" normalizeH="0" baseline="0" noProof="0" dirty="0" smtClean="0">
              <a:ln>
                <a:noFill/>
              </a:ln>
              <a:effectLst/>
              <a:uLnTx/>
              <a:uFillTx/>
              <a:latin typeface="Arial" pitchFamily="34" charset="0"/>
              <a:cs typeface="Arial" pitchFamily="34" charset="0"/>
            </a:endParaRPr>
          </a:p>
        </p:txBody>
      </p:sp>
      <p:sp>
        <p:nvSpPr>
          <p:cNvPr id="17" name="Rectangle 16"/>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LAIN-LAIN KEPUTUSAN PBM</a:t>
            </a:r>
            <a:endParaRPr lang="en-US" b="1" dirty="0">
              <a:solidFill>
                <a:schemeClr val="tx1"/>
              </a:solidFill>
            </a:endParaRPr>
          </a:p>
        </p:txBody>
      </p:sp>
    </p:spTree>
    <p:extLst>
      <p:ext uri="{BB962C8B-B14F-4D97-AF65-F5344CB8AC3E}">
        <p14:creationId xmlns:p14="http://schemas.microsoft.com/office/powerpoint/2010/main" val="748806450"/>
      </p:ext>
    </p:extLst>
  </p:cSld>
  <p:clrMapOvr>
    <a:masterClrMapping/>
  </p:clrMapOvr>
  <p:transition spd="slow">
    <p:cove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6726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653007"/>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71293" y="519920"/>
            <a:ext cx="11426535"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latin typeface="Arial" pitchFamily="34" charset="0"/>
                <a:ea typeface="Arial Unicode MS" panose="020B0604020202020204" pitchFamily="34" charset="-128"/>
                <a:cs typeface="Arial" pitchFamily="34" charset="0"/>
              </a:rPr>
              <a:t>Surat </a:t>
            </a:r>
            <a:r>
              <a:rPr lang="en-US" sz="2000" b="1" dirty="0" err="1">
                <a:latin typeface="Arial" pitchFamily="34" charset="0"/>
                <a:ea typeface="Arial Unicode MS" panose="020B0604020202020204" pitchFamily="34" charset="-128"/>
                <a:cs typeface="Arial" pitchFamily="34" charset="0"/>
              </a:rPr>
              <a:t>Niat</a:t>
            </a:r>
            <a:endParaRPr lang="en-US" sz="2000" b="1" dirty="0">
              <a:latin typeface="Arial" pitchFamily="34" charset="0"/>
              <a:cs typeface="Arial" pitchFamily="34" charset="0"/>
            </a:endParaRPr>
          </a:p>
        </p:txBody>
      </p:sp>
      <p:sp>
        <p:nvSpPr>
          <p:cNvPr id="3" name="Rectangle 2"/>
          <p:cNvSpPr/>
          <p:nvPr/>
        </p:nvSpPr>
        <p:spPr>
          <a:xfrm>
            <a:off x="1990858" y="1258200"/>
            <a:ext cx="9909990" cy="5355312"/>
          </a:xfrm>
          <a:prstGeom prst="rect">
            <a:avLst/>
          </a:prstGeom>
        </p:spPr>
        <p:txBody>
          <a:bodyPr wrap="square">
            <a:spAutoFit/>
          </a:bodyPr>
          <a:lstStyle/>
          <a:p>
            <a:pPr marL="1774825" lvl="2" indent="-573088">
              <a:buFont typeface="Wingdings" panose="05000000000000000000" pitchFamily="2" charset="2"/>
              <a:buChar char="Ø"/>
            </a:pPr>
            <a:endParaRPr lang="en-US" dirty="0">
              <a:latin typeface="Century Gothic" panose="020B0502020202020204" pitchFamily="34" charset="0"/>
            </a:endParaRPr>
          </a:p>
          <a:p>
            <a:pPr marL="287338" indent="-287338">
              <a:buFont typeface="Wingdings" panose="05000000000000000000" pitchFamily="2" charset="2"/>
              <a:buChar char="§"/>
            </a:pPr>
            <a:r>
              <a:rPr lang="en-US" dirty="0" err="1">
                <a:latin typeface="Century Gothic" panose="020B0502020202020204" pitchFamily="34" charset="0"/>
              </a:rPr>
              <a:t>Rundingan</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dibenarkan</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terma-terma</a:t>
            </a:r>
            <a:r>
              <a:rPr lang="en-US" dirty="0">
                <a:latin typeface="Century Gothic" panose="020B0502020202020204" pitchFamily="34" charset="0"/>
              </a:rPr>
              <a:t> </a:t>
            </a:r>
            <a:r>
              <a:rPr lang="en-US" dirty="0" err="1">
                <a:latin typeface="Century Gothic" panose="020B0502020202020204" pitchFamily="34" charset="0"/>
              </a:rPr>
              <a:t>berikut</a:t>
            </a:r>
            <a:r>
              <a:rPr lang="en-US" dirty="0">
                <a:latin typeface="Century Gothic" panose="020B0502020202020204" pitchFamily="34" charset="0"/>
              </a:rPr>
              <a:t> :</a:t>
            </a:r>
          </a:p>
          <a:p>
            <a:pPr marL="744538" lvl="1" indent="-287338">
              <a:buFont typeface="Wingdings" panose="05000000000000000000" pitchFamily="2" charset="2"/>
              <a:buChar char="ü"/>
            </a:pP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sebut</a:t>
            </a:r>
            <a:r>
              <a:rPr lang="en-US" dirty="0">
                <a:latin typeface="Century Gothic" panose="020B0502020202020204" pitchFamily="34" charset="0"/>
              </a:rPr>
              <a:t> </a:t>
            </a:r>
            <a:r>
              <a:rPr lang="en-US" dirty="0" err="1" smtClean="0">
                <a:latin typeface="Century Gothic" panose="020B0502020202020204" pitchFamily="34" charset="0"/>
              </a:rPr>
              <a:t>harga</a:t>
            </a:r>
            <a:r>
              <a:rPr lang="en-US" dirty="0" smtClean="0">
                <a:latin typeface="Century Gothic" panose="020B0502020202020204" pitchFamily="34" charset="0"/>
              </a:rPr>
              <a:t>/tender (</a:t>
            </a:r>
            <a:r>
              <a:rPr lang="en-US" dirty="0" err="1">
                <a:latin typeface="Century Gothic" panose="020B0502020202020204" pitchFamily="34" charset="0"/>
              </a:rPr>
              <a:t>hanya</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Pemilihan</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a:t>
            </a:r>
          </a:p>
          <a:p>
            <a:pPr marL="744538" lvl="1" indent="-287338">
              <a:buFont typeface="Wingdings" panose="05000000000000000000" pitchFamily="2" charset="2"/>
              <a:buChar char="ü"/>
            </a:pPr>
            <a:r>
              <a:rPr lang="en-US" dirty="0" err="1">
                <a:latin typeface="Century Gothic" panose="020B0502020202020204" pitchFamily="34" charset="0"/>
              </a:rPr>
              <a:t>Pembiayaan</a:t>
            </a:r>
            <a:r>
              <a:rPr lang="en-US" dirty="0">
                <a:latin typeface="Century Gothic" panose="020B0502020202020204" pitchFamily="34" charset="0"/>
              </a:rPr>
              <a:t> </a:t>
            </a:r>
            <a:r>
              <a:rPr lang="en-US" dirty="0" err="1">
                <a:latin typeface="Century Gothic" panose="020B0502020202020204" pitchFamily="34" charset="0"/>
              </a:rPr>
              <a:t>kontrak</a:t>
            </a:r>
            <a:r>
              <a:rPr lang="en-US" dirty="0">
                <a:latin typeface="Century Gothic" panose="020B0502020202020204" pitchFamily="34" charset="0"/>
              </a:rPr>
              <a:t> yang </a:t>
            </a:r>
            <a:r>
              <a:rPr lang="en-US" dirty="0" err="1">
                <a:latin typeface="Century Gothic" panose="020B0502020202020204" pitchFamily="34" charset="0"/>
              </a:rPr>
              <a:t>dicadangkan</a:t>
            </a:r>
            <a:endParaRPr lang="en-US" dirty="0">
              <a:latin typeface="Century Gothic" panose="020B0502020202020204" pitchFamily="34" charset="0"/>
            </a:endParaRPr>
          </a:p>
          <a:p>
            <a:pPr marL="744538" lvl="1" indent="-287338">
              <a:buFont typeface="Wingdings" panose="05000000000000000000" pitchFamily="2" charset="2"/>
              <a:buChar char="ü"/>
            </a:pPr>
            <a:r>
              <a:rPr lang="en-US" dirty="0" err="1">
                <a:latin typeface="Century Gothic" panose="020B0502020202020204" pitchFamily="34" charset="0"/>
              </a:rPr>
              <a:t>Penyertaan</a:t>
            </a:r>
            <a:r>
              <a:rPr lang="en-US" dirty="0">
                <a:latin typeface="Century Gothic" panose="020B0502020202020204" pitchFamily="34" charset="0"/>
              </a:rPr>
              <a:t> </a:t>
            </a:r>
            <a:r>
              <a:rPr lang="en-US" dirty="0" err="1">
                <a:latin typeface="Century Gothic" panose="020B0502020202020204" pitchFamily="34" charset="0"/>
              </a:rPr>
              <a:t>tenaga</a:t>
            </a:r>
            <a:r>
              <a:rPr lang="en-US" dirty="0">
                <a:latin typeface="Century Gothic" panose="020B0502020202020204" pitchFamily="34" charset="0"/>
              </a:rPr>
              <a:t> </a:t>
            </a:r>
            <a:r>
              <a:rPr lang="en-US" dirty="0" err="1">
                <a:latin typeface="Century Gothic" panose="020B0502020202020204" pitchFamily="34" charset="0"/>
              </a:rPr>
              <a:t>kerja</a:t>
            </a:r>
            <a:r>
              <a:rPr lang="en-US" dirty="0">
                <a:latin typeface="Century Gothic" panose="020B0502020202020204" pitchFamily="34" charset="0"/>
              </a:rPr>
              <a:t> </a:t>
            </a:r>
            <a:r>
              <a:rPr lang="en-US" dirty="0" err="1">
                <a:latin typeface="Century Gothic" panose="020B0502020202020204" pitchFamily="34" charset="0"/>
              </a:rPr>
              <a:t>tempatan</a:t>
            </a:r>
            <a:r>
              <a:rPr lang="en-US" dirty="0">
                <a:latin typeface="Century Gothic" panose="020B0502020202020204" pitchFamily="34" charset="0"/>
              </a:rPr>
              <a:t>/</a:t>
            </a:r>
            <a:r>
              <a:rPr lang="en-US" dirty="0" err="1">
                <a:latin typeface="Century Gothic" panose="020B0502020202020204" pitchFamily="34" charset="0"/>
              </a:rPr>
              <a:t>bumiputra</a:t>
            </a:r>
            <a:endParaRPr lang="en-US" dirty="0">
              <a:latin typeface="Century Gothic" panose="020B0502020202020204" pitchFamily="34" charset="0"/>
            </a:endParaRPr>
          </a:p>
          <a:p>
            <a:pPr marL="744538" lvl="1" indent="-287338">
              <a:buFont typeface="Wingdings" panose="05000000000000000000" pitchFamily="2" charset="2"/>
              <a:buChar char="ü"/>
            </a:pPr>
            <a:r>
              <a:rPr lang="en-US" dirty="0" err="1">
                <a:latin typeface="Century Gothic" panose="020B0502020202020204" pitchFamily="34" charset="0"/>
              </a:rPr>
              <a:t>Pemindahan</a:t>
            </a:r>
            <a:r>
              <a:rPr lang="en-US" dirty="0">
                <a:latin typeface="Century Gothic" panose="020B0502020202020204" pitchFamily="34" charset="0"/>
              </a:rPr>
              <a:t> </a:t>
            </a:r>
            <a:r>
              <a:rPr lang="en-US" dirty="0" err="1">
                <a:latin typeface="Century Gothic" panose="020B0502020202020204" pitchFamily="34" charset="0"/>
              </a:rPr>
              <a:t>teknologi</a:t>
            </a:r>
            <a:r>
              <a:rPr lang="en-US" dirty="0">
                <a:latin typeface="Century Gothic" panose="020B0502020202020204" pitchFamily="34" charset="0"/>
              </a:rPr>
              <a:t>/</a:t>
            </a:r>
            <a:r>
              <a:rPr lang="en-US" dirty="0" err="1">
                <a:latin typeface="Century Gothic" panose="020B0502020202020204" pitchFamily="34" charset="0"/>
              </a:rPr>
              <a:t>latihan</a:t>
            </a:r>
            <a:r>
              <a:rPr lang="en-US" dirty="0">
                <a:latin typeface="Century Gothic" panose="020B0502020202020204" pitchFamily="34" charset="0"/>
              </a:rPr>
              <a:t>/</a:t>
            </a:r>
            <a:r>
              <a:rPr lang="en-US" dirty="0" err="1">
                <a:latin typeface="Century Gothic" panose="020B0502020202020204" pitchFamily="34" charset="0"/>
              </a:rPr>
              <a:t>guna</a:t>
            </a:r>
            <a:r>
              <a:rPr lang="en-US" dirty="0">
                <a:latin typeface="Century Gothic" panose="020B0502020202020204" pitchFamily="34" charset="0"/>
              </a:rPr>
              <a:t> </a:t>
            </a:r>
            <a:r>
              <a:rPr lang="en-US" dirty="0" err="1">
                <a:latin typeface="Century Gothic" panose="020B0502020202020204" pitchFamily="34" charset="0"/>
              </a:rPr>
              <a:t>tenaga</a:t>
            </a:r>
            <a:r>
              <a:rPr lang="en-US" dirty="0">
                <a:latin typeface="Century Gothic" panose="020B0502020202020204" pitchFamily="34" charset="0"/>
              </a:rPr>
              <a:t> </a:t>
            </a:r>
            <a:r>
              <a:rPr lang="en-US" dirty="0" err="1">
                <a:latin typeface="Century Gothic" panose="020B0502020202020204" pitchFamily="34" charset="0"/>
              </a:rPr>
              <a:t>tempatan</a:t>
            </a:r>
            <a:endParaRPr lang="en-US" dirty="0">
              <a:latin typeface="Century Gothic" panose="020B0502020202020204" pitchFamily="34" charset="0"/>
            </a:endParaRPr>
          </a:p>
          <a:p>
            <a:pPr marL="744538" lvl="1" indent="-287338">
              <a:buFont typeface="Wingdings" panose="05000000000000000000" pitchFamily="2" charset="2"/>
              <a:buChar char="ü"/>
            </a:pPr>
            <a:r>
              <a:rPr lang="en-US" dirty="0" err="1">
                <a:latin typeface="Century Gothic" panose="020B0502020202020204" pitchFamily="34" charset="0"/>
              </a:rPr>
              <a:t>Terma-terma</a:t>
            </a:r>
            <a:r>
              <a:rPr lang="en-US" dirty="0">
                <a:latin typeface="Century Gothic" panose="020B0502020202020204" pitchFamily="34" charset="0"/>
              </a:rPr>
              <a:t> </a:t>
            </a:r>
            <a:r>
              <a:rPr lang="en-US" dirty="0" err="1">
                <a:latin typeface="Century Gothic" panose="020B0502020202020204" pitchFamily="34" charset="0"/>
              </a:rPr>
              <a:t>bayaran</a:t>
            </a:r>
            <a:endParaRPr lang="en-US" dirty="0">
              <a:latin typeface="Century Gothic" panose="020B0502020202020204" pitchFamily="34" charset="0"/>
            </a:endParaRPr>
          </a:p>
          <a:p>
            <a:pPr marL="744538" lvl="1" indent="-287338">
              <a:buFont typeface="Wingdings" panose="05000000000000000000" pitchFamily="2" charset="2"/>
              <a:buChar char="ü"/>
            </a:pPr>
            <a:r>
              <a:rPr lang="en-US" dirty="0">
                <a:latin typeface="Century Gothic" panose="020B0502020202020204" pitchFamily="34" charset="0"/>
              </a:rPr>
              <a:t>Lain-lain </a:t>
            </a:r>
            <a:r>
              <a:rPr lang="en-US" dirty="0" err="1">
                <a:latin typeface="Century Gothic" panose="020B0502020202020204" pitchFamily="34" charset="0"/>
              </a:rPr>
              <a:t>terma</a:t>
            </a:r>
            <a:r>
              <a:rPr lang="en-US" dirty="0">
                <a:latin typeface="Century Gothic" panose="020B0502020202020204" pitchFamily="34" charset="0"/>
              </a:rPr>
              <a:t> </a:t>
            </a:r>
            <a:r>
              <a:rPr lang="en-US" dirty="0" err="1">
                <a:latin typeface="Century Gothic" panose="020B0502020202020204" pitchFamily="34" charset="0"/>
              </a:rPr>
              <a:t>ikut</a:t>
            </a:r>
            <a:r>
              <a:rPr lang="en-US" dirty="0">
                <a:latin typeface="Century Gothic" panose="020B0502020202020204" pitchFamily="34" charset="0"/>
              </a:rPr>
              <a:t> </a:t>
            </a:r>
            <a:r>
              <a:rPr lang="en-US" dirty="0" err="1">
                <a:latin typeface="Century Gothic" panose="020B0502020202020204" pitchFamily="34" charset="0"/>
              </a:rPr>
              <a:t>keperluan</a:t>
            </a:r>
            <a:endParaRPr lang="en-US" dirty="0">
              <a:latin typeface="Century Gothic" panose="020B0502020202020204" pitchFamily="34" charset="0"/>
            </a:endParaRPr>
          </a:p>
          <a:p>
            <a:pPr marL="744538" lvl="1" indent="-287338">
              <a:buFont typeface="Wingdings" panose="05000000000000000000" pitchFamily="2" charset="2"/>
              <a:buChar char="ü"/>
            </a:pPr>
            <a:endParaRPr lang="en-US" dirty="0">
              <a:latin typeface="Century Gothic" panose="020B0502020202020204" pitchFamily="34" charset="0"/>
            </a:endParaRPr>
          </a:p>
          <a:p>
            <a:pPr marL="287338" indent="-287338">
              <a:buFont typeface="Wingdings" panose="05000000000000000000" pitchFamily="2" charset="2"/>
              <a:buChar char="§"/>
            </a:pP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tujuan</a:t>
            </a:r>
            <a:r>
              <a:rPr lang="en-US" dirty="0">
                <a:latin typeface="Century Gothic" panose="020B0502020202020204" pitchFamily="34" charset="0"/>
              </a:rPr>
              <a:t> </a:t>
            </a:r>
            <a:r>
              <a:rPr lang="en-US" dirty="0" err="1">
                <a:latin typeface="Century Gothic" panose="020B0502020202020204" pitchFamily="34" charset="0"/>
              </a:rPr>
              <a:t>rundingan</a:t>
            </a:r>
            <a:r>
              <a:rPr lang="en-US" dirty="0">
                <a:latin typeface="Century Gothic" panose="020B0502020202020204" pitchFamily="34" charset="0"/>
              </a:rPr>
              <a:t> Surat </a:t>
            </a:r>
            <a:r>
              <a:rPr lang="en-US" dirty="0" err="1" smtClean="0">
                <a:latin typeface="Century Gothic" panose="020B0502020202020204" pitchFamily="34" charset="0"/>
              </a:rPr>
              <a:t>Niat</a:t>
            </a:r>
            <a:r>
              <a:rPr lang="en-US" dirty="0" smtClean="0">
                <a:latin typeface="Century Gothic" panose="020B0502020202020204" pitchFamily="34" charset="0"/>
              </a:rPr>
              <a:t> </a:t>
            </a:r>
            <a:r>
              <a:rPr lang="en-US" dirty="0" err="1">
                <a:latin typeface="Century Gothic" panose="020B0502020202020204" pitchFamily="34" charset="0"/>
              </a:rPr>
              <a:t>hendaklah</a:t>
            </a:r>
            <a:r>
              <a:rPr lang="en-US" dirty="0">
                <a:latin typeface="Century Gothic" panose="020B0502020202020204" pitchFamily="34" charset="0"/>
              </a:rPr>
              <a:t> </a:t>
            </a:r>
            <a:r>
              <a:rPr lang="en-US" dirty="0" err="1">
                <a:latin typeface="Century Gothic" panose="020B0502020202020204" pitchFamily="34" charset="0"/>
              </a:rPr>
              <a:t>dikeluarkan</a:t>
            </a:r>
            <a:r>
              <a:rPr lang="en-US" dirty="0">
                <a:latin typeface="Century Gothic" panose="020B0502020202020204" pitchFamily="34" charset="0"/>
              </a:rPr>
              <a:t> </a:t>
            </a:r>
            <a:r>
              <a:rPr lang="en-US" dirty="0" err="1">
                <a:latin typeface="Century Gothic" panose="020B0502020202020204" pitchFamily="34" charset="0"/>
              </a:rPr>
              <a:t>terlebih</a:t>
            </a:r>
            <a:r>
              <a:rPr lang="en-US" dirty="0">
                <a:latin typeface="Century Gothic" panose="020B0502020202020204" pitchFamily="34" charset="0"/>
              </a:rPr>
              <a:t> </a:t>
            </a:r>
            <a:r>
              <a:rPr lang="en-US" dirty="0" err="1">
                <a:latin typeface="Century Gothic" panose="020B0502020202020204" pitchFamily="34" charset="0"/>
              </a:rPr>
              <a:t>dahulu</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yang </a:t>
            </a:r>
            <a:r>
              <a:rPr lang="en-US" dirty="0" err="1">
                <a:latin typeface="Century Gothic" panose="020B0502020202020204" pitchFamily="34" charset="0"/>
              </a:rPr>
              <a:t>ingin</a:t>
            </a:r>
            <a:r>
              <a:rPr lang="en-US" dirty="0">
                <a:latin typeface="Century Gothic" panose="020B0502020202020204" pitchFamily="34" charset="0"/>
              </a:rPr>
              <a:t> </a:t>
            </a:r>
            <a:r>
              <a:rPr lang="en-US" dirty="0" err="1">
                <a:latin typeface="Century Gothic" panose="020B0502020202020204" pitchFamily="34" charset="0"/>
              </a:rPr>
              <a:t>ditawarkan</a:t>
            </a:r>
            <a:endParaRPr lang="en-US" dirty="0">
              <a:latin typeface="Century Gothic" panose="020B0502020202020204" pitchFamily="34" charset="0"/>
            </a:endParaRPr>
          </a:p>
          <a:p>
            <a:pPr marL="287338" indent="-287338">
              <a:buFont typeface="Wingdings" panose="05000000000000000000" pitchFamily="2" charset="2"/>
              <a:buChar char="§"/>
            </a:pPr>
            <a:endParaRPr lang="en-US" dirty="0">
              <a:latin typeface="Century Gothic" panose="020B0502020202020204" pitchFamily="34" charset="0"/>
            </a:endParaRPr>
          </a:p>
          <a:p>
            <a:pPr marL="287338" indent="-287338">
              <a:buFont typeface="Wingdings" panose="05000000000000000000" pitchFamily="2" charset="2"/>
              <a:buChar char="§"/>
            </a:pP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diserahkan</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Pelulus</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tujuan</a:t>
            </a:r>
            <a:r>
              <a:rPr lang="en-US" dirty="0">
                <a:latin typeface="Century Gothic" panose="020B0502020202020204" pitchFamily="34" charset="0"/>
              </a:rPr>
              <a:t> </a:t>
            </a:r>
            <a:r>
              <a:rPr lang="en-US" dirty="0" err="1">
                <a:latin typeface="Century Gothic" panose="020B0502020202020204" pitchFamily="34" charset="0"/>
              </a:rPr>
              <a:t>semakan</a:t>
            </a:r>
            <a:r>
              <a:rPr lang="en-US" dirty="0">
                <a:latin typeface="Century Gothic" panose="020B0502020202020204" pitchFamily="34" charset="0"/>
              </a:rPr>
              <a:t> </a:t>
            </a:r>
            <a:r>
              <a:rPr lang="en-US" dirty="0" err="1">
                <a:latin typeface="Century Gothic" panose="020B0502020202020204" pitchFamily="34" charset="0"/>
              </a:rPr>
              <a:t>jika</a:t>
            </a:r>
            <a:r>
              <a:rPr lang="en-US" dirty="0">
                <a:latin typeface="Century Gothic" panose="020B0502020202020204" pitchFamily="34" charset="0"/>
              </a:rPr>
              <a:t> </a:t>
            </a:r>
            <a:r>
              <a:rPr lang="en-US" dirty="0" err="1">
                <a:latin typeface="Century Gothic" panose="020B0502020202020204" pitchFamily="34" charset="0"/>
              </a:rPr>
              <a:t>perlu</a:t>
            </a:r>
            <a:endParaRPr lang="en-US" dirty="0">
              <a:latin typeface="Century Gothic" panose="020B0502020202020204" pitchFamily="34" charset="0"/>
            </a:endParaRPr>
          </a:p>
          <a:p>
            <a:pPr marL="287338" indent="-287338">
              <a:buFont typeface="Wingdings" panose="05000000000000000000" pitchFamily="2" charset="2"/>
              <a:buChar char="§"/>
            </a:pPr>
            <a:endParaRPr lang="en-US" dirty="0">
              <a:latin typeface="Century Gothic" panose="020B0502020202020204" pitchFamily="34" charset="0"/>
            </a:endParaRPr>
          </a:p>
          <a:p>
            <a:pPr marL="287338" indent="-287338">
              <a:buFont typeface="Wingdings" panose="05000000000000000000" pitchFamily="2" charset="2"/>
              <a:buChar char="§"/>
            </a:pPr>
            <a:r>
              <a:rPr lang="en-US" dirty="0" err="1">
                <a:latin typeface="Century Gothic" panose="020B0502020202020204" pitchFamily="34" charset="0"/>
              </a:rPr>
              <a:t>Persetujuan</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hendaklah</a:t>
            </a:r>
            <a:r>
              <a:rPr lang="en-US" dirty="0">
                <a:latin typeface="Century Gothic" panose="020B0502020202020204" pitchFamily="34" charset="0"/>
              </a:rPr>
              <a:t> </a:t>
            </a:r>
            <a:r>
              <a:rPr lang="en-US" dirty="0" err="1">
                <a:latin typeface="Century Gothic" panose="020B0502020202020204" pitchFamily="34" charset="0"/>
              </a:rPr>
              <a:t>diperolehi</a:t>
            </a:r>
            <a:r>
              <a:rPr lang="en-US" dirty="0">
                <a:latin typeface="Century Gothic" panose="020B0502020202020204" pitchFamily="34" charset="0"/>
              </a:rPr>
              <a:t> </a:t>
            </a:r>
            <a:r>
              <a:rPr lang="en-US" dirty="0" err="1">
                <a:latin typeface="Century Gothic" panose="020B0502020202020204" pitchFamily="34" charset="0"/>
              </a:rPr>
              <a:t>terlebih</a:t>
            </a:r>
            <a:r>
              <a:rPr lang="en-US" dirty="0">
                <a:latin typeface="Century Gothic" panose="020B0502020202020204" pitchFamily="34" charset="0"/>
              </a:rPr>
              <a:t> </a:t>
            </a:r>
            <a:r>
              <a:rPr lang="en-US" dirty="0" err="1">
                <a:latin typeface="Century Gothic" panose="020B0502020202020204" pitchFamily="34" charset="0"/>
              </a:rPr>
              <a:t>dahulu</a:t>
            </a:r>
            <a:r>
              <a:rPr lang="en-US" dirty="0">
                <a:latin typeface="Century Gothic" panose="020B0502020202020204" pitchFamily="34" charset="0"/>
              </a:rPr>
              <a:t> </a:t>
            </a:r>
            <a:r>
              <a:rPr lang="en-US" dirty="0" err="1">
                <a:latin typeface="Century Gothic" panose="020B0502020202020204" pitchFamily="34" charset="0"/>
              </a:rPr>
              <a:t>sebelum</a:t>
            </a:r>
            <a:r>
              <a:rPr lang="en-US" dirty="0">
                <a:latin typeface="Century Gothic" panose="020B0502020202020204" pitchFamily="34" charset="0"/>
              </a:rPr>
              <a:t> </a:t>
            </a:r>
            <a:r>
              <a:rPr lang="en-US" dirty="0" err="1">
                <a:latin typeface="Century Gothic" panose="020B0502020202020204" pitchFamily="34" charset="0"/>
              </a:rPr>
              <a:t>rundingan</a:t>
            </a:r>
            <a:r>
              <a:rPr lang="en-US" dirty="0">
                <a:latin typeface="Century Gothic" panose="020B0502020202020204" pitchFamily="34" charset="0"/>
              </a:rPr>
              <a:t> </a:t>
            </a:r>
            <a:r>
              <a:rPr lang="en-US" dirty="0" err="1">
                <a:latin typeface="Century Gothic" panose="020B0502020202020204" pitchFamily="34" charset="0"/>
              </a:rPr>
              <a:t>diadakan</a:t>
            </a:r>
            <a:r>
              <a:rPr lang="en-US" dirty="0">
                <a:latin typeface="Century Gothic" panose="020B0502020202020204" pitchFamily="34" charset="0"/>
              </a:rPr>
              <a:t> .</a:t>
            </a:r>
          </a:p>
          <a:p>
            <a:pPr marL="287338" indent="-287338">
              <a:buFont typeface="Wingdings" panose="05000000000000000000" pitchFamily="2" charset="2"/>
              <a:buChar char="§"/>
            </a:pPr>
            <a:endParaRPr lang="en-US" dirty="0">
              <a:latin typeface="Century Gothic" panose="020B0502020202020204" pitchFamily="34" charset="0"/>
            </a:endParaRPr>
          </a:p>
          <a:p>
            <a:pPr marL="287338" indent="-287338">
              <a:buFont typeface="Wingdings" panose="05000000000000000000" pitchFamily="2" charset="2"/>
              <a:buChar char="§"/>
            </a:pPr>
            <a:r>
              <a:rPr lang="en-US" dirty="0" err="1">
                <a:latin typeface="Century Gothic" panose="020B0502020202020204" pitchFamily="34" charset="0"/>
              </a:rPr>
              <a:t>Hasil</a:t>
            </a:r>
            <a:r>
              <a:rPr lang="en-US" dirty="0">
                <a:latin typeface="Century Gothic" panose="020B0502020202020204" pitchFamily="34" charset="0"/>
              </a:rPr>
              <a:t> </a:t>
            </a:r>
            <a:r>
              <a:rPr lang="en-US" dirty="0" err="1">
                <a:latin typeface="Century Gothic" panose="020B0502020202020204" pitchFamily="34" charset="0"/>
              </a:rPr>
              <a:t>rundingan</a:t>
            </a:r>
            <a:r>
              <a:rPr lang="en-US" dirty="0">
                <a:latin typeface="Century Gothic" panose="020B0502020202020204" pitchFamily="34" charset="0"/>
              </a:rPr>
              <a:t> </a:t>
            </a:r>
            <a:r>
              <a:rPr lang="en-US" dirty="0" err="1">
                <a:latin typeface="Century Gothic" panose="020B0502020202020204" pitchFamily="34" charset="0"/>
              </a:rPr>
              <a:t>hendaklah</a:t>
            </a:r>
            <a:r>
              <a:rPr lang="en-US" dirty="0">
                <a:latin typeface="Century Gothic" panose="020B0502020202020204" pitchFamily="34" charset="0"/>
              </a:rPr>
              <a:t> </a:t>
            </a:r>
            <a:r>
              <a:rPr lang="en-US" dirty="0" err="1">
                <a:latin typeface="Century Gothic" panose="020B0502020202020204" pitchFamily="34" charset="0"/>
              </a:rPr>
              <a:t>dikunci</a:t>
            </a:r>
            <a:r>
              <a:rPr lang="en-US" dirty="0">
                <a:latin typeface="Century Gothic" panose="020B0502020202020204" pitchFamily="34" charset="0"/>
              </a:rPr>
              <a:t> </a:t>
            </a:r>
            <a:r>
              <a:rPr lang="en-US" dirty="0" err="1">
                <a:latin typeface="Century Gothic" panose="020B0502020202020204" pitchFamily="34" charset="0"/>
              </a:rPr>
              <a:t>masuk</a:t>
            </a:r>
            <a:r>
              <a:rPr lang="en-US" dirty="0">
                <a:latin typeface="Century Gothic" panose="020B0502020202020204" pitchFamily="34" charset="0"/>
              </a:rPr>
              <a:t> </a:t>
            </a:r>
            <a:r>
              <a:rPr lang="en-US" dirty="0" err="1">
                <a:latin typeface="Century Gothic" panose="020B0502020202020204" pitchFamily="34" charset="0"/>
              </a:rPr>
              <a:t>ke</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sistem</a:t>
            </a:r>
            <a:r>
              <a:rPr lang="en-US" dirty="0">
                <a:latin typeface="Century Gothic" panose="020B0502020202020204" pitchFamily="34" charset="0"/>
              </a:rPr>
              <a:t> </a:t>
            </a:r>
            <a:r>
              <a:rPr lang="en-US" dirty="0" err="1">
                <a:latin typeface="Century Gothic" panose="020B0502020202020204" pitchFamily="34" charset="0"/>
              </a:rPr>
              <a:t>sebelum</a:t>
            </a:r>
            <a:r>
              <a:rPr lang="en-US" dirty="0">
                <a:latin typeface="Century Gothic" panose="020B0502020202020204" pitchFamily="34" charset="0"/>
              </a:rPr>
              <a:t> </a:t>
            </a:r>
            <a:r>
              <a:rPr lang="en-US" dirty="0" smtClean="0">
                <a:latin typeface="Century Gothic" panose="020B0502020202020204" pitchFamily="34" charset="0"/>
              </a:rPr>
              <a:t>Surat </a:t>
            </a:r>
            <a:r>
              <a:rPr lang="en-US" dirty="0" err="1">
                <a:latin typeface="Century Gothic" panose="020B0502020202020204" pitchFamily="34" charset="0"/>
              </a:rPr>
              <a:t>Setuju</a:t>
            </a:r>
            <a:r>
              <a:rPr lang="en-US" dirty="0">
                <a:latin typeface="Century Gothic" panose="020B0502020202020204" pitchFamily="34" charset="0"/>
              </a:rPr>
              <a:t> </a:t>
            </a:r>
            <a:r>
              <a:rPr lang="en-US" dirty="0" err="1">
                <a:latin typeface="Century Gothic" panose="020B0502020202020204" pitchFamily="34" charset="0"/>
              </a:rPr>
              <a:t>Terima</a:t>
            </a:r>
            <a:r>
              <a:rPr lang="en-US" dirty="0">
                <a:latin typeface="Century Gothic" panose="020B0502020202020204" pitchFamily="34" charset="0"/>
              </a:rPr>
              <a:t> </a:t>
            </a:r>
            <a:r>
              <a:rPr lang="en-US" dirty="0" err="1" smtClean="0">
                <a:latin typeface="Century Gothic" panose="020B0502020202020204" pitchFamily="34" charset="0"/>
              </a:rPr>
              <a:t>dikeluarkan</a:t>
            </a:r>
            <a:endParaRPr lang="en-US" dirty="0">
              <a:latin typeface="Century Gothic" panose="020B0502020202020204" pitchFamily="34" charset="0"/>
            </a:endParaRPr>
          </a:p>
        </p:txBody>
      </p:sp>
      <p:grpSp>
        <p:nvGrpSpPr>
          <p:cNvPr id="11" name="Group 10"/>
          <p:cNvGrpSpPr/>
          <p:nvPr/>
        </p:nvGrpSpPr>
        <p:grpSpPr>
          <a:xfrm>
            <a:off x="174173" y="2597086"/>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487158"/>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Pihak</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Berkuasa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Melulus</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247" y="1267293"/>
            <a:ext cx="98583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08190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737" r="1393"/>
          <a:stretch/>
        </p:blipFill>
        <p:spPr>
          <a:xfrm>
            <a:off x="59959" y="448732"/>
            <a:ext cx="12081324" cy="6035040"/>
          </a:xfrm>
          <a:prstGeom prst="rect">
            <a:avLst/>
          </a:prstGeom>
        </p:spPr>
      </p:pic>
      <p:sp>
        <p:nvSpPr>
          <p:cNvPr id="7" name="Rectangular Callout 6"/>
          <p:cNvSpPr/>
          <p:nvPr/>
        </p:nvSpPr>
        <p:spPr>
          <a:xfrm>
            <a:off x="249450" y="763547"/>
            <a:ext cx="8639033" cy="2406053"/>
          </a:xfrm>
          <a:prstGeom prst="wedgeRectCallout">
            <a:avLst>
              <a:gd name="adj1" fmla="val 30101"/>
              <a:gd name="adj2" fmla="val 63280"/>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Arial" panose="020B0604020202020204" pitchFamily="34" charset="0"/>
                <a:cs typeface="Arial" panose="020B0604020202020204" pitchFamily="34" charset="0"/>
              </a:rPr>
              <a:t>4 </a:t>
            </a:r>
            <a:r>
              <a:rPr lang="en-US" sz="1600" dirty="0" err="1">
                <a:solidFill>
                  <a:schemeClr val="tx1"/>
                </a:solidFill>
                <a:latin typeface="Arial" panose="020B0604020202020204" pitchFamily="34" charset="0"/>
                <a:cs typeface="Arial" panose="020B0604020202020204" pitchFamily="34" charset="0"/>
              </a:rPr>
              <a:t>maklumat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berikut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adalah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berkait</a:t>
            </a:r>
            <a:endParaRPr lang="en-US" sz="1600" dirty="0">
              <a:solidFill>
                <a:schemeClr val="tx1"/>
              </a:solidFill>
              <a:latin typeface="Arial" panose="020B0604020202020204" pitchFamily="34" charset="0"/>
              <a:cs typeface="Arial" panose="020B0604020202020204" pitchFamily="34" charset="0"/>
            </a:endParaRPr>
          </a:p>
          <a:p>
            <a:pPr marL="231775" lvl="1" indent="-231775">
              <a:buFont typeface="Arial" panose="020B0604020202020204" pitchFamily="34" charset="0"/>
              <a:buChar char="•"/>
            </a:pPr>
            <a:r>
              <a:rPr lang="en-US" sz="1600" dirty="0" err="1">
                <a:solidFill>
                  <a:schemeClr val="tx1"/>
                </a:solidFill>
                <a:latin typeface="Arial" panose="020B0604020202020204" pitchFamily="34" charset="0"/>
                <a:cs typeface="Arial" panose="020B0604020202020204" pitchFamily="34" charset="0"/>
              </a:rPr>
              <a:t>Jumlah</a:t>
            </a:r>
            <a:r>
              <a:rPr lang="en-US" sz="1600"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Harga</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indikatif</a:t>
            </a:r>
            <a:r>
              <a:rPr lang="en-US" sz="1600" b="1" dirty="0">
                <a:solidFill>
                  <a:schemeClr val="tx1"/>
                </a:solidFill>
                <a:latin typeface="Arial" panose="020B0604020202020204" pitchFamily="34" charset="0"/>
                <a:cs typeface="Arial" panose="020B0604020202020204" pitchFamily="34" charset="0"/>
              </a:rPr>
              <a:t> </a:t>
            </a:r>
            <a:r>
              <a:rPr lang="en-US" sz="1600" b="1" dirty="0" err="1" smtClean="0">
                <a:solidFill>
                  <a:schemeClr val="tx1"/>
                </a:solidFill>
                <a:latin typeface="Arial" panose="020B0604020202020204" pitchFamily="34" charset="0"/>
                <a:cs typeface="Arial" panose="020B0604020202020204" pitchFamily="34" charset="0"/>
              </a:rPr>
              <a:t>Jangkaan</a:t>
            </a:r>
            <a:r>
              <a:rPr lang="en-US" sz="1600" b="1" dirty="0" smtClean="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RM) </a:t>
            </a:r>
            <a:r>
              <a:rPr lang="en-US" sz="1600" dirty="0" err="1">
                <a:solidFill>
                  <a:schemeClr val="tx1"/>
                </a:solidFill>
                <a:latin typeface="Arial" panose="020B0604020202020204" pitchFamily="34" charset="0"/>
                <a:cs typeface="Arial" panose="020B0604020202020204" pitchFamily="34" charset="0"/>
              </a:rPr>
              <a:t>merujuk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kepada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anggaran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jabatan</a:t>
            </a:r>
            <a:r>
              <a:rPr lang="en-US" sz="1600" dirty="0">
                <a:solidFill>
                  <a:schemeClr val="tx1"/>
                </a:solidFill>
                <a:latin typeface="Arial" panose="020B0604020202020204" pitchFamily="34" charset="0"/>
                <a:cs typeface="Arial" panose="020B0604020202020204" pitchFamily="34" charset="0"/>
              </a:rPr>
              <a:t>.</a:t>
            </a:r>
          </a:p>
          <a:p>
            <a:pPr marL="231775" lvl="1" indent="-231775">
              <a:buFont typeface="Arial" panose="020B0604020202020204" pitchFamily="34" charset="0"/>
              <a:buChar char="•"/>
            </a:pPr>
            <a:r>
              <a:rPr lang="en-US" sz="1600" dirty="0" err="1">
                <a:solidFill>
                  <a:schemeClr val="tx1"/>
                </a:solidFill>
                <a:latin typeface="Arial" panose="020B0604020202020204" pitchFamily="34" charset="0"/>
                <a:cs typeface="Arial" panose="020B0604020202020204" pitchFamily="34" charset="0"/>
              </a:rPr>
              <a:t>Berdasar</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nilai</a:t>
            </a:r>
            <a:r>
              <a:rPr lang="en-US" sz="1600"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Jumlah</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Harga</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Indikatif</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Jangkaan</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menentukan</a:t>
            </a:r>
            <a:r>
              <a:rPr lang="en-US" sz="1600"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Kaedah</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Perolehan</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sesuatu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perolehan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samada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sebut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harga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atau</a:t>
            </a:r>
            <a:r>
              <a:rPr lang="en-US" sz="1600" dirty="0">
                <a:solidFill>
                  <a:schemeClr val="tx1"/>
                </a:solidFill>
                <a:latin typeface="Arial" panose="020B0604020202020204" pitchFamily="34" charset="0"/>
                <a:cs typeface="Arial" panose="020B0604020202020204" pitchFamily="34" charset="0"/>
              </a:rPr>
              <a:t> tender.</a:t>
            </a:r>
          </a:p>
          <a:p>
            <a:pPr marL="231775" lvl="1" indent="-231775">
              <a:buFont typeface="Arial" panose="020B0604020202020204" pitchFamily="34" charset="0"/>
              <a:buChar char="•"/>
            </a:pPr>
            <a:r>
              <a:rPr lang="en-US" sz="1600" b="1" dirty="0" err="1">
                <a:solidFill>
                  <a:schemeClr val="tx1"/>
                </a:solidFill>
                <a:latin typeface="Arial" panose="020B0604020202020204" pitchFamily="34" charset="0"/>
                <a:cs typeface="Arial" panose="020B0604020202020204" pitchFamily="34" charset="0"/>
              </a:rPr>
              <a:t>Jenis</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Sebut</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Harga</a:t>
            </a:r>
            <a:r>
              <a:rPr lang="en-US" sz="1600" b="1" dirty="0">
                <a:solidFill>
                  <a:schemeClr val="tx1"/>
                </a:solidFill>
                <a:latin typeface="Arial" panose="020B0604020202020204" pitchFamily="34" charset="0"/>
                <a:cs typeface="Arial" panose="020B0604020202020204" pitchFamily="34" charset="0"/>
              </a:rPr>
              <a:t>/Tender </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hanya</a:t>
            </a:r>
            <a:r>
              <a:rPr lang="en-US" sz="1600" dirty="0">
                <a:solidFill>
                  <a:schemeClr val="tx1"/>
                </a:solidFill>
                <a:latin typeface="Arial" panose="020B0604020202020204" pitchFamily="34" charset="0"/>
                <a:cs typeface="Arial" panose="020B0604020202020204" pitchFamily="34" charset="0"/>
              </a:rPr>
              <a:t> “Terbuka” </a:t>
            </a:r>
          </a:p>
          <a:p>
            <a:pPr marL="231775" lvl="1" indent="-231775">
              <a:buFont typeface="Arial" panose="020B0604020202020204" pitchFamily="34" charset="0"/>
              <a:buChar char="•"/>
            </a:pPr>
            <a:r>
              <a:rPr lang="en-US" sz="1600" dirty="0" err="1">
                <a:solidFill>
                  <a:schemeClr val="tx1"/>
                </a:solidFill>
                <a:latin typeface="Arial" panose="020B0604020202020204" pitchFamily="34" charset="0"/>
                <a:cs typeface="Arial" panose="020B0604020202020204" pitchFamily="34" charset="0"/>
              </a:rPr>
              <a:t>Penyertaan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sebut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harga</a:t>
            </a:r>
            <a:r>
              <a:rPr lang="en-US" sz="1600" dirty="0">
                <a:solidFill>
                  <a:schemeClr val="tx1"/>
                </a:solidFill>
                <a:latin typeface="Arial" panose="020B0604020202020204" pitchFamily="34" charset="0"/>
                <a:cs typeface="Arial" panose="020B0604020202020204" pitchFamily="34" charset="0"/>
              </a:rPr>
              <a:t>/tender </a:t>
            </a:r>
            <a:r>
              <a:rPr lang="en-US" sz="1600" b="1" dirty="0">
                <a:solidFill>
                  <a:schemeClr val="tx1"/>
                </a:solidFill>
                <a:latin typeface="Arial" panose="020B0604020202020204" pitchFamily="34" charset="0"/>
                <a:cs typeface="Arial" panose="020B0604020202020204" pitchFamily="34" charset="0"/>
              </a:rPr>
              <a:t>Terbuka </a:t>
            </a:r>
            <a:r>
              <a:rPr lang="en-US" sz="1600" b="1" dirty="0" err="1">
                <a:solidFill>
                  <a:schemeClr val="tx1"/>
                </a:solidFill>
                <a:latin typeface="Arial" panose="020B0604020202020204" pitchFamily="34" charset="0"/>
                <a:cs typeface="Arial" panose="020B0604020202020204" pitchFamily="34" charset="0"/>
              </a:rPr>
              <a:t>Kepada</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pembekal</a:t>
            </a:r>
            <a:r>
              <a:rPr lang="en-US" sz="1600" dirty="0">
                <a:solidFill>
                  <a:schemeClr val="tx1"/>
                </a:solidFill>
                <a:latin typeface="Arial" panose="020B0604020202020204" pitchFamily="34" charset="0"/>
                <a:cs typeface="Arial" panose="020B0604020202020204" pitchFamily="34" charset="0"/>
              </a:rPr>
              <a:t> bumiputra </a:t>
            </a:r>
            <a:r>
              <a:rPr lang="en-US" sz="1600" dirty="0" err="1">
                <a:solidFill>
                  <a:schemeClr val="tx1"/>
                </a:solidFill>
                <a:latin typeface="Arial" panose="020B0604020202020204" pitchFamily="34" charset="0"/>
                <a:cs typeface="Arial" panose="020B0604020202020204" pitchFamily="34" charset="0"/>
              </a:rPr>
              <a:t>sahaja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atau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semua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pembekal</a:t>
            </a:r>
            <a:r>
              <a:rPr lang="en-US" sz="1600" dirty="0">
                <a:solidFill>
                  <a:schemeClr val="tx1"/>
                </a:solidFill>
                <a:latin typeface="Arial" panose="020B0604020202020204" pitchFamily="34" charset="0"/>
                <a:cs typeface="Arial" panose="020B0604020202020204" pitchFamily="34" charset="0"/>
              </a:rPr>
              <a:t>.</a:t>
            </a:r>
          </a:p>
          <a:p>
            <a:pPr marL="231775" lvl="1" indent="-2317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Maklumat yang </a:t>
            </a:r>
            <a:r>
              <a:rPr lang="en-US" sz="1600" dirty="0" err="1">
                <a:solidFill>
                  <a:schemeClr val="tx1"/>
                </a:solidFill>
                <a:latin typeface="Arial" panose="020B0604020202020204" pitchFamily="34" charset="0"/>
                <a:cs typeface="Arial" panose="020B0604020202020204" pitchFamily="34" charset="0"/>
              </a:rPr>
              <a:t>dikunci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masuk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boleh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berubah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berdasarkan</a:t>
            </a:r>
            <a:r>
              <a:rPr lang="en-US" sz="1600"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Jumlah</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Harga</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Indikatif</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Sebenar</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yang </a:t>
            </a:r>
            <a:r>
              <a:rPr lang="en-US" sz="1600" dirty="0" err="1">
                <a:solidFill>
                  <a:schemeClr val="tx1"/>
                </a:solidFill>
                <a:latin typeface="Arial" panose="020B0604020202020204" pitchFamily="34" charset="0"/>
                <a:cs typeface="Arial" panose="020B0604020202020204" pitchFamily="34" charset="0"/>
              </a:rPr>
              <a:t>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dikunci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masuk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oleh</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Jawatankuasa</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Spesifikasi</a:t>
            </a:r>
            <a:r>
              <a:rPr lang="en-US" sz="1600" dirty="0">
                <a:solidFill>
                  <a:schemeClr val="tx1"/>
                </a:solidFill>
                <a:latin typeface="Arial" panose="020B0604020202020204" pitchFamily="34" charset="0"/>
                <a:cs typeface="Arial" panose="020B0604020202020204" pitchFamily="34" charset="0"/>
              </a:rPr>
              <a:t> </a:t>
            </a:r>
          </a:p>
        </p:txBody>
      </p:sp>
      <p:sp>
        <p:nvSpPr>
          <p:cNvPr id="2" name="Rectangle 1"/>
          <p:cNvSpPr/>
          <p:nvPr/>
        </p:nvSpPr>
        <p:spPr>
          <a:xfrm>
            <a:off x="2812007" y="3552147"/>
            <a:ext cx="8639033" cy="600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9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6726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270863"/>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71292" y="399880"/>
            <a:ext cx="11426535"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Pertimbangan</a:t>
            </a:r>
            <a:r>
              <a:rPr lang="en-US" sz="2000" b="1" dirty="0">
                <a:latin typeface="Arial" pitchFamily="34" charset="0"/>
                <a:ea typeface="Arial Unicode MS" panose="020B0604020202020204" pitchFamily="34" charset="-128"/>
                <a:cs typeface="Arial" pitchFamily="34" charset="0"/>
              </a:rPr>
              <a:t> Dan </a:t>
            </a:r>
            <a:r>
              <a:rPr lang="en-US" sz="2000" b="1" dirty="0" err="1">
                <a:latin typeface="Arial" pitchFamily="34" charset="0"/>
                <a:ea typeface="Arial Unicode MS" panose="020B0604020202020204" pitchFamily="34" charset="-128"/>
                <a:cs typeface="Arial" pitchFamily="34" charset="0"/>
              </a:rPr>
              <a:t>Keputusan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Pihak</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Berkuasa</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Melulus</a:t>
            </a:r>
            <a:endParaRPr lang="en-US" sz="2000" b="1" dirty="0">
              <a:latin typeface="Arial" pitchFamily="34" charset="0"/>
              <a:ea typeface="Arial Unicode MS" panose="020B0604020202020204" pitchFamily="34" charset="-128"/>
              <a:cs typeface="Arial" pitchFamily="34" charset="0"/>
            </a:endParaRPr>
          </a:p>
          <a:p>
            <a:pPr algn="l"/>
            <a:r>
              <a:rPr lang="en-US" sz="2000" b="1" dirty="0" err="1">
                <a:latin typeface="Arial" pitchFamily="34" charset="0"/>
                <a:ea typeface="Arial Unicode MS" panose="020B0604020202020204" pitchFamily="34" charset="-128"/>
                <a:cs typeface="Arial" pitchFamily="34" charset="0"/>
              </a:rPr>
              <a:t>Menilai</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Semula</a:t>
            </a:r>
            <a:endParaRPr lang="en-US" sz="2000" b="1" dirty="0">
              <a:latin typeface="Arial" pitchFamily="34" charset="0"/>
              <a:cs typeface="Arial" pitchFamily="34" charset="0"/>
            </a:endParaRPr>
          </a:p>
        </p:txBody>
      </p:sp>
      <p:sp>
        <p:nvSpPr>
          <p:cNvPr id="3" name="Rectangle 2"/>
          <p:cNvSpPr/>
          <p:nvPr/>
        </p:nvSpPr>
        <p:spPr>
          <a:xfrm>
            <a:off x="1990858" y="1450546"/>
            <a:ext cx="9909990" cy="4247317"/>
          </a:xfrm>
          <a:prstGeom prst="rect">
            <a:avLst/>
          </a:prstGeom>
        </p:spPr>
        <p:txBody>
          <a:bodyPr wrap="square">
            <a:spAutoFit/>
          </a:bodyPr>
          <a:lstStyle/>
          <a:p>
            <a:pPr marL="287338" lvl="2" indent="-287338">
              <a:buFont typeface="Wingdings" panose="05000000000000000000" pitchFamily="2" charset="2"/>
              <a:buChar char="§"/>
            </a:pPr>
            <a:r>
              <a:rPr lang="en-US" b="1" dirty="0" err="1">
                <a:latin typeface="Century Gothic" panose="020B0502020202020204" pitchFamily="34" charset="0"/>
              </a:rPr>
              <a:t>Menilai</a:t>
            </a:r>
            <a:r>
              <a:rPr lang="en-US" b="1" dirty="0">
                <a:latin typeface="Century Gothic" panose="020B0502020202020204" pitchFamily="34" charset="0"/>
              </a:rPr>
              <a:t> </a:t>
            </a:r>
            <a:r>
              <a:rPr lang="en-US" b="1" dirty="0" err="1">
                <a:latin typeface="Century Gothic" panose="020B0502020202020204" pitchFamily="34" charset="0"/>
              </a:rPr>
              <a:t>semula</a:t>
            </a:r>
            <a:r>
              <a:rPr lang="en-US" b="1" dirty="0">
                <a:latin typeface="Century Gothic" panose="020B0502020202020204" pitchFamily="34" charset="0"/>
              </a:rPr>
              <a:t> </a:t>
            </a:r>
            <a:r>
              <a:rPr lang="en-US" dirty="0" err="1" smtClean="0">
                <a:latin typeface="Century Gothic" panose="020B0502020202020204" pitchFamily="34" charset="0"/>
              </a:rPr>
              <a:t>dengan</a:t>
            </a:r>
            <a:r>
              <a:rPr lang="en-US" dirty="0" smtClean="0">
                <a:latin typeface="Century Gothic" panose="020B0502020202020204" pitchFamily="34" charset="0"/>
              </a:rPr>
              <a:t>:</a:t>
            </a:r>
            <a:endParaRPr lang="en-US" dirty="0">
              <a:latin typeface="Century Gothic" panose="020B0502020202020204" pitchFamily="34" charset="0"/>
            </a:endParaRPr>
          </a:p>
          <a:p>
            <a:pPr lvl="2"/>
            <a:endParaRPr lang="en-US" dirty="0">
              <a:latin typeface="Century Gothic" panose="020B0502020202020204" pitchFamily="34" charset="0"/>
            </a:endParaRPr>
          </a:p>
          <a:p>
            <a:pPr marL="920750" lvl="1" indent="-463550">
              <a:buFont typeface="Wingdings" panose="05000000000000000000" pitchFamily="2" charset="2"/>
              <a:buChar char="ü"/>
            </a:pPr>
            <a:r>
              <a:rPr lang="en-US" dirty="0" err="1">
                <a:latin typeface="Century Gothic" panose="020B0502020202020204" pitchFamily="34" charset="0"/>
              </a:rPr>
              <a:t>Menetapkan</a:t>
            </a:r>
            <a:r>
              <a:rPr lang="en-US" dirty="0">
                <a:latin typeface="Century Gothic" panose="020B0502020202020204" pitchFamily="34" charset="0"/>
              </a:rPr>
              <a:t>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semula</a:t>
            </a:r>
            <a:endParaRPr lang="en-US" dirty="0">
              <a:latin typeface="Century Gothic" panose="020B0502020202020204" pitchFamily="34" charset="0"/>
            </a:endParaRPr>
          </a:p>
          <a:p>
            <a:pPr marL="1371600" lvl="2" indent="-450850">
              <a:buFont typeface="Wingdings" panose="05000000000000000000" pitchFamily="2" charset="2"/>
              <a:buChar char="Ø"/>
            </a:pPr>
            <a:r>
              <a:rPr lang="en-US" dirty="0" err="1">
                <a:latin typeface="Century Gothic" panose="020B0502020202020204" pitchFamily="34" charset="0"/>
              </a:rPr>
              <a:t>Jika</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semula</a:t>
            </a:r>
            <a:r>
              <a:rPr lang="en-US" dirty="0">
                <a:latin typeface="Century Gothic" panose="020B0502020202020204" pitchFamily="34" charset="0"/>
              </a:rPr>
              <a:t> </a:t>
            </a:r>
            <a:r>
              <a:rPr lang="en-US" dirty="0" err="1">
                <a:latin typeface="Century Gothic" panose="020B0502020202020204" pitchFamily="34" charset="0"/>
              </a:rPr>
              <a:t>diputuskan</a:t>
            </a:r>
            <a:r>
              <a:rPr lang="en-US" dirty="0">
                <a:latin typeface="Century Gothic" panose="020B0502020202020204" pitchFamily="34" charset="0"/>
              </a:rPr>
              <a:t> </a:t>
            </a:r>
            <a:r>
              <a:rPr lang="en-US" dirty="0" err="1">
                <a:latin typeface="Century Gothic" panose="020B0502020202020204" pitchFamily="34" charset="0"/>
              </a:rPr>
              <a:t>pada</a:t>
            </a:r>
            <a:r>
              <a:rPr lang="en-US" dirty="0">
                <a:latin typeface="Century Gothic" panose="020B0502020202020204" pitchFamily="34" charset="0"/>
              </a:rPr>
              <a:t>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pematuhan</a:t>
            </a:r>
            <a:r>
              <a:rPr lang="en-US" dirty="0">
                <a:latin typeface="Century Gothic" panose="020B0502020202020204" pitchFamily="34" charset="0"/>
              </a:rPr>
              <a:t>, proses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berulang</a:t>
            </a:r>
            <a:r>
              <a:rPr lang="en-US" dirty="0">
                <a:latin typeface="Century Gothic" panose="020B0502020202020204" pitchFamily="34" charset="0"/>
              </a:rPr>
              <a:t>, </a:t>
            </a:r>
            <a:r>
              <a:rPr lang="en-US" dirty="0" err="1">
                <a:latin typeface="Century Gothic" panose="020B0502020202020204" pitchFamily="34" charset="0"/>
              </a:rPr>
              <a:t>bermula</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semakan</a:t>
            </a:r>
            <a:r>
              <a:rPr lang="en-US" dirty="0">
                <a:latin typeface="Century Gothic" panose="020B0502020202020204" pitchFamily="34" charset="0"/>
              </a:rPr>
              <a:t> </a:t>
            </a:r>
            <a:r>
              <a:rPr lang="en-US" dirty="0" err="1">
                <a:latin typeface="Century Gothic" panose="020B0502020202020204" pitchFamily="34" charset="0"/>
              </a:rPr>
              <a:t>pematuhan</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teknikal</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kewangan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seterusnya</a:t>
            </a:r>
            <a:endParaRPr lang="en-US" dirty="0">
              <a:latin typeface="Century Gothic" panose="020B0502020202020204" pitchFamily="34" charset="0"/>
            </a:endParaRPr>
          </a:p>
          <a:p>
            <a:pPr marL="1371600" lvl="2" indent="-450850">
              <a:buFont typeface="Wingdings" panose="05000000000000000000" pitchFamily="2" charset="2"/>
              <a:buChar char="Ø"/>
            </a:pPr>
            <a:r>
              <a:rPr lang="en-US" dirty="0" err="1">
                <a:latin typeface="Century Gothic" panose="020B0502020202020204" pitchFamily="34" charset="0"/>
              </a:rPr>
              <a:t>Jika</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semula</a:t>
            </a:r>
            <a:r>
              <a:rPr lang="en-US" dirty="0">
                <a:latin typeface="Century Gothic" panose="020B0502020202020204" pitchFamily="34" charset="0"/>
              </a:rPr>
              <a:t> </a:t>
            </a:r>
            <a:r>
              <a:rPr lang="en-US" dirty="0" err="1">
                <a:latin typeface="Century Gothic" panose="020B0502020202020204" pitchFamily="34" charset="0"/>
              </a:rPr>
              <a:t>diputuskan</a:t>
            </a:r>
            <a:r>
              <a:rPr lang="en-US" dirty="0">
                <a:latin typeface="Century Gothic" panose="020B0502020202020204" pitchFamily="34" charset="0"/>
              </a:rPr>
              <a:t> </a:t>
            </a:r>
            <a:r>
              <a:rPr lang="en-US" dirty="0" err="1">
                <a:latin typeface="Century Gothic" panose="020B0502020202020204" pitchFamily="34" charset="0"/>
              </a:rPr>
              <a:t>pada</a:t>
            </a:r>
            <a:r>
              <a:rPr lang="en-US" dirty="0">
                <a:latin typeface="Century Gothic" panose="020B0502020202020204" pitchFamily="34" charset="0"/>
              </a:rPr>
              <a:t>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smtClean="0">
                <a:latin typeface="Century Gothic" panose="020B0502020202020204" pitchFamily="34" charset="0"/>
              </a:rPr>
              <a:t>teknikal</a:t>
            </a:r>
            <a:r>
              <a:rPr lang="en-US" dirty="0" smtClean="0">
                <a:latin typeface="Century Gothic" panose="020B0502020202020204" pitchFamily="34" charset="0"/>
              </a:rPr>
              <a:t>, </a:t>
            </a:r>
            <a:r>
              <a:rPr lang="en-US" dirty="0">
                <a:latin typeface="Century Gothic" panose="020B0502020202020204" pitchFamily="34" charset="0"/>
              </a:rPr>
              <a:t>proses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berulang</a:t>
            </a:r>
            <a:r>
              <a:rPr lang="en-US" dirty="0">
                <a:latin typeface="Century Gothic" panose="020B0502020202020204" pitchFamily="34" charset="0"/>
              </a:rPr>
              <a:t>, </a:t>
            </a:r>
            <a:r>
              <a:rPr lang="en-US" dirty="0" err="1">
                <a:latin typeface="Century Gothic" panose="020B0502020202020204" pitchFamily="34" charset="0"/>
              </a:rPr>
              <a:t>bermula</a:t>
            </a:r>
            <a:r>
              <a:rPr lang="en-US" dirty="0">
                <a:latin typeface="Century Gothic" panose="020B0502020202020204" pitchFamily="34" charset="0"/>
              </a:rPr>
              <a:t> </a:t>
            </a:r>
            <a:r>
              <a:rPr lang="en-US" dirty="0" err="1">
                <a:latin typeface="Century Gothic" panose="020B0502020202020204" pitchFamily="34" charset="0"/>
              </a:rPr>
              <a:t>dari</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teknikal</a:t>
            </a:r>
            <a:r>
              <a:rPr lang="en-US" dirty="0">
                <a:latin typeface="Century Gothic" panose="020B0502020202020204" pitchFamily="34" charset="0"/>
              </a:rPr>
              <a:t>, </a:t>
            </a:r>
            <a:r>
              <a:rPr lang="en-US" dirty="0" err="1">
                <a:latin typeface="Century Gothic" panose="020B0502020202020204" pitchFamily="34" charset="0"/>
              </a:rPr>
              <a:t>kewangan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seterusnya</a:t>
            </a:r>
            <a:endParaRPr lang="en-US" dirty="0">
              <a:latin typeface="Century Gothic" panose="020B0502020202020204" pitchFamily="34" charset="0"/>
            </a:endParaRPr>
          </a:p>
          <a:p>
            <a:pPr marL="1828800" lvl="3" indent="-450850"/>
            <a:endParaRPr lang="en-US" dirty="0">
              <a:latin typeface="Century Gothic" panose="020B0502020202020204" pitchFamily="34" charset="0"/>
            </a:endParaRPr>
          </a:p>
          <a:p>
            <a:pPr marL="920750" lvl="1" indent="-463550">
              <a:buFont typeface="Wingdings" panose="05000000000000000000" pitchFamily="2" charset="2"/>
              <a:buChar char="ü"/>
            </a:pPr>
            <a:r>
              <a:rPr lang="en-US" dirty="0" err="1">
                <a:latin typeface="Century Gothic" panose="020B0502020202020204" pitchFamily="34" charset="0"/>
              </a:rPr>
              <a:t>Keahlian</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yang </a:t>
            </a:r>
            <a:r>
              <a:rPr lang="en-US" dirty="0" err="1">
                <a:latin typeface="Century Gothic" panose="020B0502020202020204" pitchFamily="34" charset="0"/>
              </a:rPr>
              <a:t>sama</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baru</a:t>
            </a:r>
            <a:endParaRPr lang="en-US" dirty="0">
              <a:latin typeface="Century Gothic" panose="020B0502020202020204" pitchFamily="34" charset="0"/>
            </a:endParaRPr>
          </a:p>
          <a:p>
            <a:pPr marL="1371600" lvl="1" indent="-450850">
              <a:buFont typeface="Wingdings" panose="05000000000000000000" pitchFamily="2" charset="2"/>
              <a:buChar char="Ø"/>
            </a:pP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semula</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keahlian</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smtClean="0">
                <a:latin typeface="Century Gothic" panose="020B0502020202020204" pitchFamily="34" charset="0"/>
              </a:rPr>
              <a:t>baru</a:t>
            </a:r>
            <a:r>
              <a:rPr lang="en-US" dirty="0" smtClean="0">
                <a:latin typeface="Century Gothic" panose="020B0502020202020204" pitchFamily="34" charset="0"/>
              </a:rPr>
              <a:t>, </a:t>
            </a:r>
            <a:r>
              <a:rPr lang="en-US" dirty="0">
                <a:latin typeface="Century Gothic" panose="020B0502020202020204" pitchFamily="34" charset="0"/>
              </a:rPr>
              <a:t>proses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berulang</a:t>
            </a:r>
            <a:r>
              <a:rPr lang="en-US" dirty="0">
                <a:latin typeface="Century Gothic" panose="020B0502020202020204" pitchFamily="34" charset="0"/>
              </a:rPr>
              <a:t>, </a:t>
            </a:r>
            <a:r>
              <a:rPr lang="en-US" dirty="0" err="1">
                <a:latin typeface="Century Gothic" panose="020B0502020202020204" pitchFamily="34" charset="0"/>
              </a:rPr>
              <a:t>bermula</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b="1" dirty="0" err="1">
                <a:latin typeface="Century Gothic" panose="020B0502020202020204" pitchFamily="34" charset="0"/>
              </a:rPr>
              <a:t>Urusetia</a:t>
            </a:r>
            <a:r>
              <a:rPr lang="en-US" dirty="0">
                <a:latin typeface="Century Gothic" panose="020B0502020202020204" pitchFamily="34" charset="0"/>
              </a:rPr>
              <a:t> </a:t>
            </a:r>
            <a:r>
              <a:rPr lang="en-US" dirty="0" err="1">
                <a:latin typeface="Century Gothic" panose="020B0502020202020204" pitchFamily="34" charset="0"/>
              </a:rPr>
              <a:t>melantik</a:t>
            </a:r>
            <a:r>
              <a:rPr lang="en-US" dirty="0">
                <a:latin typeface="Century Gothic" panose="020B0502020202020204" pitchFamily="34" charset="0"/>
              </a:rPr>
              <a:t>  </a:t>
            </a:r>
            <a:r>
              <a:rPr lang="en-US" dirty="0" err="1">
                <a:latin typeface="Century Gothic" panose="020B0502020202020204" pitchFamily="34" charset="0"/>
              </a:rPr>
              <a:t>keahlian</a:t>
            </a:r>
            <a:r>
              <a:rPr lang="en-US" dirty="0">
                <a:latin typeface="Century Gothic" panose="020B0502020202020204" pitchFamily="34" charset="0"/>
              </a:rPr>
              <a:t> </a:t>
            </a:r>
            <a:r>
              <a:rPr lang="en-US" dirty="0" err="1">
                <a:latin typeface="Century Gothic" panose="020B0502020202020204" pitchFamily="34" charset="0"/>
              </a:rPr>
              <a:t>baru</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diluluskan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b="1" dirty="0" err="1">
                <a:latin typeface="Century Gothic" panose="020B0502020202020204" pitchFamily="34" charset="0"/>
              </a:rPr>
              <a:t>Pelulus</a:t>
            </a:r>
            <a:r>
              <a:rPr lang="en-US" b="1" dirty="0">
                <a:latin typeface="Century Gothic" panose="020B0502020202020204" pitchFamily="34" charset="0"/>
              </a:rPr>
              <a:t> </a:t>
            </a:r>
            <a:r>
              <a:rPr lang="en-US" b="1" dirty="0" err="1">
                <a:latin typeface="Century Gothic" panose="020B0502020202020204" pitchFamily="34" charset="0"/>
              </a:rPr>
              <a:t>Pelantikan</a:t>
            </a:r>
            <a:r>
              <a:rPr lang="en-US" b="1" dirty="0">
                <a:latin typeface="Century Gothic" panose="020B0502020202020204" pitchFamily="34" charset="0"/>
              </a:rPr>
              <a:t> </a:t>
            </a:r>
            <a:r>
              <a:rPr lang="en-US" b="1" dirty="0" err="1">
                <a:latin typeface="Century Gothic" panose="020B0502020202020204" pitchFamily="34" charset="0"/>
              </a:rPr>
              <a:t>Jawatankuasa</a:t>
            </a:r>
            <a:r>
              <a:rPr lang="en-US" b="1" dirty="0">
                <a:latin typeface="Century Gothic" panose="020B0502020202020204" pitchFamily="34" charset="0"/>
              </a:rPr>
              <a:t> </a:t>
            </a:r>
            <a:r>
              <a:rPr lang="en-US" dirty="0" err="1">
                <a:latin typeface="Century Gothic" panose="020B0502020202020204" pitchFamily="34" charset="0"/>
              </a:rPr>
              <a:t>terlebih</a:t>
            </a:r>
            <a:r>
              <a:rPr lang="en-US" dirty="0">
                <a:latin typeface="Century Gothic" panose="020B0502020202020204" pitchFamily="34" charset="0"/>
              </a:rPr>
              <a:t> </a:t>
            </a:r>
            <a:r>
              <a:rPr lang="en-US" dirty="0" err="1">
                <a:latin typeface="Century Gothic" panose="020B0502020202020204" pitchFamily="34" charset="0"/>
              </a:rPr>
              <a:t>dahulu</a:t>
            </a:r>
            <a:r>
              <a:rPr lang="en-US" dirty="0">
                <a:latin typeface="Century Gothic" panose="020B0502020202020204" pitchFamily="34" charset="0"/>
              </a:rPr>
              <a:t> </a:t>
            </a:r>
            <a:r>
              <a:rPr lang="en-US" dirty="0" err="1">
                <a:latin typeface="Century Gothic" panose="020B0502020202020204" pitchFamily="34" charset="0"/>
              </a:rPr>
              <a:t>sebelum</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semula</a:t>
            </a:r>
            <a:r>
              <a:rPr lang="en-US" dirty="0">
                <a:latin typeface="Century Gothic" panose="020B0502020202020204" pitchFamily="34" charset="0"/>
              </a:rPr>
              <a:t> </a:t>
            </a:r>
            <a:r>
              <a:rPr lang="en-US" dirty="0" err="1">
                <a:latin typeface="Century Gothic" panose="020B0502020202020204" pitchFamily="34" charset="0"/>
              </a:rPr>
              <a:t>diperingkat</a:t>
            </a:r>
            <a:r>
              <a:rPr lang="en-US" dirty="0">
                <a:latin typeface="Century Gothic" panose="020B0502020202020204" pitchFamily="34" charset="0"/>
              </a:rPr>
              <a:t> yang </a:t>
            </a:r>
            <a:r>
              <a:rPr lang="en-US" dirty="0" err="1">
                <a:latin typeface="Century Gothic" panose="020B0502020202020204" pitchFamily="34" charset="0"/>
              </a:rPr>
              <a:t>diputuskan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seterusnya</a:t>
            </a:r>
            <a:endParaRPr lang="en-US" dirty="0">
              <a:latin typeface="Century Gothic" panose="020B0502020202020204" pitchFamily="34" charset="0"/>
            </a:endParaRPr>
          </a:p>
          <a:p>
            <a:pPr marL="2232025" lvl="3" indent="-457200">
              <a:buFont typeface="Wingdings" panose="05000000000000000000" pitchFamily="2" charset="2"/>
              <a:buChar char="v"/>
            </a:pPr>
            <a:endParaRPr lang="en-US" dirty="0">
              <a:latin typeface="Century Gothic" panose="020B0502020202020204" pitchFamily="34" charset="0"/>
            </a:endParaRPr>
          </a:p>
        </p:txBody>
      </p:sp>
      <p:grpSp>
        <p:nvGrpSpPr>
          <p:cNvPr id="11" name="Group 10"/>
          <p:cNvGrpSpPr/>
          <p:nvPr/>
        </p:nvGrpSpPr>
        <p:grpSpPr>
          <a:xfrm>
            <a:off x="174173" y="2214942"/>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487158"/>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Pihak</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Berkuasa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Melulus</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247" y="1267293"/>
            <a:ext cx="98583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hlinkClick r:id="rId5" action="ppaction://hlinksldjump"/>
          </p:cNvPr>
          <p:cNvSpPr/>
          <p:nvPr/>
        </p:nvSpPr>
        <p:spPr>
          <a:xfrm>
            <a:off x="2033655" y="1555473"/>
            <a:ext cx="209862" cy="1658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stretch>
            <a:fillRect/>
          </a:stretch>
        </p:blipFill>
        <p:spPr>
          <a:xfrm>
            <a:off x="158240" y="6307816"/>
            <a:ext cx="289519" cy="336650"/>
          </a:xfrm>
          <a:prstGeom prst="rect">
            <a:avLst/>
          </a:prstGeom>
          <a:ln>
            <a:solidFill>
              <a:schemeClr val="tx1"/>
            </a:solidFill>
          </a:ln>
        </p:spPr>
      </p:pic>
      <p:sp>
        <p:nvSpPr>
          <p:cNvPr id="18" name="TextBox 17"/>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9" name="Rectangle 18">
            <a:hlinkClick r:id="rId7" action="ppaction://hlinksldjump"/>
          </p:cNvPr>
          <p:cNvSpPr/>
          <p:nvPr/>
        </p:nvSpPr>
        <p:spPr>
          <a:xfrm>
            <a:off x="1315226" y="6452792"/>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1784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6726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270863"/>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71293" y="424545"/>
            <a:ext cx="11426535"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Pertimbangan</a:t>
            </a:r>
            <a:r>
              <a:rPr lang="en-US" sz="2000" b="1" dirty="0">
                <a:latin typeface="Arial" pitchFamily="34" charset="0"/>
                <a:ea typeface="Arial Unicode MS" panose="020B0604020202020204" pitchFamily="34" charset="-128"/>
                <a:cs typeface="Arial" pitchFamily="34" charset="0"/>
              </a:rPr>
              <a:t> Dan </a:t>
            </a:r>
            <a:r>
              <a:rPr lang="en-US" sz="2000" b="1" dirty="0" err="1">
                <a:latin typeface="Arial" pitchFamily="34" charset="0"/>
                <a:ea typeface="Arial Unicode MS" panose="020B0604020202020204" pitchFamily="34" charset="-128"/>
                <a:cs typeface="Arial" pitchFamily="34" charset="0"/>
              </a:rPr>
              <a:t>Keputusan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Pihak</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Berkuasa</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Melulus</a:t>
            </a:r>
            <a:endParaRPr lang="en-US" sz="2000" b="1" dirty="0">
              <a:latin typeface="Arial" pitchFamily="34" charset="0"/>
              <a:ea typeface="Arial Unicode MS" panose="020B0604020202020204" pitchFamily="34" charset="-128"/>
              <a:cs typeface="Arial" pitchFamily="34" charset="0"/>
            </a:endParaRPr>
          </a:p>
          <a:p>
            <a:pPr algn="l"/>
            <a:r>
              <a:rPr lang="en-US" sz="2000" b="1" dirty="0" err="1">
                <a:latin typeface="Arial" pitchFamily="34" charset="0"/>
                <a:ea typeface="Arial Unicode MS" panose="020B0604020202020204" pitchFamily="34" charset="-128"/>
                <a:cs typeface="Arial" pitchFamily="34" charset="0"/>
              </a:rPr>
              <a:t>Mengiklankan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Semula</a:t>
            </a:r>
            <a:endParaRPr lang="en-US" sz="2000" b="1" dirty="0">
              <a:latin typeface="Arial" pitchFamily="34" charset="0"/>
              <a:cs typeface="Arial" pitchFamily="34" charset="0"/>
            </a:endParaRPr>
          </a:p>
        </p:txBody>
      </p:sp>
      <p:sp>
        <p:nvSpPr>
          <p:cNvPr id="3" name="Rectangle 2"/>
          <p:cNvSpPr/>
          <p:nvPr/>
        </p:nvSpPr>
        <p:spPr>
          <a:xfrm>
            <a:off x="1990858" y="1450546"/>
            <a:ext cx="9909990" cy="3970318"/>
          </a:xfrm>
          <a:prstGeom prst="rect">
            <a:avLst/>
          </a:prstGeom>
        </p:spPr>
        <p:txBody>
          <a:bodyPr wrap="square">
            <a:spAutoFit/>
          </a:bodyPr>
          <a:lstStyle/>
          <a:p>
            <a:pPr marL="287338" lvl="1" indent="-280988">
              <a:buFont typeface="Wingdings" panose="05000000000000000000" pitchFamily="2" charset="2"/>
              <a:buChar char="§"/>
            </a:pPr>
            <a:r>
              <a:rPr lang="en-US" b="1" dirty="0" err="1">
                <a:latin typeface="Century Gothic" panose="020B0502020202020204" pitchFamily="34" charset="0"/>
              </a:rPr>
              <a:t>Mengiklankan</a:t>
            </a:r>
            <a:r>
              <a:rPr lang="en-US" b="1" dirty="0">
                <a:latin typeface="Century Gothic" panose="020B0502020202020204" pitchFamily="34" charset="0"/>
              </a:rPr>
              <a:t> </a:t>
            </a:r>
            <a:r>
              <a:rPr lang="en-US" b="1" dirty="0" err="1">
                <a:latin typeface="Century Gothic" panose="020B0502020202020204" pitchFamily="34" charset="0"/>
              </a:rPr>
              <a:t>Semula</a:t>
            </a:r>
            <a:r>
              <a:rPr lang="en-US" b="1" dirty="0">
                <a:latin typeface="Century Gothic" panose="020B0502020202020204" pitchFamily="34" charset="0"/>
              </a:rPr>
              <a:t> </a:t>
            </a:r>
            <a:r>
              <a:rPr lang="en-US" dirty="0" err="1" smtClean="0">
                <a:latin typeface="Century Gothic" panose="020B0502020202020204" pitchFamily="34" charset="0"/>
              </a:rPr>
              <a:t>dengan</a:t>
            </a:r>
            <a:r>
              <a:rPr lang="en-US" dirty="0" smtClean="0">
                <a:latin typeface="Century Gothic" panose="020B0502020202020204" pitchFamily="34" charset="0"/>
              </a:rPr>
              <a:t>:</a:t>
            </a:r>
            <a:endParaRPr lang="en-US" dirty="0">
              <a:latin typeface="Century Gothic" panose="020B0502020202020204" pitchFamily="34" charset="0"/>
            </a:endParaRPr>
          </a:p>
          <a:p>
            <a:pPr lvl="2"/>
            <a:endParaRPr lang="en-US" dirty="0">
              <a:latin typeface="Century Gothic" panose="020B0502020202020204" pitchFamily="34" charset="0"/>
            </a:endParaRPr>
          </a:p>
          <a:p>
            <a:pPr marL="920750" lvl="1" indent="-463550">
              <a:buFont typeface="Wingdings" panose="05000000000000000000" pitchFamily="2" charset="2"/>
              <a:buChar char="ü"/>
            </a:pPr>
            <a:r>
              <a:rPr lang="en-US" dirty="0" err="1">
                <a:latin typeface="Century Gothic" panose="020B0502020202020204" pitchFamily="34" charset="0"/>
              </a:rPr>
              <a:t>Tanpa</a:t>
            </a:r>
            <a:r>
              <a:rPr lang="en-US" dirty="0">
                <a:latin typeface="Century Gothic" panose="020B0502020202020204" pitchFamily="34" charset="0"/>
              </a:rPr>
              <a:t> </a:t>
            </a:r>
            <a:r>
              <a:rPr lang="en-US" dirty="0" err="1">
                <a:latin typeface="Century Gothic" panose="020B0502020202020204" pitchFamily="34" charset="0"/>
              </a:rPr>
              <a:t>pindaan</a:t>
            </a:r>
            <a:r>
              <a:rPr lang="en-US" dirty="0">
                <a:latin typeface="Century Gothic" panose="020B0502020202020204" pitchFamily="34" charset="0"/>
              </a:rPr>
              <a:t> </a:t>
            </a:r>
            <a:r>
              <a:rPr lang="en-US" dirty="0" err="1" smtClean="0">
                <a:latin typeface="Century Gothic" panose="020B0502020202020204" pitchFamily="34" charset="0"/>
              </a:rPr>
              <a:t>spesifikasi</a:t>
            </a:r>
            <a:r>
              <a:rPr lang="en-US" dirty="0" smtClean="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keahlian</a:t>
            </a:r>
            <a:r>
              <a:rPr lang="en-US" dirty="0">
                <a:latin typeface="Century Gothic" panose="020B0502020202020204" pitchFamily="34" charset="0"/>
              </a:rPr>
              <a:t> </a:t>
            </a:r>
            <a:r>
              <a:rPr lang="en-US" dirty="0" err="1" smtClean="0">
                <a:latin typeface="Century Gothic" panose="020B0502020202020204" pitchFamily="34" charset="0"/>
              </a:rPr>
              <a:t>jawatankuasa</a:t>
            </a:r>
            <a:r>
              <a:rPr lang="en-US" dirty="0" smtClean="0">
                <a:latin typeface="Century Gothic" panose="020B0502020202020204" pitchFamily="34" charset="0"/>
              </a:rPr>
              <a:t> </a:t>
            </a:r>
            <a:r>
              <a:rPr lang="en-US" dirty="0" err="1">
                <a:latin typeface="Century Gothic" panose="020B0502020202020204" pitchFamily="34" charset="0"/>
              </a:rPr>
              <a:t>sama</a:t>
            </a:r>
            <a:endParaRPr lang="en-US" dirty="0">
              <a:latin typeface="Century Gothic" panose="020B0502020202020204" pitchFamily="34" charset="0"/>
            </a:endParaRPr>
          </a:p>
          <a:p>
            <a:pPr marL="1371600" lvl="2" indent="-450850">
              <a:buFont typeface="Wingdings" panose="05000000000000000000" pitchFamily="2" charset="2"/>
              <a:buChar char="Ø"/>
            </a:pPr>
            <a:r>
              <a:rPr lang="en-US" dirty="0">
                <a:latin typeface="Century Gothic" panose="020B0502020202020204" pitchFamily="34" charset="0"/>
              </a:rPr>
              <a:t>Proses </a:t>
            </a:r>
            <a:r>
              <a:rPr lang="en-US" dirty="0" err="1">
                <a:latin typeface="Century Gothic" panose="020B0502020202020204" pitchFamily="34" charset="0"/>
              </a:rPr>
              <a:t>diteruskan</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Pengerusi</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Spesifikasi</a:t>
            </a:r>
            <a:r>
              <a:rPr lang="en-US" dirty="0">
                <a:latin typeface="Century Gothic" panose="020B0502020202020204" pitchFamily="34" charset="0"/>
              </a:rPr>
              <a:t>  </a:t>
            </a:r>
            <a:r>
              <a:rPr lang="en-US" dirty="0" err="1">
                <a:latin typeface="Century Gothic" panose="020B0502020202020204" pitchFamily="34" charset="0"/>
              </a:rPr>
              <a:t>memperaku</a:t>
            </a:r>
            <a:r>
              <a:rPr lang="en-US" dirty="0">
                <a:latin typeface="Century Gothic" panose="020B0502020202020204" pitchFamily="34" charset="0"/>
              </a:rPr>
              <a:t> </a:t>
            </a:r>
            <a:r>
              <a:rPr lang="en-US" dirty="0" err="1" smtClean="0">
                <a:latin typeface="Century Gothic" panose="020B0502020202020204" pitchFamily="34" charset="0"/>
              </a:rPr>
              <a:t>spesifikasi</a:t>
            </a:r>
            <a:r>
              <a:rPr lang="en-US" dirty="0" smtClean="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diikuti</a:t>
            </a:r>
            <a:r>
              <a:rPr lang="en-US" dirty="0">
                <a:latin typeface="Century Gothic" panose="020B0502020202020204" pitchFamily="34" charset="0"/>
              </a:rPr>
              <a:t> proses </a:t>
            </a:r>
            <a:r>
              <a:rPr lang="en-US" dirty="0" err="1">
                <a:latin typeface="Century Gothic" panose="020B0502020202020204" pitchFamily="34" charset="0"/>
              </a:rPr>
              <a:t>seterusnya</a:t>
            </a:r>
            <a:endParaRPr lang="en-US" dirty="0">
              <a:latin typeface="Century Gothic" panose="020B0502020202020204" pitchFamily="34" charset="0"/>
            </a:endParaRPr>
          </a:p>
          <a:p>
            <a:pPr marL="1371600" lvl="2" indent="-450850">
              <a:buFont typeface="Wingdings" panose="05000000000000000000" pitchFamily="2" charset="2"/>
              <a:buChar char="Ø"/>
            </a:pPr>
            <a:endParaRPr lang="en-US" dirty="0">
              <a:latin typeface="Century Gothic" panose="020B0502020202020204" pitchFamily="34" charset="0"/>
            </a:endParaRPr>
          </a:p>
          <a:p>
            <a:pPr marL="914400" lvl="1" indent="-450850">
              <a:buFont typeface="Wingdings" panose="05000000000000000000" pitchFamily="2" charset="2"/>
              <a:buChar char="ü"/>
            </a:pP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pindaan</a:t>
            </a:r>
            <a:r>
              <a:rPr lang="en-US" dirty="0">
                <a:latin typeface="Century Gothic" panose="020B0502020202020204" pitchFamily="34" charset="0"/>
              </a:rPr>
              <a:t> </a:t>
            </a:r>
            <a:r>
              <a:rPr lang="en-US" dirty="0" err="1">
                <a:latin typeface="Century Gothic" panose="020B0502020202020204" pitchFamily="34" charset="0"/>
              </a:rPr>
              <a:t>spesifikasi</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keahlian</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sama</a:t>
            </a:r>
            <a:endParaRPr lang="en-US" dirty="0">
              <a:latin typeface="Century Gothic" panose="020B0502020202020204" pitchFamily="34" charset="0"/>
            </a:endParaRPr>
          </a:p>
          <a:p>
            <a:pPr marL="1371600" lvl="2" indent="-450850">
              <a:buFont typeface="Wingdings" panose="05000000000000000000" pitchFamily="2" charset="2"/>
              <a:buChar char="Ø"/>
            </a:pPr>
            <a:r>
              <a:rPr lang="en-US" dirty="0">
                <a:latin typeface="Century Gothic" panose="020B0502020202020204" pitchFamily="34" charset="0"/>
              </a:rPr>
              <a:t>Proses </a:t>
            </a:r>
            <a:r>
              <a:rPr lang="en-US" dirty="0" err="1">
                <a:latin typeface="Century Gothic" panose="020B0502020202020204" pitchFamily="34" charset="0"/>
              </a:rPr>
              <a:t>diteruskan</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Spesifikasi</a:t>
            </a:r>
            <a:r>
              <a:rPr lang="en-US" dirty="0">
                <a:latin typeface="Century Gothic" panose="020B0502020202020204" pitchFamily="34" charset="0"/>
              </a:rPr>
              <a:t> </a:t>
            </a:r>
            <a:r>
              <a:rPr lang="en-US" dirty="0" err="1">
                <a:latin typeface="Century Gothic" panose="020B0502020202020204" pitchFamily="34" charset="0"/>
              </a:rPr>
              <a:t>menyedia</a:t>
            </a:r>
            <a:r>
              <a:rPr lang="en-US" dirty="0">
                <a:latin typeface="Century Gothic" panose="020B0502020202020204" pitchFamily="34" charset="0"/>
              </a:rPr>
              <a:t>/</a:t>
            </a:r>
            <a:r>
              <a:rPr lang="en-US" dirty="0" err="1">
                <a:latin typeface="Century Gothic" panose="020B0502020202020204" pitchFamily="34" charset="0"/>
              </a:rPr>
              <a:t>meminda</a:t>
            </a:r>
            <a:r>
              <a:rPr lang="en-US" dirty="0">
                <a:latin typeface="Century Gothic" panose="020B0502020202020204" pitchFamily="34" charset="0"/>
              </a:rPr>
              <a:t> </a:t>
            </a:r>
            <a:r>
              <a:rPr lang="en-US" dirty="0" err="1">
                <a:latin typeface="Century Gothic" panose="020B0502020202020204" pitchFamily="34" charset="0"/>
              </a:rPr>
              <a:t>spesifikasi</a:t>
            </a:r>
            <a:r>
              <a:rPr lang="en-US" dirty="0">
                <a:latin typeface="Century Gothic" panose="020B0502020202020204" pitchFamily="34" charset="0"/>
              </a:rPr>
              <a:t> </a:t>
            </a:r>
            <a:r>
              <a:rPr lang="en-US" dirty="0" err="1">
                <a:latin typeface="Century Gothic" panose="020B0502020202020204" pitchFamily="34" charset="0"/>
              </a:rPr>
              <a:t>diikuti</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proses </a:t>
            </a:r>
            <a:r>
              <a:rPr lang="en-US" dirty="0" err="1">
                <a:latin typeface="Century Gothic" panose="020B0502020202020204" pitchFamily="34" charset="0"/>
              </a:rPr>
              <a:t>seterusnya</a:t>
            </a:r>
            <a:endParaRPr lang="en-US" dirty="0">
              <a:latin typeface="Century Gothic" panose="020B0502020202020204" pitchFamily="34" charset="0"/>
            </a:endParaRPr>
          </a:p>
          <a:p>
            <a:pPr marL="1828800" lvl="3" indent="-450850"/>
            <a:endParaRPr lang="en-US" dirty="0">
              <a:latin typeface="Century Gothic" panose="020B0502020202020204" pitchFamily="34" charset="0"/>
            </a:endParaRPr>
          </a:p>
          <a:p>
            <a:pPr marL="920750" lvl="1" indent="-463550">
              <a:buFont typeface="Wingdings" panose="05000000000000000000" pitchFamily="2" charset="2"/>
              <a:buChar char="ü"/>
            </a:pP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pindaan</a:t>
            </a:r>
            <a:r>
              <a:rPr lang="en-US" dirty="0">
                <a:latin typeface="Century Gothic" panose="020B0502020202020204" pitchFamily="34" charset="0"/>
              </a:rPr>
              <a:t> </a:t>
            </a:r>
            <a:r>
              <a:rPr lang="en-US" dirty="0" err="1">
                <a:latin typeface="Century Gothic" panose="020B0502020202020204" pitchFamily="34" charset="0"/>
              </a:rPr>
              <a:t>spesifikasi</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pembentukan</a:t>
            </a:r>
            <a:r>
              <a:rPr lang="en-US" dirty="0">
                <a:latin typeface="Century Gothic" panose="020B0502020202020204" pitchFamily="34" charset="0"/>
              </a:rPr>
              <a:t> </a:t>
            </a:r>
            <a:r>
              <a:rPr lang="en-US" dirty="0" err="1">
                <a:latin typeface="Century Gothic" panose="020B0502020202020204" pitchFamily="34" charset="0"/>
              </a:rPr>
              <a:t>keahlian</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baru</a:t>
            </a:r>
            <a:endParaRPr lang="en-US" dirty="0">
              <a:latin typeface="Century Gothic" panose="020B0502020202020204" pitchFamily="34" charset="0"/>
            </a:endParaRPr>
          </a:p>
          <a:p>
            <a:pPr marL="1371600" lvl="1" indent="-450850">
              <a:buFont typeface="Wingdings" panose="05000000000000000000" pitchFamily="2" charset="2"/>
              <a:buChar char="Ø"/>
            </a:pPr>
            <a:r>
              <a:rPr lang="en-US" dirty="0">
                <a:latin typeface="Century Gothic" panose="020B0502020202020204" pitchFamily="34" charset="0"/>
              </a:rPr>
              <a:t>Proses </a:t>
            </a:r>
            <a:r>
              <a:rPr lang="en-US" dirty="0" err="1">
                <a:latin typeface="Century Gothic" panose="020B0502020202020204" pitchFamily="34" charset="0"/>
              </a:rPr>
              <a:t>diteruskan</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pelantikan</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Spesifikasi</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smtClean="0">
                <a:latin typeface="Century Gothic" panose="020B0502020202020204" pitchFamily="34" charset="0"/>
              </a:rPr>
              <a:t>Urusetia</a:t>
            </a:r>
            <a:r>
              <a:rPr lang="en-US" dirty="0" smtClean="0">
                <a:latin typeface="Century Gothic" panose="020B0502020202020204" pitchFamily="34" charset="0"/>
              </a:rPr>
              <a:t> </a:t>
            </a:r>
            <a:r>
              <a:rPr lang="en-US" dirty="0" err="1">
                <a:latin typeface="Century Gothic" panose="020B0502020202020204" pitchFamily="34" charset="0"/>
              </a:rPr>
              <a:t>diikuti</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proses </a:t>
            </a:r>
            <a:r>
              <a:rPr lang="en-US" dirty="0" err="1">
                <a:latin typeface="Century Gothic" panose="020B0502020202020204" pitchFamily="34" charset="0"/>
              </a:rPr>
              <a:t>seterusnya</a:t>
            </a:r>
            <a:endParaRPr lang="en-US" dirty="0">
              <a:latin typeface="Century Gothic" panose="020B0502020202020204" pitchFamily="34" charset="0"/>
            </a:endParaRPr>
          </a:p>
          <a:p>
            <a:pPr marL="2232025" lvl="3" indent="-457200">
              <a:buFont typeface="Wingdings" panose="05000000000000000000" pitchFamily="2" charset="2"/>
              <a:buChar char="v"/>
            </a:pPr>
            <a:endParaRPr lang="en-US" dirty="0">
              <a:latin typeface="Century Gothic" panose="020B0502020202020204" pitchFamily="34" charset="0"/>
            </a:endParaRPr>
          </a:p>
        </p:txBody>
      </p:sp>
      <p:grpSp>
        <p:nvGrpSpPr>
          <p:cNvPr id="11" name="Group 10"/>
          <p:cNvGrpSpPr/>
          <p:nvPr/>
        </p:nvGrpSpPr>
        <p:grpSpPr>
          <a:xfrm>
            <a:off x="174173" y="2214942"/>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487158"/>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Pihak</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Berkuasa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Melulus</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247" y="1267293"/>
            <a:ext cx="98583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hlinkClick r:id="rId5" action="ppaction://hlinksldjump"/>
          </p:cNvPr>
          <p:cNvSpPr/>
          <p:nvPr/>
        </p:nvSpPr>
        <p:spPr>
          <a:xfrm>
            <a:off x="2033655" y="1551227"/>
            <a:ext cx="209862" cy="1658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stretch>
            <a:fillRect/>
          </a:stretch>
        </p:blipFill>
        <p:spPr>
          <a:xfrm>
            <a:off x="158240" y="6307816"/>
            <a:ext cx="289519" cy="336650"/>
          </a:xfrm>
          <a:prstGeom prst="rect">
            <a:avLst/>
          </a:prstGeom>
          <a:ln>
            <a:solidFill>
              <a:schemeClr val="tx1"/>
            </a:solidFill>
          </a:ln>
        </p:spPr>
      </p:pic>
      <p:sp>
        <p:nvSpPr>
          <p:cNvPr id="18" name="TextBox 17"/>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9" name="Rectangle 18">
            <a:hlinkClick r:id="rId7" action="ppaction://hlinksldjump"/>
          </p:cNvPr>
          <p:cNvSpPr/>
          <p:nvPr/>
        </p:nvSpPr>
        <p:spPr>
          <a:xfrm>
            <a:off x="1315226" y="6452792"/>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526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64988" y="46726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693951"/>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462109" y="382013"/>
            <a:ext cx="12080182"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Pertimbangan</a:t>
            </a:r>
            <a:r>
              <a:rPr lang="en-US" sz="2000" b="1" dirty="0">
                <a:latin typeface="Arial" pitchFamily="34" charset="0"/>
                <a:ea typeface="Arial Unicode MS" panose="020B0604020202020204" pitchFamily="34" charset="-128"/>
                <a:cs typeface="Arial" pitchFamily="34" charset="0"/>
              </a:rPr>
              <a:t> Dan </a:t>
            </a:r>
            <a:r>
              <a:rPr lang="en-US" sz="2000" b="1" dirty="0" err="1">
                <a:latin typeface="Arial" pitchFamily="34" charset="0"/>
                <a:ea typeface="Arial Unicode MS" panose="020B0604020202020204" pitchFamily="34" charset="-128"/>
                <a:cs typeface="Arial" pitchFamily="34" charset="0"/>
              </a:rPr>
              <a:t>Keputusan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Pihak</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Berkuasa</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Melulus</a:t>
            </a:r>
            <a:r>
              <a:rPr lang="en-US" sz="2000" b="1" dirty="0">
                <a:latin typeface="Arial" pitchFamily="34" charset="0"/>
                <a:ea typeface="Arial Unicode MS" panose="020B0604020202020204" pitchFamily="34" charset="-128"/>
                <a:cs typeface="Arial" pitchFamily="34" charset="0"/>
              </a:rPr>
              <a:t> (PBM)</a:t>
            </a:r>
          </a:p>
          <a:p>
            <a:pPr algn="l"/>
            <a:r>
              <a:rPr lang="en-US" sz="2000" b="1" dirty="0" err="1">
                <a:latin typeface="Arial" pitchFamily="34" charset="0"/>
                <a:ea typeface="Arial Unicode MS" panose="020B0604020202020204" pitchFamily="34" charset="-128"/>
                <a:cs typeface="Arial" pitchFamily="34" charset="0"/>
              </a:rPr>
              <a:t>Mengemukakan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Kepada</a:t>
            </a:r>
            <a:r>
              <a:rPr lang="en-US" sz="2000" b="1" dirty="0">
                <a:latin typeface="Arial" pitchFamily="34" charset="0"/>
                <a:ea typeface="Arial Unicode MS" panose="020B0604020202020204" pitchFamily="34" charset="-128"/>
                <a:cs typeface="Arial" pitchFamily="34" charset="0"/>
              </a:rPr>
              <a:t> PBM Yang </a:t>
            </a:r>
            <a:r>
              <a:rPr lang="en-US" sz="2000" b="1" dirty="0" err="1">
                <a:latin typeface="Arial" pitchFamily="34" charset="0"/>
                <a:ea typeface="Arial Unicode MS" panose="020B0604020202020204" pitchFamily="34" charset="-128"/>
                <a:cs typeface="Arial" pitchFamily="34" charset="0"/>
              </a:rPr>
              <a:t>Lebih</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Tinggi</a:t>
            </a:r>
            <a:r>
              <a:rPr lang="en-US" sz="2000" b="1" dirty="0">
                <a:latin typeface="Arial" pitchFamily="34" charset="0"/>
                <a:ea typeface="Arial Unicode MS" panose="020B0604020202020204" pitchFamily="34" charset="-128"/>
                <a:cs typeface="Arial" pitchFamily="34" charset="0"/>
              </a:rPr>
              <a:t> </a:t>
            </a:r>
          </a:p>
          <a:p>
            <a:pPr algn="l"/>
            <a:r>
              <a:rPr lang="en-US" sz="2000" b="1" dirty="0" err="1">
                <a:latin typeface="Arial" pitchFamily="34" charset="0"/>
                <a:ea typeface="Arial Unicode MS" panose="020B0604020202020204" pitchFamily="34" charset="-128"/>
                <a:cs typeface="Arial" pitchFamily="34" charset="0"/>
              </a:rPr>
              <a:t>Membatalkan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Sebut</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harga</a:t>
            </a:r>
            <a:r>
              <a:rPr lang="en-US" sz="2000" b="1" dirty="0">
                <a:latin typeface="Arial" pitchFamily="34" charset="0"/>
                <a:ea typeface="Arial Unicode MS" panose="020B0604020202020204" pitchFamily="34" charset="-128"/>
                <a:cs typeface="Arial" pitchFamily="34" charset="0"/>
              </a:rPr>
              <a:t>/Tender</a:t>
            </a:r>
            <a:endParaRPr lang="en-US" sz="2000" b="1" dirty="0">
              <a:latin typeface="Arial" pitchFamily="34" charset="0"/>
              <a:cs typeface="Arial" pitchFamily="34" charset="0"/>
            </a:endParaRPr>
          </a:p>
        </p:txBody>
      </p:sp>
      <p:sp>
        <p:nvSpPr>
          <p:cNvPr id="3" name="Rectangle 2"/>
          <p:cNvSpPr/>
          <p:nvPr/>
        </p:nvSpPr>
        <p:spPr>
          <a:xfrm>
            <a:off x="1990858" y="1873634"/>
            <a:ext cx="9909990" cy="3970318"/>
          </a:xfrm>
          <a:prstGeom prst="rect">
            <a:avLst/>
          </a:prstGeom>
        </p:spPr>
        <p:txBody>
          <a:bodyPr wrap="square">
            <a:spAutoFit/>
          </a:bodyPr>
          <a:lstStyle/>
          <a:p>
            <a:pPr marL="287338" lvl="1" indent="-280988">
              <a:buFont typeface="Wingdings" panose="05000000000000000000" pitchFamily="2" charset="2"/>
              <a:buChar char="§"/>
            </a:pPr>
            <a:r>
              <a:rPr lang="en-US" b="1" dirty="0" err="1">
                <a:latin typeface="Century Gothic" panose="020B0502020202020204" pitchFamily="34" charset="0"/>
              </a:rPr>
              <a:t>Mengemukakan</a:t>
            </a:r>
            <a:r>
              <a:rPr lang="en-US" b="1" dirty="0">
                <a:latin typeface="Century Gothic" panose="020B0502020202020204" pitchFamily="34" charset="0"/>
              </a:rPr>
              <a:t> </a:t>
            </a:r>
            <a:r>
              <a:rPr lang="en-US" b="1" dirty="0" err="1">
                <a:latin typeface="Century Gothic" panose="020B0502020202020204" pitchFamily="34" charset="0"/>
              </a:rPr>
              <a:t>kepada</a:t>
            </a:r>
            <a:r>
              <a:rPr lang="en-US" b="1" dirty="0">
                <a:latin typeface="Century Gothic" panose="020B0502020202020204" pitchFamily="34" charset="0"/>
              </a:rPr>
              <a:t> </a:t>
            </a:r>
            <a:r>
              <a:rPr lang="en-US" b="1" dirty="0" err="1">
                <a:latin typeface="Century Gothic" panose="020B0502020202020204" pitchFamily="34" charset="0"/>
              </a:rPr>
              <a:t>Pihak</a:t>
            </a:r>
            <a:r>
              <a:rPr lang="en-US" b="1" dirty="0">
                <a:latin typeface="Century Gothic" panose="020B0502020202020204" pitchFamily="34" charset="0"/>
              </a:rPr>
              <a:t> </a:t>
            </a:r>
            <a:r>
              <a:rPr lang="en-US" b="1" dirty="0" err="1">
                <a:latin typeface="Century Gothic" panose="020B0502020202020204" pitchFamily="34" charset="0"/>
              </a:rPr>
              <a:t>Berkuasa</a:t>
            </a:r>
            <a:r>
              <a:rPr lang="en-US" b="1" dirty="0">
                <a:latin typeface="Century Gothic" panose="020B0502020202020204" pitchFamily="34" charset="0"/>
              </a:rPr>
              <a:t> </a:t>
            </a:r>
            <a:r>
              <a:rPr lang="en-US" b="1" dirty="0" err="1" smtClean="0">
                <a:latin typeface="Century Gothic" panose="020B0502020202020204" pitchFamily="34" charset="0"/>
              </a:rPr>
              <a:t>Melulus</a:t>
            </a:r>
            <a:r>
              <a:rPr lang="en-US" b="1" dirty="0" smtClean="0">
                <a:latin typeface="Century Gothic" panose="020B0502020202020204" pitchFamily="34" charset="0"/>
              </a:rPr>
              <a:t> </a:t>
            </a:r>
            <a:r>
              <a:rPr lang="en-US" b="1" dirty="0">
                <a:latin typeface="Century Gothic" panose="020B0502020202020204" pitchFamily="34" charset="0"/>
              </a:rPr>
              <a:t>(PBM) yang </a:t>
            </a:r>
            <a:r>
              <a:rPr lang="en-US" b="1" dirty="0" err="1">
                <a:latin typeface="Century Gothic" panose="020B0502020202020204" pitchFamily="34" charset="0"/>
              </a:rPr>
              <a:t>lebih</a:t>
            </a:r>
            <a:r>
              <a:rPr lang="en-US" b="1" dirty="0">
                <a:latin typeface="Century Gothic" panose="020B0502020202020204" pitchFamily="34" charset="0"/>
              </a:rPr>
              <a:t> </a:t>
            </a:r>
            <a:r>
              <a:rPr lang="en-US" b="1" dirty="0" err="1">
                <a:latin typeface="Century Gothic" panose="020B0502020202020204" pitchFamily="34" charset="0"/>
              </a:rPr>
              <a:t>tinggi</a:t>
            </a:r>
            <a:r>
              <a:rPr lang="en-US" b="1" dirty="0">
                <a:latin typeface="Century Gothic" panose="020B0502020202020204" pitchFamily="34" charset="0"/>
              </a:rPr>
              <a:t> </a:t>
            </a:r>
            <a:r>
              <a:rPr lang="en-US" dirty="0" err="1">
                <a:latin typeface="Century Gothic" panose="020B0502020202020204" pitchFamily="34" charset="0"/>
              </a:rPr>
              <a:t>sekiranya</a:t>
            </a:r>
            <a:r>
              <a:rPr lang="en-US" dirty="0">
                <a:latin typeface="Century Gothic" panose="020B0502020202020204" pitchFamily="34" charset="0"/>
              </a:rPr>
              <a:t> </a:t>
            </a:r>
            <a:r>
              <a:rPr lang="en-US" dirty="0" err="1">
                <a:latin typeface="Century Gothic" panose="020B0502020202020204" pitchFamily="34" charset="0"/>
              </a:rPr>
              <a:t>berlaku</a:t>
            </a:r>
            <a:r>
              <a:rPr lang="en-US" dirty="0">
                <a:latin typeface="Century Gothic" panose="020B0502020202020204" pitchFamily="34" charset="0"/>
              </a:rPr>
              <a:t> </a:t>
            </a:r>
            <a:r>
              <a:rPr lang="en-US" dirty="0" err="1">
                <a:latin typeface="Century Gothic" panose="020B0502020202020204" pitchFamily="34" charset="0"/>
              </a:rPr>
              <a:t>perkara-perkara</a:t>
            </a:r>
            <a:r>
              <a:rPr lang="en-US" dirty="0">
                <a:latin typeface="Century Gothic" panose="020B0502020202020204" pitchFamily="34" charset="0"/>
              </a:rPr>
              <a:t> </a:t>
            </a:r>
            <a:r>
              <a:rPr lang="en-US" dirty="0" err="1" smtClean="0">
                <a:latin typeface="Century Gothic" panose="020B0502020202020204" pitchFamily="34" charset="0"/>
              </a:rPr>
              <a:t>berikut</a:t>
            </a:r>
            <a:r>
              <a:rPr lang="en-US" dirty="0" smtClean="0">
                <a:latin typeface="Century Gothic" panose="020B0502020202020204" pitchFamily="34" charset="0"/>
              </a:rPr>
              <a:t>:</a:t>
            </a:r>
            <a:endParaRPr lang="en-US" dirty="0">
              <a:latin typeface="Century Gothic" panose="020B0502020202020204" pitchFamily="34" charset="0"/>
            </a:endParaRPr>
          </a:p>
          <a:p>
            <a:pPr lvl="2"/>
            <a:endParaRPr lang="en-US" dirty="0">
              <a:latin typeface="Century Gothic" panose="020B0502020202020204" pitchFamily="34" charset="0"/>
            </a:endParaRPr>
          </a:p>
          <a:p>
            <a:pPr marL="920750" lvl="1" indent="-463550">
              <a:buFont typeface="Wingdings" panose="05000000000000000000" pitchFamily="2" charset="2"/>
              <a:buChar char="ü"/>
            </a:pP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yang </a:t>
            </a:r>
            <a:r>
              <a:rPr lang="en-US" dirty="0" err="1">
                <a:latin typeface="Century Gothic" panose="020B0502020202020204" pitchFamily="34" charset="0"/>
              </a:rPr>
              <a:t>hendak</a:t>
            </a:r>
            <a:r>
              <a:rPr lang="en-US" dirty="0">
                <a:latin typeface="Century Gothic" panose="020B0502020202020204" pitchFamily="34" charset="0"/>
              </a:rPr>
              <a:t> </a:t>
            </a:r>
            <a:r>
              <a:rPr lang="en-US" dirty="0" err="1">
                <a:latin typeface="Century Gothic" panose="020B0502020202020204" pitchFamily="34" charset="0"/>
              </a:rPr>
              <a:t>dipilih</a:t>
            </a:r>
            <a:r>
              <a:rPr lang="en-US" dirty="0">
                <a:latin typeface="Century Gothic" panose="020B0502020202020204" pitchFamily="34" charset="0"/>
              </a:rPr>
              <a:t>/</a:t>
            </a:r>
            <a:r>
              <a:rPr lang="en-US" dirty="0" err="1">
                <a:latin typeface="Century Gothic" panose="020B0502020202020204" pitchFamily="34" charset="0"/>
              </a:rPr>
              <a:t>nilai</a:t>
            </a:r>
            <a:r>
              <a:rPr lang="en-US" dirty="0">
                <a:latin typeface="Century Gothic" panose="020B0502020202020204" pitchFamily="34" charset="0"/>
              </a:rPr>
              <a:t> </a:t>
            </a:r>
            <a:r>
              <a:rPr lang="en-US" dirty="0" err="1">
                <a:latin typeface="Century Gothic" panose="020B0502020202020204" pitchFamily="34" charset="0"/>
              </a:rPr>
              <a:t>perolehan</a:t>
            </a:r>
            <a:r>
              <a:rPr lang="en-US" dirty="0">
                <a:latin typeface="Century Gothic" panose="020B0502020202020204" pitchFamily="34" charset="0"/>
              </a:rPr>
              <a:t> </a:t>
            </a:r>
            <a:r>
              <a:rPr lang="en-US" dirty="0" err="1">
                <a:latin typeface="Century Gothic" panose="020B0502020202020204" pitchFamily="34" charset="0"/>
              </a:rPr>
              <a:t>melebihi</a:t>
            </a:r>
            <a:r>
              <a:rPr lang="en-US" dirty="0">
                <a:latin typeface="Century Gothic" panose="020B0502020202020204" pitchFamily="34" charset="0"/>
              </a:rPr>
              <a:t> had </a:t>
            </a:r>
            <a:r>
              <a:rPr lang="en-US" dirty="0" err="1">
                <a:latin typeface="Century Gothic" panose="020B0502020202020204" pitchFamily="34" charset="0"/>
              </a:rPr>
              <a:t>nilai</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PBM </a:t>
            </a:r>
            <a:r>
              <a:rPr lang="en-US" dirty="0" err="1">
                <a:latin typeface="Century Gothic" panose="020B0502020202020204" pitchFamily="34" charset="0"/>
              </a:rPr>
              <a:t>berkenaan</a:t>
            </a:r>
            <a:endParaRPr lang="en-US" dirty="0">
              <a:latin typeface="Century Gothic" panose="020B0502020202020204" pitchFamily="34" charset="0"/>
            </a:endParaRPr>
          </a:p>
          <a:p>
            <a:pPr lvl="1"/>
            <a:endParaRPr lang="en-US" dirty="0">
              <a:latin typeface="Century Gothic" panose="020B0502020202020204" pitchFamily="34" charset="0"/>
            </a:endParaRPr>
          </a:p>
          <a:p>
            <a:pPr marL="914400" lvl="1" indent="-450850">
              <a:buFont typeface="Wingdings" panose="05000000000000000000" pitchFamily="2" charset="2"/>
              <a:buChar char="ü"/>
            </a:pPr>
            <a:r>
              <a:rPr lang="en-US" dirty="0" err="1">
                <a:latin typeface="Century Gothic" panose="020B0502020202020204" pitchFamily="34" charset="0"/>
              </a:rPr>
              <a:t>Keputusan</a:t>
            </a:r>
            <a:r>
              <a:rPr lang="en-US" dirty="0">
                <a:latin typeface="Century Gothic" panose="020B0502020202020204" pitchFamily="34" charset="0"/>
              </a:rPr>
              <a:t> </a:t>
            </a:r>
            <a:r>
              <a:rPr lang="en-US" dirty="0" err="1">
                <a:latin typeface="Century Gothic" panose="020B0502020202020204" pitchFamily="34" charset="0"/>
              </a:rPr>
              <a:t>tidak</a:t>
            </a:r>
            <a:r>
              <a:rPr lang="en-US" dirty="0">
                <a:latin typeface="Century Gothic" panose="020B0502020202020204" pitchFamily="34" charset="0"/>
              </a:rPr>
              <a:t> </a:t>
            </a:r>
            <a:r>
              <a:rPr lang="en-US" dirty="0" err="1">
                <a:latin typeface="Century Gothic" panose="020B0502020202020204" pitchFamily="34" charset="0"/>
              </a:rPr>
              <a:t>sebulat</a:t>
            </a:r>
            <a:r>
              <a:rPr lang="en-US" dirty="0">
                <a:latin typeface="Century Gothic" panose="020B0502020202020204" pitchFamily="34" charset="0"/>
              </a:rPr>
              <a:t> </a:t>
            </a:r>
            <a:r>
              <a:rPr lang="en-US" dirty="0" err="1">
                <a:latin typeface="Century Gothic" panose="020B0502020202020204" pitchFamily="34" charset="0"/>
              </a:rPr>
              <a:t>suara</a:t>
            </a:r>
            <a:endParaRPr lang="en-US" dirty="0">
              <a:latin typeface="Century Gothic" panose="020B0502020202020204" pitchFamily="34" charset="0"/>
            </a:endParaRPr>
          </a:p>
          <a:p>
            <a:pPr marL="914400" lvl="1" indent="-450850">
              <a:buFont typeface="Wingdings" panose="05000000000000000000" pitchFamily="2" charset="2"/>
              <a:buChar char="ü"/>
            </a:pPr>
            <a:endParaRPr lang="en-US" dirty="0">
              <a:latin typeface="Century Gothic" panose="020B0502020202020204" pitchFamily="34" charset="0"/>
            </a:endParaRPr>
          </a:p>
          <a:p>
            <a:pPr marL="287338" indent="-280988">
              <a:buFont typeface="Wingdings" panose="05000000000000000000" pitchFamily="2" charset="2"/>
              <a:buChar char="§"/>
            </a:pPr>
            <a:r>
              <a:rPr lang="en-US" dirty="0" err="1">
                <a:latin typeface="Century Gothic" panose="020B0502020202020204" pitchFamily="34" charset="0"/>
              </a:rPr>
              <a:t>Mesyuarat</a:t>
            </a:r>
            <a:r>
              <a:rPr lang="en-US" dirty="0">
                <a:latin typeface="Century Gothic" panose="020B0502020202020204" pitchFamily="34" charset="0"/>
              </a:rPr>
              <a:t> </a:t>
            </a:r>
            <a:r>
              <a:rPr lang="en-US" dirty="0" err="1">
                <a:latin typeface="Century Gothic" panose="020B0502020202020204" pitchFamily="34" charset="0"/>
              </a:rPr>
              <a:t>hendaklah</a:t>
            </a:r>
            <a:r>
              <a:rPr lang="en-US" dirty="0">
                <a:latin typeface="Century Gothic" panose="020B0502020202020204" pitchFamily="34" charset="0"/>
              </a:rPr>
              <a:t> </a:t>
            </a:r>
            <a:r>
              <a:rPr lang="en-US" dirty="0" err="1">
                <a:latin typeface="Century Gothic" panose="020B0502020202020204" pitchFamily="34" charset="0"/>
              </a:rPr>
              <a:t>menentukan</a:t>
            </a:r>
            <a:r>
              <a:rPr lang="en-US" dirty="0">
                <a:latin typeface="Century Gothic" panose="020B0502020202020204" pitchFamily="34" charset="0"/>
              </a:rPr>
              <a:t> PBM yang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memutuskan</a:t>
            </a:r>
            <a:r>
              <a:rPr lang="en-US" dirty="0">
                <a:latin typeface="Century Gothic" panose="020B0502020202020204" pitchFamily="34" charset="0"/>
              </a:rPr>
              <a:t> </a:t>
            </a:r>
            <a:r>
              <a:rPr lang="en-US" dirty="0" err="1">
                <a:latin typeface="Century Gothic" panose="020B0502020202020204" pitchFamily="34" charset="0"/>
              </a:rPr>
              <a:t>pemilihan</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sebut</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/tender </a:t>
            </a:r>
            <a:r>
              <a:rPr lang="en-US" dirty="0" err="1">
                <a:latin typeface="Century Gothic" panose="020B0502020202020204" pitchFamily="34" charset="0"/>
              </a:rPr>
              <a:t>berkaitan</a:t>
            </a:r>
            <a:endParaRPr lang="en-US" dirty="0">
              <a:latin typeface="Century Gothic" panose="020B0502020202020204" pitchFamily="34" charset="0"/>
            </a:endParaRPr>
          </a:p>
          <a:p>
            <a:pPr marL="914400" lvl="1" indent="-450850">
              <a:buFont typeface="Wingdings" panose="05000000000000000000" pitchFamily="2" charset="2"/>
              <a:buChar char="ü"/>
            </a:pPr>
            <a:endParaRPr lang="en-US" dirty="0">
              <a:latin typeface="Century Gothic" panose="020B0502020202020204" pitchFamily="34" charset="0"/>
            </a:endParaRPr>
          </a:p>
          <a:p>
            <a:pPr marL="287338" indent="-287338">
              <a:buFont typeface="Wingdings" panose="05000000000000000000" pitchFamily="2" charset="2"/>
              <a:buChar char="§"/>
            </a:pPr>
            <a:r>
              <a:rPr lang="en-US" b="1" dirty="0" err="1">
                <a:latin typeface="Century Gothic" panose="020B0502020202020204" pitchFamily="34" charset="0"/>
              </a:rPr>
              <a:t>Membatalkan</a:t>
            </a:r>
            <a:r>
              <a:rPr lang="en-US" b="1" dirty="0">
                <a:latin typeface="Century Gothic" panose="020B0502020202020204" pitchFamily="34" charset="0"/>
              </a:rPr>
              <a:t> </a:t>
            </a:r>
            <a:r>
              <a:rPr lang="en-US" b="1" dirty="0" err="1">
                <a:latin typeface="Century Gothic" panose="020B0502020202020204" pitchFamily="34" charset="0"/>
              </a:rPr>
              <a:t>Sebut</a:t>
            </a:r>
            <a:r>
              <a:rPr lang="en-US" b="1" dirty="0">
                <a:latin typeface="Century Gothic" panose="020B0502020202020204" pitchFamily="34" charset="0"/>
              </a:rPr>
              <a:t> </a:t>
            </a:r>
            <a:r>
              <a:rPr lang="en-US" b="1" dirty="0" err="1">
                <a:latin typeface="Century Gothic" panose="020B0502020202020204" pitchFamily="34" charset="0"/>
              </a:rPr>
              <a:t>Harga</a:t>
            </a:r>
            <a:r>
              <a:rPr lang="en-US" b="1" dirty="0">
                <a:latin typeface="Century Gothic" panose="020B0502020202020204" pitchFamily="34" charset="0"/>
              </a:rPr>
              <a:t>/Tender</a:t>
            </a:r>
          </a:p>
          <a:p>
            <a:pPr marL="287338" indent="-287338">
              <a:buFont typeface="Wingdings" panose="05000000000000000000" pitchFamily="2" charset="2"/>
              <a:buChar char="§"/>
            </a:pPr>
            <a:endParaRPr lang="en-US" b="1" dirty="0">
              <a:latin typeface="Century Gothic" panose="020B0502020202020204" pitchFamily="34" charset="0"/>
            </a:endParaRPr>
          </a:p>
          <a:p>
            <a:pPr marL="914400" lvl="1" indent="-457200">
              <a:buFont typeface="Wingdings" panose="05000000000000000000" pitchFamily="2" charset="2"/>
              <a:buChar char="ü"/>
            </a:pPr>
            <a:r>
              <a:rPr lang="en-US" dirty="0" err="1">
                <a:latin typeface="Century Gothic" panose="020B0502020202020204" pitchFamily="34" charset="0"/>
              </a:rPr>
              <a:t>Mesyuarat</a:t>
            </a:r>
            <a:r>
              <a:rPr lang="en-US" dirty="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memutuskan</a:t>
            </a:r>
            <a:r>
              <a:rPr lang="en-US" dirty="0">
                <a:latin typeface="Century Gothic" panose="020B0502020202020204" pitchFamily="34" charset="0"/>
              </a:rPr>
              <a:t> </a:t>
            </a:r>
            <a:r>
              <a:rPr lang="en-US" dirty="0" err="1">
                <a:latin typeface="Century Gothic" panose="020B0502020202020204" pitchFamily="34" charset="0"/>
              </a:rPr>
              <a:t>sesuatu</a:t>
            </a:r>
            <a:r>
              <a:rPr lang="en-US" dirty="0">
                <a:latin typeface="Century Gothic" panose="020B0502020202020204" pitchFamily="34" charset="0"/>
              </a:rPr>
              <a:t> </a:t>
            </a:r>
            <a:r>
              <a:rPr lang="en-US" dirty="0" err="1">
                <a:latin typeface="Century Gothic" panose="020B0502020202020204" pitchFamily="34" charset="0"/>
              </a:rPr>
              <a:t>sebut</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/tender </a:t>
            </a:r>
            <a:r>
              <a:rPr lang="en-US" dirty="0" err="1">
                <a:latin typeface="Century Gothic" panose="020B0502020202020204" pitchFamily="34" charset="0"/>
              </a:rPr>
              <a:t>dibatalkan</a:t>
            </a:r>
            <a:endParaRPr lang="en-US" dirty="0">
              <a:latin typeface="Century Gothic" panose="020B0502020202020204" pitchFamily="34" charset="0"/>
            </a:endParaRPr>
          </a:p>
        </p:txBody>
      </p:sp>
      <p:grpSp>
        <p:nvGrpSpPr>
          <p:cNvPr id="11" name="Group 10"/>
          <p:cNvGrpSpPr/>
          <p:nvPr/>
        </p:nvGrpSpPr>
        <p:grpSpPr>
          <a:xfrm>
            <a:off x="174173" y="2638030"/>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487158"/>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Pihak</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Berkuasa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Melulus</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247" y="1690381"/>
            <a:ext cx="985837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hlinkClick r:id="rId5" action="ppaction://hlinksldjump"/>
          </p:cNvPr>
          <p:cNvSpPr/>
          <p:nvPr/>
        </p:nvSpPr>
        <p:spPr>
          <a:xfrm>
            <a:off x="2003675" y="1974315"/>
            <a:ext cx="209862" cy="1658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6" action="ppaction://hlinksldjump"/>
          </p:cNvPr>
          <p:cNvSpPr/>
          <p:nvPr/>
        </p:nvSpPr>
        <p:spPr>
          <a:xfrm>
            <a:off x="1990858" y="4963037"/>
            <a:ext cx="209862" cy="1658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stretch>
            <a:fillRect/>
          </a:stretch>
        </p:blipFill>
        <p:spPr>
          <a:xfrm>
            <a:off x="158240" y="6307816"/>
            <a:ext cx="289519" cy="336650"/>
          </a:xfrm>
          <a:prstGeom prst="rect">
            <a:avLst/>
          </a:prstGeom>
          <a:ln>
            <a:solidFill>
              <a:schemeClr val="tx1"/>
            </a:solidFill>
          </a:ln>
        </p:spPr>
      </p:pic>
      <p:sp>
        <p:nvSpPr>
          <p:cNvPr id="19" name="TextBox 18"/>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20" name="Rectangle 19">
            <a:hlinkClick r:id="rId8" action="ppaction://hlinksldjump"/>
          </p:cNvPr>
          <p:cNvSpPr/>
          <p:nvPr/>
        </p:nvSpPr>
        <p:spPr>
          <a:xfrm>
            <a:off x="1315226" y="6452792"/>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2874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515257" y="709636"/>
            <a:ext cx="7278408" cy="42434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00B0F0"/>
                </a:solidFill>
                <a:latin typeface="Century Gothic" panose="020B0502020202020204" pitchFamily="34" charset="0"/>
                <a:ea typeface="Arial Unicode MS" panose="020B0604020202020204" pitchFamily="34" charset="-128"/>
                <a:cs typeface="helvetica" panose="020B0604020202020204" pitchFamily="34" charset="0"/>
              </a:rPr>
              <a:t>Soal </a:t>
            </a:r>
            <a:r>
              <a:rPr lang="en-US" sz="3200" b="1">
                <a:solidFill>
                  <a:srgbClr val="0070C0"/>
                </a:solidFill>
                <a:latin typeface="Century Gothic" panose="020B0502020202020204" pitchFamily="34" charset="0"/>
                <a:ea typeface="Arial Unicode MS" panose="020B0604020202020204" pitchFamily="34" charset="-128"/>
                <a:cs typeface="helvetica" panose="020B0604020202020204" pitchFamily="34" charset="0"/>
              </a:rPr>
              <a:t>Jawab</a:t>
            </a:r>
            <a:endParaRPr lang="en-US" sz="2800" b="1" dirty="0">
              <a:solidFill>
                <a:srgbClr val="0070C0"/>
              </a:solidFill>
              <a:latin typeface="Century Gothic" panose="020B0502020202020204" pitchFamily="34" charset="0"/>
              <a:cs typeface="helvetica" panose="020B0604020202020204" pitchFamily="34" charset="0"/>
            </a:endParaRPr>
          </a:p>
        </p:txBody>
      </p:sp>
      <p:sp>
        <p:nvSpPr>
          <p:cNvPr id="4" name="Rectangle 3"/>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AutoShape 6" descr="http://unbounce.wpengine.netdna-cdn.com/photos/test-hypothesis-ico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extBox 1"/>
          <p:cNvSpPr txBox="1"/>
          <p:nvPr/>
        </p:nvSpPr>
        <p:spPr>
          <a:xfrm>
            <a:off x="3831771" y="69850"/>
            <a:ext cx="4528457" cy="6447919"/>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41300" dirty="0">
                <a:effectLst>
                  <a:outerShdw blurRad="50800" dist="38100" dir="18900000" algn="bl" rotWithShape="0">
                    <a:prstClr val="black">
                      <a:alpha val="40000"/>
                    </a:prstClr>
                  </a:outerShdw>
                </a:effectLst>
                <a:latin typeface="Aharoni" panose="02010803020104030203" pitchFamily="2" charset="-79"/>
                <a:cs typeface="Aharoni" panose="02010803020104030203" pitchFamily="2" charset="-79"/>
              </a:rPr>
              <a:t>?</a:t>
            </a:r>
          </a:p>
        </p:txBody>
      </p:sp>
      <p:sp>
        <p:nvSpPr>
          <p:cNvPr id="15" name="Flowchart: Delay 14"/>
          <p:cNvSpPr/>
          <p:nvPr/>
        </p:nvSpPr>
        <p:spPr>
          <a:xfrm>
            <a:off x="174172" y="74022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07319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AutoShape 6" descr="http://unbounce.wpengine.netdna-cdn.com/photos/test-hypothesis-ico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485" y="2096793"/>
            <a:ext cx="4362450" cy="3800475"/>
          </a:xfrm>
          <a:prstGeom prst="rect">
            <a:avLst/>
          </a:prstGeom>
        </p:spPr>
      </p:pic>
      <p:sp>
        <p:nvSpPr>
          <p:cNvPr id="6" name="Title 5"/>
          <p:cNvSpPr>
            <a:spLocks noGrp="1"/>
          </p:cNvSpPr>
          <p:nvPr>
            <p:ph type="ctrTitle"/>
          </p:nvPr>
        </p:nvSpPr>
        <p:spPr>
          <a:xfrm>
            <a:off x="1524000" y="277232"/>
            <a:ext cx="9144000" cy="2387600"/>
          </a:xfrm>
        </p:spPr>
        <p:txBody>
          <a:bodyPr/>
          <a:lstStyle/>
          <a:p>
            <a:r>
              <a:rPr lang="en-US" b="1" dirty="0" err="1">
                <a:solidFill>
                  <a:srgbClr val="00B0F0"/>
                </a:solidFill>
                <a:latin typeface="Century Gothic" panose="020B0502020202020204" pitchFamily="34" charset="0"/>
                <a:ea typeface="Arial Unicode MS" panose="020B0604020202020204" pitchFamily="34" charset="-128"/>
                <a:cs typeface="helvetica" panose="020B0604020202020204" pitchFamily="34" charset="0"/>
              </a:rPr>
              <a:t>Terima</a:t>
            </a:r>
            <a:r>
              <a:rPr lang="en-US" b="1" dirty="0">
                <a:solidFill>
                  <a:srgbClr val="00B0F0"/>
                </a:solidFill>
                <a:latin typeface="Century Gothic" panose="020B0502020202020204" pitchFamily="34" charset="0"/>
                <a:ea typeface="Arial Unicode MS" panose="020B0604020202020204" pitchFamily="34" charset="-128"/>
                <a:cs typeface="helvetica" panose="020B0604020202020204" pitchFamily="34" charset="0"/>
              </a:rPr>
              <a:t> </a:t>
            </a:r>
            <a:r>
              <a:rPr lang="en-US" b="1" dirty="0" err="1">
                <a:solidFill>
                  <a:srgbClr val="0070C0"/>
                </a:solidFill>
                <a:latin typeface="Century Gothic" panose="020B0502020202020204" pitchFamily="34" charset="0"/>
                <a:ea typeface="Arial Unicode MS" panose="020B0604020202020204" pitchFamily="34" charset="-128"/>
                <a:cs typeface="helvetica" panose="020B0604020202020204" pitchFamily="34" charset="0"/>
              </a:rPr>
              <a:t>Kasih</a:t>
            </a:r>
            <a:r>
              <a:rPr lang="en-US" b="1" dirty="0">
                <a:solidFill>
                  <a:srgbClr val="0070C0"/>
                </a:solidFill>
                <a:latin typeface="Century Gothic" panose="020B0502020202020204" pitchFamily="34" charset="0"/>
                <a:ea typeface="Arial Unicode MS" panose="020B0604020202020204" pitchFamily="34" charset="-128"/>
                <a:cs typeface="helvetica" panose="020B0604020202020204" pitchFamily="34" charset="0"/>
              </a:rPr>
              <a:t/>
            </a:r>
            <a:br>
              <a:rPr lang="en-US" b="1" dirty="0">
                <a:solidFill>
                  <a:srgbClr val="0070C0"/>
                </a:solidFill>
                <a:latin typeface="Century Gothic" panose="020B0502020202020204" pitchFamily="34" charset="0"/>
                <a:ea typeface="Arial Unicode MS" panose="020B0604020202020204" pitchFamily="34" charset="-128"/>
                <a:cs typeface="helvetica" panose="020B0604020202020204" pitchFamily="34" charset="0"/>
              </a:rPr>
            </a:br>
            <a:endParaRPr lang="en-US" dirty="0"/>
          </a:p>
        </p:txBody>
      </p:sp>
    </p:spTree>
    <p:extLst>
      <p:ext uri="{BB962C8B-B14F-4D97-AF65-F5344CB8AC3E}">
        <p14:creationId xmlns:p14="http://schemas.microsoft.com/office/powerpoint/2010/main" val="165240021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48982"/>
            <a:ext cx="12205322" cy="6126480"/>
          </a:xfrm>
          <a:prstGeom prst="rect">
            <a:avLst/>
          </a:prstGeom>
        </p:spPr>
      </p:pic>
      <p:sp>
        <p:nvSpPr>
          <p:cNvPr id="7" name="Rectangle 6"/>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AHLI JAWATANKUASA SPESIFIKASI (1/2)</a:t>
            </a:r>
            <a:endParaRPr lang="en-US" b="1" dirty="0">
              <a:solidFill>
                <a:schemeClr val="tx1"/>
              </a:solidFill>
            </a:endParaRPr>
          </a:p>
        </p:txBody>
      </p:sp>
      <p:sp>
        <p:nvSpPr>
          <p:cNvPr id="8" name="Rectangle 7"/>
          <p:cNvSpPr/>
          <p:nvPr/>
        </p:nvSpPr>
        <p:spPr>
          <a:xfrm>
            <a:off x="10118361" y="1963711"/>
            <a:ext cx="1937062" cy="3431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5921115" y="1197548"/>
            <a:ext cx="3416431" cy="766163"/>
          </a:xfrm>
          <a:prstGeom prst="wedgeRectCallout">
            <a:avLst>
              <a:gd name="adj1" fmla="val 71018"/>
              <a:gd name="adj2" fmla="val 54498"/>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err="1" smtClean="0">
                <a:solidFill>
                  <a:schemeClr val="tx1"/>
                </a:solidFill>
                <a:latin typeface="Arial" panose="020B0604020202020204" pitchFamily="34" charset="0"/>
                <a:cs typeface="Arial" panose="020B0604020202020204" pitchFamily="34" charset="0"/>
              </a:rPr>
              <a:t>Butang</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Kaji</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Semula</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hanya</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ada</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pada</a:t>
            </a:r>
            <a:r>
              <a:rPr lang="en-US" sz="1600" dirty="0" smtClean="0">
                <a:solidFill>
                  <a:schemeClr val="tx1"/>
                </a:solidFill>
                <a:latin typeface="Arial" panose="020B0604020202020204" pitchFamily="34" charset="0"/>
                <a:cs typeface="Arial" panose="020B0604020202020204" pitchFamily="34" charset="0"/>
              </a:rPr>
              <a:t> Ahli </a:t>
            </a:r>
            <a:r>
              <a:rPr lang="en-US" sz="1600" dirty="0" err="1" smtClean="0">
                <a:solidFill>
                  <a:schemeClr val="tx1"/>
                </a:solidFill>
                <a:latin typeface="Arial" panose="020B0604020202020204" pitchFamily="34" charset="0"/>
                <a:cs typeface="Arial" panose="020B0604020202020204" pitchFamily="34" charset="0"/>
              </a:rPr>
              <a:t>Jawatankuasa</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Spesifikasi</a:t>
            </a:r>
            <a:endParaRPr lang="en-US" sz="1600" dirty="0">
              <a:solidFill>
                <a:schemeClr val="tx1"/>
              </a:solidFill>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53942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24" y="472729"/>
            <a:ext cx="12180952" cy="6152381"/>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PENGERUSI JAWATANKUASA SPESIFIKASI (2/2)</a:t>
            </a:r>
            <a:endParaRPr lang="en-US" b="1" dirty="0">
              <a:solidFill>
                <a:schemeClr val="tx1"/>
              </a:solidFill>
            </a:endParaRPr>
          </a:p>
        </p:txBody>
      </p:sp>
      <p:sp>
        <p:nvSpPr>
          <p:cNvPr id="8" name="Rectangle 7"/>
          <p:cNvSpPr/>
          <p:nvPr/>
        </p:nvSpPr>
        <p:spPr>
          <a:xfrm>
            <a:off x="11197652" y="1873770"/>
            <a:ext cx="839450" cy="3281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hlinkClick r:id="rId3"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28259" y="6288358"/>
            <a:ext cx="289519" cy="336650"/>
          </a:xfrm>
          <a:prstGeom prst="rect">
            <a:avLst/>
          </a:prstGeom>
          <a:ln>
            <a:solidFill>
              <a:schemeClr val="tx1"/>
            </a:solidFill>
          </a:ln>
        </p:spPr>
      </p:pic>
      <p:sp>
        <p:nvSpPr>
          <p:cNvPr id="9" name="TextBox 8"/>
          <p:cNvSpPr txBox="1"/>
          <p:nvPr/>
        </p:nvSpPr>
        <p:spPr>
          <a:xfrm>
            <a:off x="417778" y="6362091"/>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0" name="Isosceles Triangle 9">
            <a:hlinkClick r:id="rId3" action="ppaction://hlinksldjump"/>
          </p:cNvPr>
          <p:cNvSpPr/>
          <p:nvPr/>
        </p:nvSpPr>
        <p:spPr>
          <a:xfrm>
            <a:off x="1201711" y="6343391"/>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350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SETIAUSAHA JAWATANKUASA SPESIFIKASI (PINDAAN) (1/2)</a:t>
            </a:r>
            <a:endParaRPr lang="en-US" b="1" dirty="0">
              <a:solidFill>
                <a:schemeClr val="tx1"/>
              </a:solidFill>
            </a:endParaRPr>
          </a:p>
        </p:txBody>
      </p:sp>
      <p:pic>
        <p:nvPicPr>
          <p:cNvPr id="5" name="Picture 4"/>
          <p:cNvPicPr>
            <a:picLocks noChangeAspect="1"/>
          </p:cNvPicPr>
          <p:nvPr/>
        </p:nvPicPr>
        <p:blipFill>
          <a:blip r:embed="rId2"/>
          <a:stretch>
            <a:fillRect/>
          </a:stretch>
        </p:blipFill>
        <p:spPr>
          <a:xfrm>
            <a:off x="15047" y="503414"/>
            <a:ext cx="12161905" cy="6180952"/>
          </a:xfrm>
          <a:prstGeom prst="rect">
            <a:avLst/>
          </a:prstGeom>
        </p:spPr>
      </p:pic>
      <p:sp>
        <p:nvSpPr>
          <p:cNvPr id="6" name="Rectangle 5"/>
          <p:cNvSpPr/>
          <p:nvPr/>
        </p:nvSpPr>
        <p:spPr>
          <a:xfrm>
            <a:off x="8889168" y="4407108"/>
            <a:ext cx="3136274" cy="2548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046" y="499730"/>
            <a:ext cx="4766815" cy="3097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7411" y="2925580"/>
            <a:ext cx="2261015" cy="3572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183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07305"/>
            <a:ext cx="12142857" cy="5933333"/>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SETIAUSAHA JAWATANKUASA SPESIFIKASI (PINDAAN) (2/2)</a:t>
            </a:r>
            <a:endParaRPr lang="en-US" b="1" dirty="0">
              <a:solidFill>
                <a:schemeClr val="tx1"/>
              </a:solidFill>
            </a:endParaRPr>
          </a:p>
        </p:txBody>
      </p:sp>
      <p:sp>
        <p:nvSpPr>
          <p:cNvPr id="6" name="Rectangle 5"/>
          <p:cNvSpPr/>
          <p:nvPr/>
        </p:nvSpPr>
        <p:spPr>
          <a:xfrm>
            <a:off x="5582170" y="2023880"/>
            <a:ext cx="3037174" cy="3445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9474403" y="1768839"/>
            <a:ext cx="2068023" cy="449706"/>
          </a:xfrm>
          <a:prstGeom prst="wedgeRectCallout">
            <a:avLst>
              <a:gd name="adj1" fmla="val -83476"/>
              <a:gd name="adj2" fmla="val 31008"/>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rPr>
              <a:t>Tidak</a:t>
            </a:r>
            <a:r>
              <a:rPr lang="en-US" dirty="0" smtClean="0">
                <a:solidFill>
                  <a:schemeClr val="tx1"/>
                </a:solidFill>
              </a:rPr>
              <a:t> </a:t>
            </a:r>
            <a:r>
              <a:rPr lang="en-US" dirty="0" err="1" smtClean="0">
                <a:solidFill>
                  <a:schemeClr val="tx1"/>
                </a:solidFill>
              </a:rPr>
              <a:t>boleh</a:t>
            </a:r>
            <a:r>
              <a:rPr lang="en-US" dirty="0" smtClean="0">
                <a:solidFill>
                  <a:schemeClr val="tx1"/>
                </a:solidFill>
              </a:rPr>
              <a:t> </a:t>
            </a:r>
            <a:r>
              <a:rPr lang="en-US" dirty="0" err="1" smtClean="0">
                <a:solidFill>
                  <a:schemeClr val="tx1"/>
                </a:solidFill>
              </a:rPr>
              <a:t>dipinda</a:t>
            </a:r>
            <a:endParaRPr lang="en-US" dirty="0">
              <a:solidFill>
                <a:schemeClr val="tx1"/>
              </a:solidFill>
            </a:endParaRPr>
          </a:p>
        </p:txBody>
      </p:sp>
      <p:sp>
        <p:nvSpPr>
          <p:cNvPr id="8" name="Rectangle 7"/>
          <p:cNvSpPr/>
          <p:nvPr/>
        </p:nvSpPr>
        <p:spPr>
          <a:xfrm>
            <a:off x="113257" y="3720267"/>
            <a:ext cx="11893863" cy="22458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6973546" y="5998507"/>
            <a:ext cx="1495898" cy="449706"/>
          </a:xfrm>
          <a:prstGeom prst="wedgeRectCallout">
            <a:avLst>
              <a:gd name="adj1" fmla="val -18964"/>
              <a:gd name="adj2" fmla="val -98992"/>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B</a:t>
            </a:r>
            <a:r>
              <a:rPr lang="en-US" dirty="0" err="1" smtClean="0">
                <a:solidFill>
                  <a:schemeClr val="tx1"/>
                </a:solidFill>
              </a:rPr>
              <a:t>oleh</a:t>
            </a:r>
            <a:r>
              <a:rPr lang="en-US" dirty="0" smtClean="0">
                <a:solidFill>
                  <a:schemeClr val="tx1"/>
                </a:solidFill>
              </a:rPr>
              <a:t> </a:t>
            </a:r>
            <a:r>
              <a:rPr lang="en-US" dirty="0" err="1" smtClean="0">
                <a:solidFill>
                  <a:schemeClr val="tx1"/>
                </a:solidFill>
              </a:rPr>
              <a:t>dipinda</a:t>
            </a:r>
            <a:endParaRPr lang="en-US" dirty="0">
              <a:solidFill>
                <a:schemeClr val="tx1"/>
              </a:solidFill>
            </a:endParaRPr>
          </a:p>
        </p:txBody>
      </p:sp>
      <p:sp>
        <p:nvSpPr>
          <p:cNvPr id="10" name="Isosceles Triangle 9">
            <a:hlinkClick r:id="rId3"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128259" y="6288358"/>
            <a:ext cx="289519" cy="336650"/>
          </a:xfrm>
          <a:prstGeom prst="rect">
            <a:avLst/>
          </a:prstGeom>
          <a:ln>
            <a:solidFill>
              <a:schemeClr val="tx1"/>
            </a:solidFill>
          </a:ln>
        </p:spPr>
      </p:pic>
      <p:sp>
        <p:nvSpPr>
          <p:cNvPr id="12" name="TextBox 11"/>
          <p:cNvSpPr txBox="1"/>
          <p:nvPr/>
        </p:nvSpPr>
        <p:spPr>
          <a:xfrm>
            <a:off x="417778" y="6362091"/>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3" name="Isosceles Triangle 12">
            <a:hlinkClick r:id="rId3" action="ppaction://hlinksldjump"/>
          </p:cNvPr>
          <p:cNvSpPr/>
          <p:nvPr/>
        </p:nvSpPr>
        <p:spPr>
          <a:xfrm>
            <a:off x="1202402" y="6346941"/>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623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59520"/>
            <a:ext cx="12192000" cy="5938960"/>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SETIAUSAHA JAWATANKUASA SPESIFIKASI (PINDAAN)</a:t>
            </a:r>
            <a:endParaRPr lang="en-US" b="1" dirty="0">
              <a:solidFill>
                <a:schemeClr val="tx1"/>
              </a:solidFill>
            </a:endParaRPr>
          </a:p>
        </p:txBody>
      </p:sp>
      <p:sp>
        <p:nvSpPr>
          <p:cNvPr id="6" name="Isosceles Triangle 5">
            <a:hlinkClick r:id="rId3" action="ppaction://hlinksldjump"/>
          </p:cNvPr>
          <p:cNvSpPr/>
          <p:nvPr/>
        </p:nvSpPr>
        <p:spPr>
          <a:xfrm>
            <a:off x="11632367" y="4497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785723" y="4976941"/>
            <a:ext cx="3321987" cy="794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9297016" y="6013497"/>
            <a:ext cx="1495898" cy="449706"/>
          </a:xfrm>
          <a:prstGeom prst="wedgeRectCallout">
            <a:avLst>
              <a:gd name="adj1" fmla="val -18964"/>
              <a:gd name="adj2" fmla="val -98992"/>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B</a:t>
            </a:r>
            <a:r>
              <a:rPr lang="en-US" dirty="0" err="1" smtClean="0">
                <a:solidFill>
                  <a:schemeClr val="tx1"/>
                </a:solidFill>
              </a:rPr>
              <a:t>oleh</a:t>
            </a:r>
            <a:r>
              <a:rPr lang="en-US" dirty="0" smtClean="0">
                <a:solidFill>
                  <a:schemeClr val="tx1"/>
                </a:solidFill>
              </a:rPr>
              <a:t> </a:t>
            </a:r>
            <a:r>
              <a:rPr lang="en-US" dirty="0" err="1" smtClean="0">
                <a:solidFill>
                  <a:schemeClr val="tx1"/>
                </a:solidFill>
              </a:rPr>
              <a:t>dipinda</a:t>
            </a:r>
            <a:endParaRPr lang="en-US" dirty="0">
              <a:solidFill>
                <a:schemeClr val="tx1"/>
              </a:solidFill>
            </a:endParaRPr>
          </a:p>
        </p:txBody>
      </p:sp>
      <p:pic>
        <p:nvPicPr>
          <p:cNvPr id="9" name="Picture 8"/>
          <p:cNvPicPr>
            <a:picLocks noChangeAspect="1"/>
          </p:cNvPicPr>
          <p:nvPr/>
        </p:nvPicPr>
        <p:blipFill>
          <a:blip r:embed="rId4"/>
          <a:stretch>
            <a:fillRect/>
          </a:stretch>
        </p:blipFill>
        <p:spPr>
          <a:xfrm>
            <a:off x="128259" y="6288358"/>
            <a:ext cx="289519" cy="336650"/>
          </a:xfrm>
          <a:prstGeom prst="rect">
            <a:avLst/>
          </a:prstGeom>
          <a:ln>
            <a:solidFill>
              <a:schemeClr val="tx1"/>
            </a:solidFill>
          </a:ln>
        </p:spPr>
      </p:pic>
      <p:sp>
        <p:nvSpPr>
          <p:cNvPr id="10" name="TextBox 9"/>
          <p:cNvSpPr txBox="1"/>
          <p:nvPr/>
        </p:nvSpPr>
        <p:spPr>
          <a:xfrm>
            <a:off x="417778" y="6362091"/>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1" name="Isosceles Triangle 10">
            <a:hlinkClick r:id="rId3" action="ppaction://hlinksldjump"/>
          </p:cNvPr>
          <p:cNvSpPr/>
          <p:nvPr/>
        </p:nvSpPr>
        <p:spPr>
          <a:xfrm>
            <a:off x="1216701" y="6353508"/>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429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38" r="1146"/>
          <a:stretch/>
        </p:blipFill>
        <p:spPr>
          <a:xfrm>
            <a:off x="44970" y="484728"/>
            <a:ext cx="12073993" cy="5943600"/>
          </a:xfrm>
          <a:prstGeom prst="rect">
            <a:avLst/>
          </a:prstGeom>
        </p:spPr>
      </p:pic>
      <p:sp>
        <p:nvSpPr>
          <p:cNvPr id="4" name="Rectangle 3"/>
          <p:cNvSpPr/>
          <p:nvPr/>
        </p:nvSpPr>
        <p:spPr>
          <a:xfrm>
            <a:off x="4664881" y="4388395"/>
            <a:ext cx="1723219" cy="8581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5825287" y="1767578"/>
            <a:ext cx="6196084" cy="1439045"/>
          </a:xfrm>
          <a:prstGeom prst="wedgeRectCallout">
            <a:avLst>
              <a:gd name="adj1" fmla="val -39215"/>
              <a:gd name="adj2" fmla="val 132257"/>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lvl="1" indent="-231775">
              <a:buFont typeface="Arial" panose="020B0604020202020204" pitchFamily="34" charset="0"/>
              <a:buChar char="•"/>
            </a:pPr>
            <a:r>
              <a:rPr lang="en-US" sz="1600" dirty="0" err="1">
                <a:solidFill>
                  <a:schemeClr val="tx1"/>
                </a:solidFill>
                <a:latin typeface="Arial" panose="020B0604020202020204" pitchFamily="34" charset="0"/>
                <a:cs typeface="Arial" panose="020B0604020202020204" pitchFamily="34" charset="0"/>
              </a:rPr>
              <a:t>Perolehan</a:t>
            </a:r>
            <a:r>
              <a:rPr lang="en-US" sz="1600" dirty="0">
                <a:solidFill>
                  <a:schemeClr val="tx1"/>
                </a:solidFill>
                <a:latin typeface="Arial" panose="020B0604020202020204" pitchFamily="34" charset="0"/>
                <a:cs typeface="Arial" panose="020B0604020202020204" pitchFamily="34" charset="0"/>
              </a:rPr>
              <a:t> yang </a:t>
            </a:r>
            <a:r>
              <a:rPr lang="en-US" sz="1600" dirty="0" err="1">
                <a:solidFill>
                  <a:schemeClr val="tx1"/>
                </a:solidFill>
                <a:latin typeface="Arial" panose="020B0604020202020204" pitchFamily="34" charset="0"/>
                <a:cs typeface="Arial" panose="020B0604020202020204" pitchFamily="34" charset="0"/>
              </a:rPr>
              <a:t>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dilaksana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perlu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ditetapkan</a:t>
            </a:r>
            <a:r>
              <a:rPr lang="en-US" sz="1600"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Kategori</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Jenis</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Perolehan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samada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bekalan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atau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perkhidmatan</a:t>
            </a:r>
            <a:r>
              <a:rPr lang="en-US" sz="1600" dirty="0">
                <a:solidFill>
                  <a:schemeClr val="tx1"/>
                </a:solidFill>
                <a:latin typeface="Arial" panose="020B0604020202020204" pitchFamily="34" charset="0"/>
                <a:cs typeface="Arial" panose="020B0604020202020204" pitchFamily="34" charset="0"/>
              </a:rPr>
              <a:t>.</a:t>
            </a:r>
          </a:p>
          <a:p>
            <a:pPr marL="231775" lvl="1" indent="-231775">
              <a:buFont typeface="Arial" panose="020B0604020202020204" pitchFamily="34" charset="0"/>
              <a:buChar char="•"/>
            </a:pPr>
            <a:r>
              <a:rPr lang="en-US" sz="1600" dirty="0" err="1">
                <a:solidFill>
                  <a:schemeClr val="tx1"/>
                </a:solidFill>
                <a:latin typeface="Arial" panose="020B0604020202020204" pitchFamily="34" charset="0"/>
                <a:cs typeface="Arial" panose="020B0604020202020204" pitchFamily="34" charset="0"/>
              </a:rPr>
              <a:t>Perolehan</a:t>
            </a:r>
            <a:r>
              <a:rPr lang="en-US" sz="1600" dirty="0">
                <a:solidFill>
                  <a:schemeClr val="tx1"/>
                </a:solidFill>
                <a:latin typeface="Arial" panose="020B0604020202020204" pitchFamily="34" charset="0"/>
                <a:cs typeface="Arial" panose="020B0604020202020204" pitchFamily="34" charset="0"/>
              </a:rPr>
              <a:t> yang </a:t>
            </a:r>
            <a:r>
              <a:rPr lang="en-US" sz="1600" dirty="0" err="1">
                <a:solidFill>
                  <a:schemeClr val="tx1"/>
                </a:solidFill>
                <a:latin typeface="Arial" panose="020B0604020202020204" pitchFamily="34" charset="0"/>
                <a:cs typeface="Arial" panose="020B0604020202020204" pitchFamily="34" charset="0"/>
              </a:rPr>
              <a:t>melibatkan</a:t>
            </a:r>
            <a:r>
              <a:rPr lang="en-US" sz="1600" dirty="0">
                <a:solidFill>
                  <a:schemeClr val="tx1"/>
                </a:solidFill>
                <a:latin typeface="Arial" panose="020B0604020202020204" pitchFamily="34" charset="0"/>
                <a:cs typeface="Arial" panose="020B0604020202020204" pitchFamily="34" charset="0"/>
              </a:rPr>
              <a:t> item </a:t>
            </a:r>
            <a:r>
              <a:rPr lang="en-US" sz="1600" dirty="0" err="1">
                <a:solidFill>
                  <a:schemeClr val="tx1"/>
                </a:solidFill>
                <a:latin typeface="Arial" panose="020B0604020202020204" pitchFamily="34" charset="0"/>
                <a:cs typeface="Arial" panose="020B0604020202020204" pitchFamily="34" charset="0"/>
              </a:rPr>
              <a:t>bekalan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perkhidmatan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ditetapkan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berdasarkan</a:t>
            </a:r>
            <a:r>
              <a:rPr lang="en-US" sz="1600" dirty="0">
                <a:solidFill>
                  <a:schemeClr val="tx1"/>
                </a:solidFill>
                <a:latin typeface="Arial" panose="020B0604020202020204" pitchFamily="34" charset="0"/>
                <a:cs typeface="Arial" panose="020B0604020202020204" pitchFamily="34" charset="0"/>
              </a:rPr>
              <a:t> </a:t>
            </a:r>
            <a:r>
              <a:rPr lang="en-US" sz="1600" i="1" dirty="0">
                <a:solidFill>
                  <a:schemeClr val="tx1"/>
                </a:solidFill>
                <a:latin typeface="Arial" panose="020B0604020202020204" pitchFamily="34" charset="0"/>
                <a:cs typeface="Arial" panose="020B0604020202020204" pitchFamily="34" charset="0"/>
              </a:rPr>
              <a:t>output</a:t>
            </a:r>
            <a:r>
              <a:rPr lang="en-US" sz="1600" dirty="0">
                <a:solidFill>
                  <a:schemeClr val="tx1"/>
                </a:solidFill>
                <a:latin typeface="Arial" panose="020B0604020202020204" pitchFamily="34" charset="0"/>
                <a:cs typeface="Arial" panose="020B0604020202020204" pitchFamily="34" charset="0"/>
              </a:rPr>
              <a:t> yang </a:t>
            </a:r>
            <a:r>
              <a:rPr lang="en-US" sz="1600" dirty="0" err="1">
                <a:solidFill>
                  <a:schemeClr val="tx1"/>
                </a:solidFill>
                <a:latin typeface="Arial" panose="020B0604020202020204" pitchFamily="34" charset="0"/>
                <a:cs typeface="Arial" panose="020B0604020202020204" pitchFamily="34" charset="0"/>
              </a:rPr>
              <a:t>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diperolehi</a:t>
            </a:r>
            <a:r>
              <a:rPr lang="en-US" sz="16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93047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47" y="486679"/>
            <a:ext cx="12161905" cy="5704762"/>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AHLI / PENGERUSI JAWATANKUASA SPESIFIKASI – SENARAI SEMAK TEKNIKAL (1/3)</a:t>
            </a:r>
            <a:endParaRPr lang="en-US" b="1" dirty="0">
              <a:solidFill>
                <a:schemeClr val="tx1"/>
              </a:solidFill>
            </a:endParaRPr>
          </a:p>
        </p:txBody>
      </p:sp>
      <p:sp>
        <p:nvSpPr>
          <p:cNvPr id="6" name="Rectangle 5"/>
          <p:cNvSpPr/>
          <p:nvPr/>
        </p:nvSpPr>
        <p:spPr>
          <a:xfrm>
            <a:off x="10792917" y="4946754"/>
            <a:ext cx="1244183" cy="329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6763554" y="4946754"/>
            <a:ext cx="3234885" cy="1109272"/>
          </a:xfrm>
          <a:prstGeom prst="wedgeRectCallout">
            <a:avLst>
              <a:gd name="adj1" fmla="val 72334"/>
              <a:gd name="adj2" fmla="val -35196"/>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schemeClr val="tx1"/>
                </a:solidFill>
                <a:latin typeface="Arial" panose="020B0604020202020204" pitchFamily="34" charset="0"/>
                <a:cs typeface="Arial" panose="020B0604020202020204" pitchFamily="34" charset="0"/>
              </a:rPr>
              <a:t>Ahli </a:t>
            </a:r>
            <a:r>
              <a:rPr lang="en-US" sz="1600" dirty="0" err="1" smtClean="0">
                <a:solidFill>
                  <a:schemeClr val="tx1"/>
                </a:solidFill>
                <a:latin typeface="Arial" panose="020B0604020202020204" pitchFamily="34" charset="0"/>
                <a:cs typeface="Arial" panose="020B0604020202020204" pitchFamily="34" charset="0"/>
              </a:rPr>
              <a:t>dan</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Pengerusi</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boleh</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membantu</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setiausaha</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dalam</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mengunci</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masuk</a:t>
            </a:r>
            <a:r>
              <a:rPr lang="en-US" sz="1600" dirty="0" smtClean="0">
                <a:solidFill>
                  <a:schemeClr val="tx1"/>
                </a:solidFill>
                <a:latin typeface="Arial" panose="020B0604020202020204" pitchFamily="34" charset="0"/>
                <a:cs typeface="Arial" panose="020B0604020202020204" pitchFamily="34" charset="0"/>
              </a:rPr>
              <a:t> item/</a:t>
            </a:r>
            <a:r>
              <a:rPr lang="en-US" sz="1600" dirty="0" err="1" smtClean="0">
                <a:solidFill>
                  <a:schemeClr val="tx1"/>
                </a:solidFill>
                <a:latin typeface="Arial" panose="020B0604020202020204" pitchFamily="34" charset="0"/>
                <a:cs typeface="Arial" panose="020B0604020202020204" pitchFamily="34" charset="0"/>
              </a:rPr>
              <a:t>skor</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bagi</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mekanisma</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spesifikasi</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teknikal</a:t>
            </a:r>
            <a:endParaRPr lang="en-US" sz="1600" dirty="0">
              <a:solidFill>
                <a:schemeClr val="tx1"/>
              </a:solidFill>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p>
        </p:txBody>
      </p:sp>
      <p:sp>
        <p:nvSpPr>
          <p:cNvPr id="8" name="Rectangle 7"/>
          <p:cNvSpPr/>
          <p:nvPr/>
        </p:nvSpPr>
        <p:spPr>
          <a:xfrm>
            <a:off x="152399" y="3087974"/>
            <a:ext cx="2231037" cy="3775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73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47" y="446807"/>
            <a:ext cx="12161905" cy="6114286"/>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AHLI / PENGERUSI JAWATANKUASA SPESIFIKASI – SENARAI SEMAK KEWANGAN (2/3)</a:t>
            </a:r>
            <a:endParaRPr lang="en-US" b="1" dirty="0">
              <a:solidFill>
                <a:schemeClr val="tx1"/>
              </a:solidFill>
            </a:endParaRPr>
          </a:p>
        </p:txBody>
      </p:sp>
      <p:sp>
        <p:nvSpPr>
          <p:cNvPr id="6" name="Rectangle 5"/>
          <p:cNvSpPr/>
          <p:nvPr/>
        </p:nvSpPr>
        <p:spPr>
          <a:xfrm>
            <a:off x="5036695" y="4631961"/>
            <a:ext cx="7000406" cy="779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8671808" y="2475544"/>
            <a:ext cx="3305332" cy="1334733"/>
          </a:xfrm>
          <a:prstGeom prst="wedgeRectCallout">
            <a:avLst>
              <a:gd name="adj1" fmla="val 27474"/>
              <a:gd name="adj2" fmla="val 107222"/>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schemeClr val="tx1"/>
                </a:solidFill>
                <a:latin typeface="Arial" panose="020B0604020202020204" pitchFamily="34" charset="0"/>
                <a:cs typeface="Arial" panose="020B0604020202020204" pitchFamily="34" charset="0"/>
              </a:rPr>
              <a:t>Ahli </a:t>
            </a:r>
            <a:r>
              <a:rPr lang="en-US" sz="1600" dirty="0" err="1" smtClean="0">
                <a:solidFill>
                  <a:schemeClr val="tx1"/>
                </a:solidFill>
                <a:latin typeface="Arial" panose="020B0604020202020204" pitchFamily="34" charset="0"/>
                <a:cs typeface="Arial" panose="020B0604020202020204" pitchFamily="34" charset="0"/>
              </a:rPr>
              <a:t>dan</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Pengerusi</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boleh</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membantu</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setiausaha</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dalam</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mengunci</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masuk</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harga</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indikatif</a:t>
            </a:r>
            <a:r>
              <a:rPr lang="en-US" sz="1600" dirty="0" smtClean="0">
                <a:solidFill>
                  <a:schemeClr val="tx1"/>
                </a:solidFill>
                <a:latin typeface="Arial" panose="020B0604020202020204" pitchFamily="34" charset="0"/>
                <a:cs typeface="Arial" panose="020B0604020202020204" pitchFamily="34" charset="0"/>
              </a:rPr>
              <a:t> item/</a:t>
            </a:r>
            <a:r>
              <a:rPr lang="en-US" sz="1600" dirty="0" err="1" smtClean="0">
                <a:solidFill>
                  <a:schemeClr val="tx1"/>
                </a:solidFill>
                <a:latin typeface="Arial" panose="020B0604020202020204" pitchFamily="34" charset="0"/>
                <a:cs typeface="Arial" panose="020B0604020202020204" pitchFamily="34" charset="0"/>
              </a:rPr>
              <a:t>skor</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bagi</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mekanisma</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spesifikasi</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kewangan</a:t>
            </a:r>
            <a:endParaRPr lang="en-US" sz="1600" dirty="0">
              <a:solidFill>
                <a:schemeClr val="tx1"/>
              </a:solidFill>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p>
        </p:txBody>
      </p:sp>
      <p:sp>
        <p:nvSpPr>
          <p:cNvPr id="8" name="Rectangle 7"/>
          <p:cNvSpPr/>
          <p:nvPr/>
        </p:nvSpPr>
        <p:spPr>
          <a:xfrm>
            <a:off x="152399" y="3432744"/>
            <a:ext cx="2231037" cy="3775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63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86" y="465686"/>
            <a:ext cx="12171428" cy="5866667"/>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AHLI / PENGERUSI JAWATANKUASA SPESIFIKASI (3/3)</a:t>
            </a:r>
            <a:endParaRPr lang="en-US" b="1" dirty="0">
              <a:solidFill>
                <a:schemeClr val="tx1"/>
              </a:solidFill>
            </a:endParaRPr>
          </a:p>
        </p:txBody>
      </p:sp>
      <p:sp>
        <p:nvSpPr>
          <p:cNvPr id="6" name="Rectangle 5"/>
          <p:cNvSpPr/>
          <p:nvPr/>
        </p:nvSpPr>
        <p:spPr>
          <a:xfrm>
            <a:off x="9338871" y="5306518"/>
            <a:ext cx="2698229" cy="629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hlinkClick r:id="rId3"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128259" y="6288358"/>
            <a:ext cx="289519" cy="336650"/>
          </a:xfrm>
          <a:prstGeom prst="rect">
            <a:avLst/>
          </a:prstGeom>
          <a:ln>
            <a:solidFill>
              <a:schemeClr val="tx1"/>
            </a:solidFill>
          </a:ln>
        </p:spPr>
      </p:pic>
      <p:sp>
        <p:nvSpPr>
          <p:cNvPr id="9" name="TextBox 8"/>
          <p:cNvSpPr txBox="1"/>
          <p:nvPr/>
        </p:nvSpPr>
        <p:spPr>
          <a:xfrm>
            <a:off x="417778" y="6362091"/>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0" name="Isosceles Triangle 9">
            <a:hlinkClick r:id="rId3" action="ppaction://hlinksldjump"/>
          </p:cNvPr>
          <p:cNvSpPr/>
          <p:nvPr/>
        </p:nvSpPr>
        <p:spPr>
          <a:xfrm>
            <a:off x="1201711" y="6355184"/>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175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095" y="470987"/>
            <a:ext cx="12161905" cy="5676190"/>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PEMBEKAL (1/2)</a:t>
            </a:r>
            <a:endParaRPr lang="en-US" b="1" dirty="0">
              <a:solidFill>
                <a:schemeClr val="tx1"/>
              </a:solidFill>
            </a:endParaRPr>
          </a:p>
        </p:txBody>
      </p:sp>
      <p:sp>
        <p:nvSpPr>
          <p:cNvPr id="6" name="Rectangle 5"/>
          <p:cNvSpPr/>
          <p:nvPr/>
        </p:nvSpPr>
        <p:spPr>
          <a:xfrm>
            <a:off x="5951095" y="2679495"/>
            <a:ext cx="2593296" cy="4084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761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12704"/>
            <a:ext cx="12192000" cy="3733977"/>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PEMBEKAL (2/2)</a:t>
            </a:r>
            <a:endParaRPr lang="en-US" b="1" dirty="0">
              <a:solidFill>
                <a:schemeClr val="tx1"/>
              </a:solidFill>
            </a:endParaRPr>
          </a:p>
        </p:txBody>
      </p:sp>
      <p:sp>
        <p:nvSpPr>
          <p:cNvPr id="6" name="Rectangle 5"/>
          <p:cNvSpPr/>
          <p:nvPr/>
        </p:nvSpPr>
        <p:spPr>
          <a:xfrm>
            <a:off x="119921" y="2713219"/>
            <a:ext cx="11962151" cy="6595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hlinkClick r:id="rId3" action="ppaction://hlinksldjump"/>
          </p:cNvPr>
          <p:cNvSpPr/>
          <p:nvPr/>
        </p:nvSpPr>
        <p:spPr>
          <a:xfrm>
            <a:off x="11632367" y="7495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28259" y="6288358"/>
            <a:ext cx="289519" cy="336650"/>
          </a:xfrm>
          <a:prstGeom prst="rect">
            <a:avLst/>
          </a:prstGeom>
          <a:ln>
            <a:solidFill>
              <a:schemeClr val="tx1"/>
            </a:solidFill>
          </a:ln>
        </p:spPr>
      </p:pic>
      <p:sp>
        <p:nvSpPr>
          <p:cNvPr id="9" name="TextBox 8"/>
          <p:cNvSpPr txBox="1"/>
          <p:nvPr/>
        </p:nvSpPr>
        <p:spPr>
          <a:xfrm>
            <a:off x="417778" y="6362091"/>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0" name="Isosceles Triangle 9">
            <a:hlinkClick r:id="rId3" action="ppaction://hlinksldjump"/>
          </p:cNvPr>
          <p:cNvSpPr/>
          <p:nvPr/>
        </p:nvSpPr>
        <p:spPr>
          <a:xfrm>
            <a:off x="1216701" y="6355183"/>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824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4736"/>
            <a:ext cx="12171428" cy="5828571"/>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AHLI JAWATANKUASA PENILAIAN / PEMBUKA (1/2)</a:t>
            </a:r>
            <a:endParaRPr lang="en-US" b="1" dirty="0">
              <a:solidFill>
                <a:schemeClr val="tx1"/>
              </a:solidFill>
            </a:endParaRPr>
          </a:p>
        </p:txBody>
      </p:sp>
      <p:sp>
        <p:nvSpPr>
          <p:cNvPr id="6" name="Rectangle 5"/>
          <p:cNvSpPr/>
          <p:nvPr/>
        </p:nvSpPr>
        <p:spPr>
          <a:xfrm>
            <a:off x="2503358" y="4871803"/>
            <a:ext cx="9503763" cy="2848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166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0848"/>
            <a:ext cx="12152381" cy="6076190"/>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AHLI JAWATANKUASA PENILAIAN / PEMBUKA (2/2)</a:t>
            </a:r>
            <a:endParaRPr lang="en-US" b="1" dirty="0">
              <a:solidFill>
                <a:schemeClr val="tx1"/>
              </a:solidFill>
            </a:endParaRPr>
          </a:p>
        </p:txBody>
      </p:sp>
      <p:sp>
        <p:nvSpPr>
          <p:cNvPr id="6" name="Rectangle 5"/>
          <p:cNvSpPr/>
          <p:nvPr/>
        </p:nvSpPr>
        <p:spPr>
          <a:xfrm>
            <a:off x="11317574" y="1903751"/>
            <a:ext cx="704534" cy="344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hlinkClick r:id="rId3" action="ppaction://hlinksldjump"/>
          </p:cNvPr>
          <p:cNvSpPr/>
          <p:nvPr/>
        </p:nvSpPr>
        <p:spPr>
          <a:xfrm>
            <a:off x="11632367" y="7495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128259" y="6288358"/>
            <a:ext cx="289519" cy="336650"/>
          </a:xfrm>
          <a:prstGeom prst="rect">
            <a:avLst/>
          </a:prstGeom>
          <a:ln>
            <a:solidFill>
              <a:schemeClr val="tx1"/>
            </a:solidFill>
          </a:ln>
        </p:spPr>
      </p:pic>
      <p:sp>
        <p:nvSpPr>
          <p:cNvPr id="12" name="TextBox 11"/>
          <p:cNvSpPr txBox="1"/>
          <p:nvPr/>
        </p:nvSpPr>
        <p:spPr>
          <a:xfrm>
            <a:off x="417778" y="6362091"/>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3" name="Isosceles Triangle 12">
            <a:hlinkClick r:id="rId3" action="ppaction://hlinksldjump"/>
          </p:cNvPr>
          <p:cNvSpPr/>
          <p:nvPr/>
        </p:nvSpPr>
        <p:spPr>
          <a:xfrm>
            <a:off x="1216701" y="6333347"/>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829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AHLI JAWATANKUASA PENILAIAN / TEKNIKAL (1/3)</a:t>
            </a:r>
            <a:endParaRPr lang="en-US" b="1" dirty="0">
              <a:solidFill>
                <a:schemeClr val="tx1"/>
              </a:solidFill>
            </a:endParaRPr>
          </a:p>
        </p:txBody>
      </p:sp>
      <p:pic>
        <p:nvPicPr>
          <p:cNvPr id="5" name="Picture 4"/>
          <p:cNvPicPr>
            <a:picLocks noChangeAspect="1"/>
          </p:cNvPicPr>
          <p:nvPr/>
        </p:nvPicPr>
        <p:blipFill>
          <a:blip r:embed="rId2"/>
          <a:stretch>
            <a:fillRect/>
          </a:stretch>
        </p:blipFill>
        <p:spPr>
          <a:xfrm>
            <a:off x="762" y="507471"/>
            <a:ext cx="12190476" cy="6142857"/>
          </a:xfrm>
          <a:prstGeom prst="rect">
            <a:avLst/>
          </a:prstGeom>
        </p:spPr>
      </p:pic>
      <p:sp>
        <p:nvSpPr>
          <p:cNvPr id="6" name="Rectangle 5"/>
          <p:cNvSpPr/>
          <p:nvPr/>
        </p:nvSpPr>
        <p:spPr>
          <a:xfrm>
            <a:off x="11212643" y="4661941"/>
            <a:ext cx="704534" cy="344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02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86" y="465350"/>
            <a:ext cx="12171428" cy="5447619"/>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AHLI JAWATANKUASA PENILAIAN / TEKNIKAL (2/3)</a:t>
            </a:r>
            <a:endParaRPr lang="en-US" b="1" dirty="0">
              <a:solidFill>
                <a:schemeClr val="tx1"/>
              </a:solidFill>
            </a:endParaRPr>
          </a:p>
        </p:txBody>
      </p:sp>
      <p:sp>
        <p:nvSpPr>
          <p:cNvPr id="6" name="Rectangle 5"/>
          <p:cNvSpPr/>
          <p:nvPr/>
        </p:nvSpPr>
        <p:spPr>
          <a:xfrm>
            <a:off x="10777928" y="5231568"/>
            <a:ext cx="704534" cy="344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949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782" y="489834"/>
            <a:ext cx="12095238" cy="6238095"/>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AHLI JAWATANKUASA PENILAIAN / </a:t>
            </a:r>
            <a:r>
              <a:rPr lang="en-US" b="1" smtClean="0">
                <a:solidFill>
                  <a:schemeClr val="tx1"/>
                </a:solidFill>
              </a:rPr>
              <a:t>TEKNIKAL (3/3</a:t>
            </a:r>
            <a:r>
              <a:rPr lang="en-US" b="1" dirty="0" smtClean="0">
                <a:solidFill>
                  <a:schemeClr val="tx1"/>
                </a:solidFill>
              </a:rPr>
              <a:t>)</a:t>
            </a:r>
            <a:endParaRPr lang="en-US" b="1" dirty="0">
              <a:solidFill>
                <a:schemeClr val="tx1"/>
              </a:solidFill>
            </a:endParaRPr>
          </a:p>
        </p:txBody>
      </p:sp>
      <p:sp>
        <p:nvSpPr>
          <p:cNvPr id="6" name="Rectangle 5"/>
          <p:cNvSpPr/>
          <p:nvPr/>
        </p:nvSpPr>
        <p:spPr>
          <a:xfrm>
            <a:off x="11347555" y="1469036"/>
            <a:ext cx="704534" cy="344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hlinkClick r:id="rId3" action="ppaction://hlinksldjump"/>
          </p:cNvPr>
          <p:cNvSpPr/>
          <p:nvPr/>
        </p:nvSpPr>
        <p:spPr>
          <a:xfrm>
            <a:off x="11632367" y="7495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3276194" y="6361808"/>
            <a:ext cx="289519" cy="336650"/>
          </a:xfrm>
          <a:prstGeom prst="rect">
            <a:avLst/>
          </a:prstGeom>
          <a:ln>
            <a:solidFill>
              <a:schemeClr val="tx1"/>
            </a:solidFill>
          </a:ln>
        </p:spPr>
      </p:pic>
      <p:sp>
        <p:nvSpPr>
          <p:cNvPr id="9" name="TextBox 8"/>
          <p:cNvSpPr txBox="1"/>
          <p:nvPr/>
        </p:nvSpPr>
        <p:spPr>
          <a:xfrm>
            <a:off x="3565713" y="6435541"/>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0" name="Isosceles Triangle 9">
            <a:hlinkClick r:id="rId3" action="ppaction://hlinksldjump"/>
          </p:cNvPr>
          <p:cNvSpPr/>
          <p:nvPr/>
        </p:nvSpPr>
        <p:spPr>
          <a:xfrm>
            <a:off x="4349644" y="6428633"/>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455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14" r="1394"/>
          <a:stretch/>
        </p:blipFill>
        <p:spPr>
          <a:xfrm>
            <a:off x="14989" y="466495"/>
            <a:ext cx="12169025" cy="6035040"/>
          </a:xfrm>
          <a:prstGeom prst="rect">
            <a:avLst/>
          </a:prstGeom>
        </p:spPr>
      </p:pic>
      <p:sp>
        <p:nvSpPr>
          <p:cNvPr id="5" name="Rectangular Callout 4"/>
          <p:cNvSpPr/>
          <p:nvPr/>
        </p:nvSpPr>
        <p:spPr>
          <a:xfrm>
            <a:off x="6827211" y="848686"/>
            <a:ext cx="5199038" cy="2652974"/>
          </a:xfrm>
          <a:prstGeom prst="wedgeRectCallout">
            <a:avLst>
              <a:gd name="adj1" fmla="val 20828"/>
              <a:gd name="adj2" fmla="val 82949"/>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Font typeface="Arial" panose="020B0604020202020204" pitchFamily="34" charset="0"/>
              <a:buChar char="•"/>
            </a:pPr>
            <a:r>
              <a:rPr lang="en-US" sz="1600" dirty="0" err="1">
                <a:solidFill>
                  <a:schemeClr val="tx1"/>
                </a:solidFill>
                <a:latin typeface="Arial" panose="020B0604020202020204" pitchFamily="34" charset="0"/>
                <a:cs typeface="Arial" panose="020B0604020202020204" pitchFamily="34" charset="0"/>
              </a:rPr>
              <a:t>Perolehan</a:t>
            </a:r>
            <a:r>
              <a:rPr lang="en-US" sz="1600" dirty="0">
                <a:solidFill>
                  <a:schemeClr val="tx1"/>
                </a:solidFill>
                <a:latin typeface="Arial" panose="020B0604020202020204" pitchFamily="34" charset="0"/>
                <a:cs typeface="Arial" panose="020B0604020202020204" pitchFamily="34" charset="0"/>
              </a:rPr>
              <a:t> yang </a:t>
            </a:r>
            <a:r>
              <a:rPr lang="en-US" sz="1600" dirty="0" err="1">
                <a:solidFill>
                  <a:schemeClr val="tx1"/>
                </a:solidFill>
                <a:latin typeface="Arial" panose="020B0604020202020204" pitchFamily="34" charset="0"/>
                <a:cs typeface="Arial" panose="020B0604020202020204" pitchFamily="34" charset="0"/>
              </a:rPr>
              <a:t>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dilaksana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perlu</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ditetapkan</a:t>
            </a:r>
            <a:r>
              <a:rPr lang="en-US" sz="1600" dirty="0" smtClean="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Kategori</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Perolehan</a:t>
            </a:r>
            <a:endParaRPr lang="en-US" sz="1600" b="1" dirty="0">
              <a:solidFill>
                <a:schemeClr val="tx1"/>
              </a:solidFill>
              <a:latin typeface="Arial" panose="020B0604020202020204" pitchFamily="34" charset="0"/>
              <a:cs typeface="Arial" panose="020B0604020202020204" pitchFamily="34" charset="0"/>
            </a:endParaRPr>
          </a:p>
          <a:p>
            <a:pPr marL="231775" lvl="1" indent="-2317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14 </a:t>
            </a:r>
            <a:r>
              <a:rPr lang="en-US" sz="1600" dirty="0" err="1">
                <a:solidFill>
                  <a:schemeClr val="tx1"/>
                </a:solidFill>
                <a:latin typeface="Arial" panose="020B0604020202020204" pitchFamily="34" charset="0"/>
                <a:cs typeface="Arial" panose="020B0604020202020204" pitchFamily="34" charset="0"/>
              </a:rPr>
              <a:t>jenis</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pilihan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termasuk</a:t>
            </a:r>
            <a:r>
              <a:rPr lang="en-US" sz="1600" dirty="0">
                <a:solidFill>
                  <a:schemeClr val="tx1"/>
                </a:solidFill>
                <a:latin typeface="Arial" panose="020B0604020202020204" pitchFamily="34" charset="0"/>
                <a:cs typeface="Arial" panose="020B0604020202020204" pitchFamily="34" charset="0"/>
              </a:rPr>
              <a:t> lain-lain.</a:t>
            </a:r>
          </a:p>
          <a:p>
            <a:pPr marL="231775" lvl="1" indent="-231775">
              <a:buFont typeface="Arial" panose="020B0604020202020204" pitchFamily="34" charset="0"/>
              <a:buChar char="•"/>
            </a:pPr>
            <a:r>
              <a:rPr lang="en-US" sz="1600" dirty="0" err="1">
                <a:solidFill>
                  <a:schemeClr val="tx1"/>
                </a:solidFill>
                <a:latin typeface="Arial" panose="020B0604020202020204" pitchFamily="34" charset="0"/>
                <a:cs typeface="Arial" panose="020B0604020202020204" pitchFamily="34" charset="0"/>
              </a:rPr>
              <a:t>Setiap</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pilihan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menentukan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senarai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semak</a:t>
            </a:r>
            <a:r>
              <a:rPr lang="en-US" sz="1600" dirty="0">
                <a:solidFill>
                  <a:schemeClr val="tx1"/>
                </a:solidFill>
                <a:latin typeface="Arial" panose="020B0604020202020204" pitchFamily="34" charset="0"/>
                <a:cs typeface="Arial" panose="020B0604020202020204" pitchFamily="34" charset="0"/>
              </a:rPr>
              <a:t> standard yang </a:t>
            </a:r>
            <a:r>
              <a:rPr lang="en-US" sz="1600" dirty="0" err="1">
                <a:solidFill>
                  <a:schemeClr val="tx1"/>
                </a:solidFill>
                <a:latin typeface="Arial" panose="020B0604020202020204" pitchFamily="34" charset="0"/>
                <a:cs typeface="Arial" panose="020B0604020202020204" pitchFamily="34" charset="0"/>
              </a:rPr>
              <a:t>disediakan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oleh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sistem</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bagi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sesuatu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kategori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perolehan</a:t>
            </a:r>
            <a:r>
              <a:rPr lang="en-US" sz="1600" dirty="0">
                <a:solidFill>
                  <a:schemeClr val="tx1"/>
                </a:solidFill>
                <a:latin typeface="Arial" panose="020B0604020202020204" pitchFamily="34" charset="0"/>
                <a:cs typeface="Arial" panose="020B0604020202020204" pitchFamily="34" charset="0"/>
              </a:rPr>
              <a:t>.</a:t>
            </a:r>
          </a:p>
          <a:p>
            <a:pPr marL="231775" lvl="1" indent="-231775">
              <a:buFont typeface="Arial" panose="020B0604020202020204" pitchFamily="34" charset="0"/>
              <a:buChar char="•"/>
            </a:pPr>
            <a:r>
              <a:rPr lang="en-US" sz="1600" dirty="0" err="1">
                <a:solidFill>
                  <a:schemeClr val="tx1"/>
                </a:solidFill>
                <a:latin typeface="Arial" panose="020B0604020202020204" pitchFamily="34" charset="0"/>
                <a:cs typeface="Arial" panose="020B0604020202020204" pitchFamily="34" charset="0"/>
              </a:rPr>
              <a:t>Senarai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semak</a:t>
            </a:r>
            <a:r>
              <a:rPr lang="en-US" sz="1600" dirty="0">
                <a:solidFill>
                  <a:schemeClr val="tx1"/>
                </a:solidFill>
                <a:latin typeface="Arial" panose="020B0604020202020204" pitchFamily="34" charset="0"/>
                <a:cs typeface="Arial" panose="020B0604020202020204" pitchFamily="34" charset="0"/>
              </a:rPr>
              <a:t> standard </a:t>
            </a:r>
            <a:r>
              <a:rPr lang="en-US" sz="1600" dirty="0" err="1">
                <a:solidFill>
                  <a:schemeClr val="tx1"/>
                </a:solidFill>
                <a:latin typeface="Arial" panose="020B0604020202020204" pitchFamily="34" charset="0"/>
                <a:cs typeface="Arial" panose="020B0604020202020204" pitchFamily="34" charset="0"/>
              </a:rPr>
              <a:t>ini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diguna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pakai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semasa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penyedian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spesifikasi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oleh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Jawatankuasa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Spesifikasi</a:t>
            </a:r>
            <a:r>
              <a:rPr lang="en-US" sz="1600" dirty="0">
                <a:solidFill>
                  <a:schemeClr val="tx1"/>
                </a:solidFill>
                <a:latin typeface="Arial" panose="020B0604020202020204" pitchFamily="34" charset="0"/>
                <a:cs typeface="Arial" panose="020B0604020202020204" pitchFamily="34" charset="0"/>
              </a:rPr>
              <a:t>.</a:t>
            </a:r>
          </a:p>
        </p:txBody>
      </p:sp>
      <p:sp>
        <p:nvSpPr>
          <p:cNvPr id="2" name="Rectangle 1"/>
          <p:cNvSpPr/>
          <p:nvPr/>
        </p:nvSpPr>
        <p:spPr>
          <a:xfrm>
            <a:off x="9647209" y="4431050"/>
            <a:ext cx="2409019" cy="1917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58240" y="6307816"/>
            <a:ext cx="289519" cy="336650"/>
          </a:xfrm>
          <a:prstGeom prst="rect">
            <a:avLst/>
          </a:prstGeom>
          <a:ln>
            <a:solidFill>
              <a:schemeClr val="tx1"/>
            </a:solidFill>
          </a:ln>
        </p:spPr>
      </p:pic>
      <p:sp>
        <p:nvSpPr>
          <p:cNvPr id="7" name="TextBox 6"/>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8" name="Rectangle 7">
            <a:hlinkClick r:id="rId4" action="ppaction://hlinksldjump"/>
          </p:cNvPr>
          <p:cNvSpPr/>
          <p:nvPr/>
        </p:nvSpPr>
        <p:spPr>
          <a:xfrm>
            <a:off x="1315226" y="6452792"/>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ction="ppaction://hlinksldjump"/>
          </p:cNvPr>
          <p:cNvSpPr/>
          <p:nvPr/>
        </p:nvSpPr>
        <p:spPr>
          <a:xfrm>
            <a:off x="8903000" y="2353040"/>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2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574"/>
          <a:stretch/>
        </p:blipFill>
        <p:spPr>
          <a:xfrm>
            <a:off x="30095" y="417532"/>
            <a:ext cx="12161905" cy="5923307"/>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SETIAUSAHA PBM (PENILAIAN SEMULA)</a:t>
            </a:r>
            <a:endParaRPr lang="en-US" b="1" dirty="0">
              <a:solidFill>
                <a:schemeClr val="tx1"/>
              </a:solidFill>
            </a:endParaRPr>
          </a:p>
        </p:txBody>
      </p:sp>
      <p:sp>
        <p:nvSpPr>
          <p:cNvPr id="6" name="Isosceles Triangle 5">
            <a:hlinkClick r:id="rId3"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58240" y="6307816"/>
            <a:ext cx="289519" cy="336650"/>
          </a:xfrm>
          <a:prstGeom prst="rect">
            <a:avLst/>
          </a:prstGeom>
          <a:ln>
            <a:solidFill>
              <a:schemeClr val="tx1"/>
            </a:solidFill>
          </a:ln>
        </p:spPr>
      </p:pic>
      <p:sp>
        <p:nvSpPr>
          <p:cNvPr id="8" name="TextBox 7"/>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9" name="Isosceles Triangle 8">
            <a:hlinkClick r:id="rId3" action="ppaction://hlinksldjump"/>
          </p:cNvPr>
          <p:cNvSpPr/>
          <p:nvPr/>
        </p:nvSpPr>
        <p:spPr>
          <a:xfrm>
            <a:off x="1231691" y="6389632"/>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641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619" y="494595"/>
            <a:ext cx="12152381" cy="6228571"/>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SETIAUSAHA PBM (IKLAN SEMULA)</a:t>
            </a:r>
            <a:endParaRPr lang="en-US" b="1" dirty="0">
              <a:solidFill>
                <a:schemeClr val="tx1"/>
              </a:solidFill>
            </a:endParaRPr>
          </a:p>
        </p:txBody>
      </p:sp>
      <p:sp>
        <p:nvSpPr>
          <p:cNvPr id="6" name="Isosceles Triangle 5">
            <a:hlinkClick r:id="rId3"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58240" y="6307816"/>
            <a:ext cx="289519" cy="336650"/>
          </a:xfrm>
          <a:prstGeom prst="rect">
            <a:avLst/>
          </a:prstGeom>
          <a:ln>
            <a:solidFill>
              <a:schemeClr val="tx1"/>
            </a:solidFill>
          </a:ln>
        </p:spPr>
      </p:pic>
      <p:sp>
        <p:nvSpPr>
          <p:cNvPr id="8" name="TextBox 7"/>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9" name="Isosceles Triangle 8">
            <a:hlinkClick r:id="rId3" action="ppaction://hlinksldjump"/>
          </p:cNvPr>
          <p:cNvSpPr/>
          <p:nvPr/>
        </p:nvSpPr>
        <p:spPr>
          <a:xfrm>
            <a:off x="1246682" y="6374641"/>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98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48" y="475380"/>
            <a:ext cx="12180952" cy="6057143"/>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SETIAUSAHA PBM (KEMUKAKAN PADA PIHAK BERKUASA LEBIH TINGGI)</a:t>
            </a:r>
            <a:endParaRPr lang="en-US" b="1" dirty="0">
              <a:solidFill>
                <a:schemeClr val="tx1"/>
              </a:solidFill>
            </a:endParaRPr>
          </a:p>
        </p:txBody>
      </p:sp>
      <p:sp>
        <p:nvSpPr>
          <p:cNvPr id="6" name="Isosceles Triangle 5">
            <a:hlinkClick r:id="rId4"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158240" y="6307816"/>
            <a:ext cx="289519" cy="336650"/>
          </a:xfrm>
          <a:prstGeom prst="rect">
            <a:avLst/>
          </a:prstGeom>
          <a:ln>
            <a:solidFill>
              <a:schemeClr val="tx1"/>
            </a:solidFill>
          </a:ln>
        </p:spPr>
      </p:pic>
      <p:sp>
        <p:nvSpPr>
          <p:cNvPr id="14" name="TextBox 13"/>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5" name="Isosceles Triangle 14">
            <a:hlinkClick r:id="rId4" action="ppaction://hlinksldjump"/>
          </p:cNvPr>
          <p:cNvSpPr/>
          <p:nvPr/>
        </p:nvSpPr>
        <p:spPr>
          <a:xfrm>
            <a:off x="1231691" y="6374642"/>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24262" y="2133657"/>
            <a:ext cx="4886794" cy="3547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2333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47" y="479268"/>
            <a:ext cx="12161905" cy="5809524"/>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SETIAUSAHA PBM (BATAL)</a:t>
            </a:r>
            <a:endParaRPr lang="en-US" b="1" dirty="0">
              <a:solidFill>
                <a:schemeClr val="tx1"/>
              </a:solidFill>
            </a:endParaRPr>
          </a:p>
        </p:txBody>
      </p:sp>
      <p:sp>
        <p:nvSpPr>
          <p:cNvPr id="6" name="Isosceles Triangle 5">
            <a:hlinkClick r:id="rId3"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58240" y="6307816"/>
            <a:ext cx="289519" cy="336650"/>
          </a:xfrm>
          <a:prstGeom prst="rect">
            <a:avLst/>
          </a:prstGeom>
          <a:ln>
            <a:solidFill>
              <a:schemeClr val="tx1"/>
            </a:solidFill>
          </a:ln>
        </p:spPr>
      </p:pic>
      <p:sp>
        <p:nvSpPr>
          <p:cNvPr id="8" name="TextBox 7"/>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9" name="Isosceles Triangle 8">
            <a:hlinkClick r:id="rId3" action="ppaction://hlinksldjump"/>
          </p:cNvPr>
          <p:cNvSpPr/>
          <p:nvPr/>
        </p:nvSpPr>
        <p:spPr>
          <a:xfrm>
            <a:off x="1246681" y="6389122"/>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94282" y="4172320"/>
            <a:ext cx="4976734" cy="3846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211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SENARAI SEMAK STANDARD</a:t>
            </a:r>
            <a:endParaRPr lang="en-US" b="1" dirty="0">
              <a:solidFill>
                <a:schemeClr val="tx1"/>
              </a:solidFill>
            </a:endParaRPr>
          </a:p>
        </p:txBody>
      </p:sp>
      <p:pic>
        <p:nvPicPr>
          <p:cNvPr id="10" name="Picture 9"/>
          <p:cNvPicPr>
            <a:picLocks noChangeAspect="1"/>
          </p:cNvPicPr>
          <p:nvPr/>
        </p:nvPicPr>
        <p:blipFill>
          <a:blip r:embed="rId2"/>
          <a:stretch>
            <a:fillRect/>
          </a:stretch>
        </p:blipFill>
        <p:spPr>
          <a:xfrm>
            <a:off x="0" y="501424"/>
            <a:ext cx="12192000" cy="5825172"/>
          </a:xfrm>
          <a:prstGeom prst="rect">
            <a:avLst/>
          </a:prstGeom>
        </p:spPr>
      </p:pic>
      <p:sp>
        <p:nvSpPr>
          <p:cNvPr id="8" name="Rectangle 7"/>
          <p:cNvSpPr/>
          <p:nvPr/>
        </p:nvSpPr>
        <p:spPr>
          <a:xfrm>
            <a:off x="7809875" y="4861867"/>
            <a:ext cx="1648917" cy="344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399" y="3022615"/>
            <a:ext cx="2276007" cy="6949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3104764" y="829265"/>
            <a:ext cx="7571428" cy="3704762"/>
          </a:xfrm>
          <a:prstGeom prst="rect">
            <a:avLst/>
          </a:prstGeom>
          <a:ln>
            <a:solidFill>
              <a:schemeClr val="tx1"/>
            </a:solidFill>
          </a:ln>
        </p:spPr>
      </p:pic>
      <p:sp>
        <p:nvSpPr>
          <p:cNvPr id="12" name="Isosceles Triangle 11">
            <a:hlinkClick r:id="rId4"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158240" y="6307816"/>
            <a:ext cx="289519" cy="336650"/>
          </a:xfrm>
          <a:prstGeom prst="rect">
            <a:avLst/>
          </a:prstGeom>
          <a:ln>
            <a:solidFill>
              <a:schemeClr val="tx1"/>
            </a:solidFill>
          </a:ln>
        </p:spPr>
      </p:pic>
      <p:sp>
        <p:nvSpPr>
          <p:cNvPr id="15" name="TextBox 14"/>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6" name="Isosceles Triangle 15">
            <a:hlinkClick r:id="rId4" action="ppaction://hlinksldjump"/>
          </p:cNvPr>
          <p:cNvSpPr/>
          <p:nvPr/>
        </p:nvSpPr>
        <p:spPr>
          <a:xfrm>
            <a:off x="1245432" y="6388652"/>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130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PENETAPAN SKOR - YA ATAU TIDAK</a:t>
            </a:r>
            <a:endParaRPr lang="en-US" b="1" dirty="0">
              <a:solidFill>
                <a:schemeClr val="tx1"/>
              </a:solidFill>
            </a:endParaRPr>
          </a:p>
        </p:txBody>
      </p:sp>
      <p:sp>
        <p:nvSpPr>
          <p:cNvPr id="8" name="Isosceles Triangle 7">
            <a:hlinkClick r:id="rId2"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24571" y="516323"/>
            <a:ext cx="12142857" cy="5285714"/>
          </a:xfrm>
          <a:prstGeom prst="rect">
            <a:avLst/>
          </a:prstGeom>
        </p:spPr>
      </p:pic>
      <p:pic>
        <p:nvPicPr>
          <p:cNvPr id="14" name="Picture 13"/>
          <p:cNvPicPr>
            <a:picLocks noChangeAspect="1"/>
          </p:cNvPicPr>
          <p:nvPr/>
        </p:nvPicPr>
        <p:blipFill>
          <a:blip r:embed="rId4"/>
          <a:stretch>
            <a:fillRect/>
          </a:stretch>
        </p:blipFill>
        <p:spPr>
          <a:xfrm>
            <a:off x="2267427" y="2979240"/>
            <a:ext cx="7657143" cy="1619048"/>
          </a:xfrm>
          <a:prstGeom prst="rect">
            <a:avLst/>
          </a:prstGeom>
        </p:spPr>
      </p:pic>
      <p:sp>
        <p:nvSpPr>
          <p:cNvPr id="15" name="Rectangle 14"/>
          <p:cNvSpPr/>
          <p:nvPr/>
        </p:nvSpPr>
        <p:spPr>
          <a:xfrm>
            <a:off x="6595672" y="3789134"/>
            <a:ext cx="2863123" cy="6779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328223" y="3747542"/>
            <a:ext cx="1004341" cy="3597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stretch>
            <a:fillRect/>
          </a:stretch>
        </p:blipFill>
        <p:spPr>
          <a:xfrm>
            <a:off x="158240" y="6307816"/>
            <a:ext cx="289519" cy="336650"/>
          </a:xfrm>
          <a:prstGeom prst="rect">
            <a:avLst/>
          </a:prstGeom>
          <a:ln>
            <a:solidFill>
              <a:schemeClr val="tx1"/>
            </a:solidFill>
          </a:ln>
        </p:spPr>
      </p:pic>
      <p:sp>
        <p:nvSpPr>
          <p:cNvPr id="18" name="TextBox 17"/>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9" name="Isosceles Triangle 18">
            <a:hlinkClick r:id="rId2" action="ppaction://hlinksldjump"/>
          </p:cNvPr>
          <p:cNvSpPr/>
          <p:nvPr/>
        </p:nvSpPr>
        <p:spPr>
          <a:xfrm>
            <a:off x="1261673" y="6381549"/>
            <a:ext cx="237343" cy="2260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848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09" y="488455"/>
            <a:ext cx="12152381" cy="5371429"/>
          </a:xfrm>
          <a:prstGeom prst="rect">
            <a:avLst/>
          </a:prstGeom>
        </p:spPr>
      </p:pic>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PENETAPAN SKOR - NILAI DIGIT (NOMBOR)</a:t>
            </a:r>
            <a:endParaRPr lang="en-US" b="1" dirty="0">
              <a:solidFill>
                <a:schemeClr val="tx1"/>
              </a:solidFill>
            </a:endParaRPr>
          </a:p>
        </p:txBody>
      </p:sp>
      <p:pic>
        <p:nvPicPr>
          <p:cNvPr id="7" name="Picture 6"/>
          <p:cNvPicPr>
            <a:picLocks noChangeAspect="1"/>
          </p:cNvPicPr>
          <p:nvPr/>
        </p:nvPicPr>
        <p:blipFill>
          <a:blip r:embed="rId3"/>
          <a:stretch>
            <a:fillRect/>
          </a:stretch>
        </p:blipFill>
        <p:spPr>
          <a:xfrm>
            <a:off x="2467767" y="3245374"/>
            <a:ext cx="7676190" cy="1657143"/>
          </a:xfrm>
          <a:prstGeom prst="rect">
            <a:avLst/>
          </a:prstGeom>
        </p:spPr>
      </p:pic>
      <p:sp>
        <p:nvSpPr>
          <p:cNvPr id="8" name="Isosceles Triangle 7">
            <a:hlinkClick r:id="rId4"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05532" y="4073944"/>
            <a:ext cx="2863123" cy="6779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358203" y="3822492"/>
            <a:ext cx="1004341" cy="3597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158240" y="6307816"/>
            <a:ext cx="289519" cy="336650"/>
          </a:xfrm>
          <a:prstGeom prst="rect">
            <a:avLst/>
          </a:prstGeom>
          <a:ln>
            <a:solidFill>
              <a:schemeClr val="tx1"/>
            </a:solidFill>
          </a:ln>
        </p:spPr>
      </p:pic>
      <p:sp>
        <p:nvSpPr>
          <p:cNvPr id="12" name="TextBox 11"/>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3" name="Isosceles Triangle 12">
            <a:hlinkClick r:id="rId4" action="ppaction://hlinksldjump"/>
          </p:cNvPr>
          <p:cNvSpPr/>
          <p:nvPr/>
        </p:nvSpPr>
        <p:spPr>
          <a:xfrm>
            <a:off x="1246681" y="6374642"/>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700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PENETAPAN SKOR - TEXT</a:t>
            </a:r>
            <a:endParaRPr lang="en-US" b="1" dirty="0">
              <a:solidFill>
                <a:schemeClr val="tx1"/>
              </a:solidFill>
            </a:endParaRPr>
          </a:p>
        </p:txBody>
      </p:sp>
      <p:sp>
        <p:nvSpPr>
          <p:cNvPr id="8" name="Isosceles Triangle 7">
            <a:hlinkClick r:id="rId2"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9333" y="510856"/>
            <a:ext cx="12133333" cy="5266667"/>
          </a:xfrm>
          <a:prstGeom prst="rect">
            <a:avLst/>
          </a:prstGeom>
        </p:spPr>
      </p:pic>
      <p:pic>
        <p:nvPicPr>
          <p:cNvPr id="10" name="Picture 9"/>
          <p:cNvPicPr>
            <a:picLocks noChangeAspect="1"/>
          </p:cNvPicPr>
          <p:nvPr/>
        </p:nvPicPr>
        <p:blipFill>
          <a:blip r:embed="rId4"/>
          <a:stretch>
            <a:fillRect/>
          </a:stretch>
        </p:blipFill>
        <p:spPr>
          <a:xfrm>
            <a:off x="2257904" y="2926324"/>
            <a:ext cx="7676190" cy="1904762"/>
          </a:xfrm>
          <a:prstGeom prst="rect">
            <a:avLst/>
          </a:prstGeom>
        </p:spPr>
      </p:pic>
      <p:sp>
        <p:nvSpPr>
          <p:cNvPr id="11" name="Rectangle 10"/>
          <p:cNvSpPr/>
          <p:nvPr/>
        </p:nvSpPr>
        <p:spPr>
          <a:xfrm>
            <a:off x="6700603" y="3672592"/>
            <a:ext cx="1948722" cy="3447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358203" y="3717562"/>
            <a:ext cx="1004341" cy="3597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158240" y="6307816"/>
            <a:ext cx="289519" cy="336650"/>
          </a:xfrm>
          <a:prstGeom prst="rect">
            <a:avLst/>
          </a:prstGeom>
          <a:ln>
            <a:solidFill>
              <a:schemeClr val="tx1"/>
            </a:solidFill>
          </a:ln>
        </p:spPr>
      </p:pic>
      <p:sp>
        <p:nvSpPr>
          <p:cNvPr id="14" name="TextBox 13"/>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5" name="Isosceles Triangle 14">
            <a:hlinkClick r:id="rId2" action="ppaction://hlinksldjump"/>
          </p:cNvPr>
          <p:cNvSpPr/>
          <p:nvPr/>
        </p:nvSpPr>
        <p:spPr>
          <a:xfrm>
            <a:off x="1261671" y="6374641"/>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328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691827-5D66-44C4-AA53-6A38FB98C55F}" type="slidenum">
              <a:rPr lang="en-US" smtClean="0">
                <a:solidFill>
                  <a:prstClr val="black">
                    <a:tint val="75000"/>
                  </a:prstClr>
                </a:solidFill>
              </a:rPr>
              <a:pPr/>
              <a:t>178</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45473" y="622304"/>
            <a:ext cx="11971428" cy="2371429"/>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369282" y="3303584"/>
            <a:ext cx="11523809" cy="2266667"/>
          </a:xfrm>
          <a:prstGeom prst="rect">
            <a:avLst/>
          </a:prstGeom>
          <a:ln>
            <a:solidFill>
              <a:schemeClr val="tx1"/>
            </a:solidFill>
          </a:ln>
        </p:spPr>
      </p:pic>
      <p:sp>
        <p:nvSpPr>
          <p:cNvPr id="8" name="Rectangle 7"/>
          <p:cNvSpPr/>
          <p:nvPr/>
        </p:nvSpPr>
        <p:spPr>
          <a:xfrm>
            <a:off x="904009" y="1350818"/>
            <a:ext cx="2826327" cy="50915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04008" y="3990108"/>
            <a:ext cx="2826327" cy="50915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JENIS PEMENUHAN – PADA MAKLUMAT PEMENUHAN PENTADBIR KONTRAK</a:t>
            </a:r>
            <a:endParaRPr lang="en-US" b="1" dirty="0">
              <a:solidFill>
                <a:schemeClr val="tx1"/>
              </a:solidFill>
            </a:endParaRPr>
          </a:p>
        </p:txBody>
      </p:sp>
      <p:sp>
        <p:nvSpPr>
          <p:cNvPr id="11" name="Isosceles Triangle 10">
            <a:hlinkClick r:id="rId4"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158240" y="6307816"/>
            <a:ext cx="289519" cy="336650"/>
          </a:xfrm>
          <a:prstGeom prst="rect">
            <a:avLst/>
          </a:prstGeom>
          <a:ln>
            <a:solidFill>
              <a:schemeClr val="tx1"/>
            </a:solidFill>
          </a:ln>
        </p:spPr>
      </p:pic>
      <p:sp>
        <p:nvSpPr>
          <p:cNvPr id="13" name="TextBox 12"/>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4" name="Isosceles Triangle 13">
            <a:hlinkClick r:id="rId6" action="ppaction://hlinksldjump"/>
          </p:cNvPr>
          <p:cNvSpPr/>
          <p:nvPr/>
        </p:nvSpPr>
        <p:spPr>
          <a:xfrm>
            <a:off x="1261671" y="6374641"/>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4043966" y="1311028"/>
            <a:ext cx="2060620" cy="3933004"/>
          </a:xfrm>
          <a:prstGeom prst="round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Kesilapan</a:t>
            </a:r>
            <a:r>
              <a:rPr lang="en-US" dirty="0" smtClean="0"/>
              <a:t> </a:t>
            </a:r>
            <a:r>
              <a:rPr lang="en-US" dirty="0" err="1" smtClean="0"/>
              <a:t>kunci</a:t>
            </a:r>
            <a:r>
              <a:rPr lang="en-US" dirty="0" smtClean="0"/>
              <a:t> </a:t>
            </a:r>
            <a:r>
              <a:rPr lang="en-US" dirty="0" err="1" smtClean="0"/>
              <a:t>masuk</a:t>
            </a:r>
            <a:r>
              <a:rPr lang="en-US" dirty="0" smtClean="0"/>
              <a:t> </a:t>
            </a:r>
            <a:r>
              <a:rPr lang="en-US" dirty="0" err="1" smtClean="0"/>
              <a:t>maklumat</a:t>
            </a:r>
            <a:r>
              <a:rPr lang="en-US" dirty="0" smtClean="0"/>
              <a:t> </a:t>
            </a:r>
            <a:r>
              <a:rPr lang="en-US" dirty="0" err="1" smtClean="0"/>
              <a:t>semasa</a:t>
            </a:r>
            <a:r>
              <a:rPr lang="en-US" dirty="0" smtClean="0"/>
              <a:t> </a:t>
            </a:r>
            <a:r>
              <a:rPr lang="en-US" dirty="0" err="1" smtClean="0"/>
              <a:t>penyediaan</a:t>
            </a:r>
            <a:r>
              <a:rPr lang="en-US" dirty="0" smtClean="0"/>
              <a:t> </a:t>
            </a:r>
            <a:r>
              <a:rPr lang="en-US" dirty="0" err="1" smtClean="0"/>
              <a:t>dokumen</a:t>
            </a:r>
            <a:r>
              <a:rPr lang="en-US" dirty="0" smtClean="0"/>
              <a:t> </a:t>
            </a:r>
            <a:r>
              <a:rPr lang="en-US" dirty="0" err="1" smtClean="0"/>
              <a:t>sebut</a:t>
            </a:r>
            <a:r>
              <a:rPr lang="en-US" dirty="0" smtClean="0"/>
              <a:t> </a:t>
            </a:r>
            <a:r>
              <a:rPr lang="en-US" dirty="0" err="1" smtClean="0"/>
              <a:t>harga</a:t>
            </a:r>
            <a:r>
              <a:rPr lang="en-US" dirty="0" smtClean="0"/>
              <a:t> / tender, </a:t>
            </a:r>
            <a:r>
              <a:rPr lang="en-US" dirty="0" err="1" smtClean="0"/>
              <a:t>kesilapan</a:t>
            </a:r>
            <a:r>
              <a:rPr lang="en-US" dirty="0" smtClean="0"/>
              <a:t> </a:t>
            </a:r>
            <a:r>
              <a:rPr lang="en-US" dirty="0" err="1" smtClean="0"/>
              <a:t>tersebut</a:t>
            </a:r>
            <a:r>
              <a:rPr lang="en-US" dirty="0" smtClean="0"/>
              <a:t> </a:t>
            </a:r>
            <a:r>
              <a:rPr lang="en-US" b="1" dirty="0" smtClean="0"/>
              <a:t>TIDAK </a:t>
            </a:r>
            <a:r>
              <a:rPr lang="en-US" dirty="0" err="1" smtClean="0"/>
              <a:t>boleh</a:t>
            </a:r>
            <a:r>
              <a:rPr lang="en-US" dirty="0" smtClean="0"/>
              <a:t> di </a:t>
            </a:r>
            <a:r>
              <a:rPr lang="en-US" dirty="0" err="1" smtClean="0"/>
              <a:t>ubah</a:t>
            </a:r>
            <a:r>
              <a:rPr lang="en-US" dirty="0" smtClean="0"/>
              <a:t> </a:t>
            </a:r>
            <a:r>
              <a:rPr lang="en-US" dirty="0" err="1" smtClean="0"/>
              <a:t>pada</a:t>
            </a:r>
            <a:r>
              <a:rPr lang="en-US" dirty="0" smtClean="0"/>
              <a:t> </a:t>
            </a:r>
            <a:r>
              <a:rPr lang="en-US" dirty="0" err="1" smtClean="0"/>
              <a:t>maklumat</a:t>
            </a:r>
            <a:r>
              <a:rPr lang="en-US" dirty="0" smtClean="0"/>
              <a:t> </a:t>
            </a:r>
            <a:r>
              <a:rPr lang="en-US" dirty="0" err="1" smtClean="0"/>
              <a:t>pemenuhan</a:t>
            </a:r>
            <a:r>
              <a:rPr lang="en-US" dirty="0" smtClean="0"/>
              <a:t> </a:t>
            </a:r>
            <a:r>
              <a:rPr lang="en-US" dirty="0" err="1" smtClean="0"/>
              <a:t>kontrak</a:t>
            </a:r>
            <a:r>
              <a:rPr lang="en-US" dirty="0" smtClean="0"/>
              <a:t> </a:t>
            </a:r>
            <a:r>
              <a:rPr lang="en-US" dirty="0" err="1" smtClean="0"/>
              <a:t>pada</a:t>
            </a:r>
            <a:r>
              <a:rPr lang="en-US" dirty="0" smtClean="0"/>
              <a:t> </a:t>
            </a:r>
            <a:r>
              <a:rPr lang="en-US" dirty="0" err="1" smtClean="0"/>
              <a:t>pentadbir</a:t>
            </a:r>
            <a:r>
              <a:rPr lang="en-US" dirty="0" smtClean="0"/>
              <a:t> </a:t>
            </a:r>
            <a:r>
              <a:rPr lang="en-US" dirty="0" err="1" smtClean="0"/>
              <a:t>kontrak</a:t>
            </a:r>
            <a:endParaRPr lang="en-US" dirty="0"/>
          </a:p>
        </p:txBody>
      </p:sp>
    </p:spTree>
    <p:extLst>
      <p:ext uri="{BB962C8B-B14F-4D97-AF65-F5344CB8AC3E}">
        <p14:creationId xmlns:p14="http://schemas.microsoft.com/office/powerpoint/2010/main" val="4252752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691827-5D66-44C4-AA53-6A38FB98C55F}" type="slidenum">
              <a:rPr lang="en-US" smtClean="0">
                <a:solidFill>
                  <a:prstClr val="black">
                    <a:tint val="75000"/>
                  </a:prstClr>
                </a:solidFill>
              </a:rPr>
              <a:pPr/>
              <a:t>179</a:t>
            </a:fld>
            <a:endParaRPr lang="en-US">
              <a:solidFill>
                <a:prstClr val="black">
                  <a:tint val="75000"/>
                </a:prstClr>
              </a:solidFill>
            </a:endParaRPr>
          </a:p>
        </p:txBody>
      </p:sp>
      <p:sp>
        <p:nvSpPr>
          <p:cNvPr id="10" name="Rectangle 9"/>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SKOR – </a:t>
            </a:r>
            <a:r>
              <a:rPr lang="en-US" b="1" dirty="0" err="1" smtClean="0">
                <a:solidFill>
                  <a:schemeClr val="tx1"/>
                </a:solidFill>
              </a:rPr>
              <a:t>Senarai</a:t>
            </a:r>
            <a:r>
              <a:rPr lang="en-US" b="1" dirty="0" smtClean="0">
                <a:solidFill>
                  <a:schemeClr val="tx1"/>
                </a:solidFill>
              </a:rPr>
              <a:t> </a:t>
            </a:r>
            <a:r>
              <a:rPr lang="en-US" b="1" dirty="0" err="1" smtClean="0">
                <a:solidFill>
                  <a:schemeClr val="tx1"/>
                </a:solidFill>
              </a:rPr>
              <a:t>Semak</a:t>
            </a:r>
            <a:r>
              <a:rPr lang="en-US" b="1" dirty="0" smtClean="0">
                <a:solidFill>
                  <a:schemeClr val="tx1"/>
                </a:solidFill>
              </a:rPr>
              <a:t> </a:t>
            </a:r>
            <a:r>
              <a:rPr lang="en-US" b="1" dirty="0" err="1" smtClean="0">
                <a:solidFill>
                  <a:schemeClr val="tx1"/>
                </a:solidFill>
              </a:rPr>
              <a:t>Teknikal</a:t>
            </a:r>
            <a:r>
              <a:rPr lang="en-US" b="1" dirty="0" smtClean="0">
                <a:solidFill>
                  <a:schemeClr val="tx1"/>
                </a:solidFill>
              </a:rPr>
              <a:t> </a:t>
            </a:r>
            <a:endParaRPr lang="en-US" b="1" dirty="0">
              <a:solidFill>
                <a:schemeClr val="tx1"/>
              </a:solidFill>
            </a:endParaRPr>
          </a:p>
        </p:txBody>
      </p:sp>
      <p:sp>
        <p:nvSpPr>
          <p:cNvPr id="11" name="Isosceles Triangle 10">
            <a:hlinkClick r:id="rId2"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203621" y="5867879"/>
            <a:ext cx="289519" cy="336650"/>
          </a:xfrm>
          <a:prstGeom prst="rect">
            <a:avLst/>
          </a:prstGeom>
          <a:ln>
            <a:solidFill>
              <a:schemeClr val="tx1"/>
            </a:solidFill>
          </a:ln>
        </p:spPr>
      </p:pic>
      <p:sp>
        <p:nvSpPr>
          <p:cNvPr id="13" name="TextBox 12"/>
          <p:cNvSpPr txBox="1"/>
          <p:nvPr/>
        </p:nvSpPr>
        <p:spPr>
          <a:xfrm>
            <a:off x="447759" y="5860090"/>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4" name="Isosceles Triangle 13">
            <a:hlinkClick r:id="rId4" action="ppaction://hlinksldjump"/>
          </p:cNvPr>
          <p:cNvSpPr/>
          <p:nvPr/>
        </p:nvSpPr>
        <p:spPr>
          <a:xfrm>
            <a:off x="1261671" y="5891984"/>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348381" y="967289"/>
            <a:ext cx="11495238" cy="2619048"/>
          </a:xfrm>
          <a:prstGeom prst="rect">
            <a:avLst/>
          </a:prstGeom>
          <a:ln>
            <a:solidFill>
              <a:schemeClr val="tx1"/>
            </a:solidFill>
          </a:ln>
        </p:spPr>
      </p:pic>
      <p:sp>
        <p:nvSpPr>
          <p:cNvPr id="9" name="Rectangle 8"/>
          <p:cNvSpPr/>
          <p:nvPr/>
        </p:nvSpPr>
        <p:spPr>
          <a:xfrm>
            <a:off x="8032173" y="1694921"/>
            <a:ext cx="311728" cy="170290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stretch>
            <a:fillRect/>
          </a:stretch>
        </p:blipFill>
        <p:spPr>
          <a:xfrm>
            <a:off x="242502" y="3760979"/>
            <a:ext cx="11706996" cy="2011680"/>
          </a:xfrm>
          <a:prstGeom prst="rect">
            <a:avLst/>
          </a:prstGeom>
          <a:ln>
            <a:solidFill>
              <a:schemeClr val="tx1"/>
            </a:solidFill>
          </a:ln>
        </p:spPr>
      </p:pic>
      <p:sp>
        <p:nvSpPr>
          <p:cNvPr id="15" name="Rectangle 14"/>
          <p:cNvSpPr/>
          <p:nvPr/>
        </p:nvSpPr>
        <p:spPr>
          <a:xfrm>
            <a:off x="10264070" y="4269811"/>
            <a:ext cx="1659670" cy="89098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Brace 4"/>
          <p:cNvSpPr/>
          <p:nvPr/>
        </p:nvSpPr>
        <p:spPr>
          <a:xfrm>
            <a:off x="8950817" y="1774739"/>
            <a:ext cx="373488" cy="154326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endParaRPr>
          </a:p>
        </p:txBody>
      </p:sp>
      <p:sp>
        <p:nvSpPr>
          <p:cNvPr id="6" name="Rounded Rectangle 5"/>
          <p:cNvSpPr/>
          <p:nvPr/>
        </p:nvSpPr>
        <p:spPr>
          <a:xfrm>
            <a:off x="9324305" y="2137893"/>
            <a:ext cx="1674328" cy="837127"/>
          </a:xfrm>
          <a:prstGeom prst="round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Elemen</a:t>
            </a:r>
            <a:r>
              <a:rPr lang="en-US" dirty="0" smtClean="0"/>
              <a:t> Lain</a:t>
            </a:r>
            <a:endParaRPr lang="en-US" dirty="0"/>
          </a:p>
        </p:txBody>
      </p:sp>
      <p:sp>
        <p:nvSpPr>
          <p:cNvPr id="16" name="Rounded Rectangle 15"/>
          <p:cNvSpPr/>
          <p:nvPr/>
        </p:nvSpPr>
        <p:spPr>
          <a:xfrm>
            <a:off x="9324305" y="1315606"/>
            <a:ext cx="1674328" cy="379316"/>
          </a:xfrm>
          <a:prstGeom prst="round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Spesifikasi</a:t>
            </a:r>
            <a:endParaRPr lang="en-US" dirty="0"/>
          </a:p>
        </p:txBody>
      </p:sp>
      <p:sp>
        <p:nvSpPr>
          <p:cNvPr id="17" name="Rounded Rectangle 16"/>
          <p:cNvSpPr/>
          <p:nvPr/>
        </p:nvSpPr>
        <p:spPr>
          <a:xfrm>
            <a:off x="7810195" y="3864737"/>
            <a:ext cx="2281244" cy="379316"/>
          </a:xfrm>
          <a:prstGeom prst="round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Markah</a:t>
            </a:r>
            <a:r>
              <a:rPr lang="en-US" dirty="0" smtClean="0"/>
              <a:t> </a:t>
            </a:r>
            <a:r>
              <a:rPr lang="en-US" dirty="0" err="1" smtClean="0"/>
              <a:t>Spesifikasi</a:t>
            </a:r>
            <a:endParaRPr lang="en-US" dirty="0"/>
          </a:p>
        </p:txBody>
      </p:sp>
      <p:sp>
        <p:nvSpPr>
          <p:cNvPr id="18" name="Rounded Rectangle 17"/>
          <p:cNvSpPr/>
          <p:nvPr/>
        </p:nvSpPr>
        <p:spPr>
          <a:xfrm>
            <a:off x="7810195" y="4325069"/>
            <a:ext cx="2281244" cy="835726"/>
          </a:xfrm>
          <a:prstGeom prst="round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Markah</a:t>
            </a:r>
            <a:r>
              <a:rPr lang="en-US" dirty="0" smtClean="0"/>
              <a:t> </a:t>
            </a:r>
            <a:r>
              <a:rPr lang="en-US" dirty="0" err="1" smtClean="0"/>
              <a:t>Elemen</a:t>
            </a:r>
            <a:r>
              <a:rPr lang="en-US" dirty="0" smtClean="0"/>
              <a:t> Lain</a:t>
            </a:r>
            <a:endParaRPr lang="en-US" dirty="0"/>
          </a:p>
        </p:txBody>
      </p:sp>
      <p:sp>
        <p:nvSpPr>
          <p:cNvPr id="19" name="Right Brace 18"/>
          <p:cNvSpPr/>
          <p:nvPr/>
        </p:nvSpPr>
        <p:spPr>
          <a:xfrm rot="10800000">
            <a:off x="10103084" y="4325068"/>
            <a:ext cx="186744" cy="835726"/>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57242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762"/>
          <a:stretch/>
        </p:blipFill>
        <p:spPr>
          <a:xfrm>
            <a:off x="14990" y="498002"/>
            <a:ext cx="12143873" cy="5943600"/>
          </a:xfrm>
          <a:prstGeom prst="rect">
            <a:avLst/>
          </a:prstGeom>
        </p:spPr>
      </p:pic>
      <p:sp>
        <p:nvSpPr>
          <p:cNvPr id="7" name="Rectangular Callout 6"/>
          <p:cNvSpPr/>
          <p:nvPr/>
        </p:nvSpPr>
        <p:spPr>
          <a:xfrm>
            <a:off x="348587" y="678052"/>
            <a:ext cx="10230513" cy="3600597"/>
          </a:xfrm>
          <a:prstGeom prst="wedgeRectCallout">
            <a:avLst>
              <a:gd name="adj1" fmla="val 2516"/>
              <a:gd name="adj2" fmla="val 59688"/>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Font typeface="Arial" panose="020B0604020202020204" pitchFamily="34" charset="0"/>
              <a:buChar char="•"/>
            </a:pPr>
            <a:r>
              <a:rPr lang="en-US" sz="1600" b="1" dirty="0" err="1">
                <a:solidFill>
                  <a:schemeClr val="tx1"/>
                </a:solidFill>
                <a:latin typeface="Arial" panose="020B0604020202020204" pitchFamily="34" charset="0"/>
                <a:cs typeface="Arial" panose="020B0604020202020204" pitchFamily="34" charset="0"/>
              </a:rPr>
              <a:t>Kaedah</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Penilaian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perlu</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ditentukan</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untuk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menetapkan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bagaimana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penilaian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akan</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dilaksanakan</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dan</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jawatankuasa</a:t>
            </a:r>
            <a:r>
              <a:rPr lang="en-US" sz="1600" dirty="0" smtClean="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yang </a:t>
            </a:r>
            <a:r>
              <a:rPr lang="en-US" sz="1600" dirty="0" err="1">
                <a:solidFill>
                  <a:schemeClr val="tx1"/>
                </a:solidFill>
                <a:latin typeface="Arial" panose="020B0604020202020204" pitchFamily="34" charset="0"/>
                <a:cs typeface="Arial" panose="020B0604020202020204" pitchFamily="34" charset="0"/>
              </a:rPr>
              <a:t>terlibat</a:t>
            </a:r>
            <a:r>
              <a:rPr lang="en-US" sz="1600" dirty="0">
                <a:solidFill>
                  <a:schemeClr val="tx1"/>
                </a:solidFill>
                <a:latin typeface="Arial" panose="020B0604020202020204" pitchFamily="34" charset="0"/>
                <a:cs typeface="Arial" panose="020B0604020202020204" pitchFamily="34" charset="0"/>
              </a:rPr>
              <a:t>.</a:t>
            </a:r>
          </a:p>
          <a:p>
            <a:pPr marL="231775" lvl="1" indent="-231775">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2 </a:t>
            </a:r>
            <a:r>
              <a:rPr lang="en-US" sz="1600" dirty="0" err="1">
                <a:solidFill>
                  <a:schemeClr val="tx1"/>
                </a:solidFill>
                <a:latin typeface="Arial" panose="020B0604020202020204" pitchFamily="34" charset="0"/>
                <a:cs typeface="Arial" panose="020B0604020202020204" pitchFamily="34" charset="0"/>
              </a:rPr>
              <a:t>pilihan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kaedah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penilaian</a:t>
            </a:r>
            <a:r>
              <a:rPr lang="en-US" sz="1600" dirty="0">
                <a:solidFill>
                  <a:schemeClr val="tx1"/>
                </a:solidFill>
                <a:latin typeface="Arial" panose="020B0604020202020204" pitchFamily="34" charset="0"/>
                <a:cs typeface="Arial" panose="020B0604020202020204" pitchFamily="34" charset="0"/>
              </a:rPr>
              <a:t> - </a:t>
            </a:r>
            <a:r>
              <a:rPr lang="en-US" sz="1600" dirty="0" err="1">
                <a:solidFill>
                  <a:schemeClr val="tx1"/>
                </a:solidFill>
                <a:latin typeface="Arial" panose="020B0604020202020204" pitchFamily="34" charset="0"/>
                <a:cs typeface="Arial" panose="020B0604020202020204" pitchFamily="34" charset="0"/>
              </a:rPr>
              <a:t>kaedah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penilaian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menentukan</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jawatankuasa</a:t>
            </a:r>
            <a:r>
              <a:rPr lang="en-US" sz="1600" dirty="0" smtClean="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(j/</a:t>
            </a:r>
            <a:r>
              <a:rPr lang="en-US" sz="1600" dirty="0" err="1">
                <a:solidFill>
                  <a:schemeClr val="tx1"/>
                </a:solidFill>
                <a:latin typeface="Arial" panose="020B0604020202020204" pitchFamily="34" charset="0"/>
                <a:cs typeface="Arial" panose="020B0604020202020204" pitchFamily="34" charset="0"/>
              </a:rPr>
              <a:t>kuasa</a:t>
            </a:r>
            <a:r>
              <a:rPr lang="en-US" sz="1600" dirty="0">
                <a:solidFill>
                  <a:schemeClr val="tx1"/>
                </a:solidFill>
                <a:latin typeface="Arial" panose="020B0604020202020204" pitchFamily="34" charset="0"/>
                <a:cs typeface="Arial" panose="020B0604020202020204" pitchFamily="34" charset="0"/>
              </a:rPr>
              <a:t> ) yang </a:t>
            </a:r>
            <a:r>
              <a:rPr lang="en-US" sz="1600" dirty="0" err="1">
                <a:solidFill>
                  <a:schemeClr val="tx1"/>
                </a:solidFill>
                <a:latin typeface="Arial" panose="020B0604020202020204" pitchFamily="34" charset="0"/>
                <a:cs typeface="Arial" panose="020B0604020202020204" pitchFamily="34" charset="0"/>
              </a:rPr>
              <a:t>perlu</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dilantik</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untuk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melaksanakan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penilaian</a:t>
            </a:r>
            <a:r>
              <a:rPr lang="en-US" sz="1600" dirty="0">
                <a:solidFill>
                  <a:schemeClr val="tx1"/>
                </a:solidFill>
                <a:latin typeface="Arial" panose="020B0604020202020204" pitchFamily="34" charset="0"/>
                <a:cs typeface="Arial" panose="020B0604020202020204" pitchFamily="34" charset="0"/>
              </a:rPr>
              <a:t>.</a:t>
            </a:r>
          </a:p>
          <a:p>
            <a:pPr marL="231775" lvl="1" indent="-231775">
              <a:buFont typeface="Arial" panose="020B0604020202020204" pitchFamily="34" charset="0"/>
              <a:buChar char="•"/>
            </a:pPr>
            <a:r>
              <a:rPr lang="en-US" sz="1600" b="1" dirty="0">
                <a:solidFill>
                  <a:schemeClr val="tx1"/>
                </a:solidFill>
                <a:latin typeface="Arial" panose="020B0604020202020204" pitchFamily="34" charset="0"/>
                <a:cs typeface="Arial" panose="020B0604020202020204" pitchFamily="34" charset="0"/>
              </a:rPr>
              <a:t>1 </a:t>
            </a:r>
            <a:r>
              <a:rPr lang="en-US" sz="1600" b="1" dirty="0" err="1">
                <a:solidFill>
                  <a:schemeClr val="tx1"/>
                </a:solidFill>
                <a:latin typeface="Arial" panose="020B0604020202020204" pitchFamily="34" charset="0"/>
                <a:cs typeface="Arial" panose="020B0604020202020204" pitchFamily="34" charset="0"/>
              </a:rPr>
              <a:t>Peringkat</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penilaian</a:t>
            </a:r>
            <a:r>
              <a:rPr lang="en-US" sz="1600" dirty="0">
                <a:solidFill>
                  <a:schemeClr val="tx1"/>
                </a:solidFill>
                <a:latin typeface="Arial" panose="020B0604020202020204" pitchFamily="34" charset="0"/>
                <a:cs typeface="Arial" panose="020B0604020202020204" pitchFamily="34" charset="0"/>
              </a:rPr>
              <a:t> - </a:t>
            </a:r>
            <a:r>
              <a:rPr lang="en-US" sz="1600" b="1" dirty="0">
                <a:solidFill>
                  <a:schemeClr val="tx1"/>
                </a:solidFill>
                <a:latin typeface="Arial" panose="020B0604020202020204" pitchFamily="34" charset="0"/>
                <a:cs typeface="Arial" panose="020B0604020202020204" pitchFamily="34" charset="0"/>
              </a:rPr>
              <a:t>1 j/</a:t>
            </a:r>
            <a:r>
              <a:rPr lang="en-US" sz="1600" b="1" dirty="0" err="1">
                <a:solidFill>
                  <a:schemeClr val="tx1"/>
                </a:solidFill>
                <a:latin typeface="Arial" panose="020B0604020202020204" pitchFamily="34" charset="0"/>
                <a:cs typeface="Arial" panose="020B0604020202020204" pitchFamily="34" charset="0"/>
              </a:rPr>
              <a:t>kuasa</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di </a:t>
            </a:r>
            <a:r>
              <a:rPr lang="en-US" sz="1600" dirty="0" err="1">
                <a:solidFill>
                  <a:schemeClr val="tx1"/>
                </a:solidFill>
                <a:latin typeface="Arial" panose="020B0604020202020204" pitchFamily="34" charset="0"/>
                <a:cs typeface="Arial" panose="020B0604020202020204" pitchFamily="34" charset="0"/>
              </a:rPr>
              <a:t>lantik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iaitu</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J/</a:t>
            </a:r>
            <a:r>
              <a:rPr lang="en-US" sz="1600" b="1" dirty="0" err="1">
                <a:solidFill>
                  <a:schemeClr val="tx1"/>
                </a:solidFill>
                <a:latin typeface="Arial" panose="020B0604020202020204" pitchFamily="34" charset="0"/>
                <a:cs typeface="Arial" panose="020B0604020202020204" pitchFamily="34" charset="0"/>
              </a:rPr>
              <a:t>Kuasa</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Penilaian</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untuk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melaksanakan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semakan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pematuhan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penilaian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teknikal</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penilaian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kewangan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serta</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hanya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dibolehkan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bagi</a:t>
            </a:r>
            <a:r>
              <a:rPr lang="en-US" sz="1600" dirty="0">
                <a:solidFill>
                  <a:schemeClr val="tx1"/>
                </a:solidFill>
                <a:latin typeface="Arial" panose="020B0604020202020204" pitchFamily="34" charset="0"/>
                <a:cs typeface="Arial" panose="020B0604020202020204" pitchFamily="34" charset="0"/>
              </a:rPr>
              <a:t> :</a:t>
            </a:r>
          </a:p>
          <a:p>
            <a:pPr marL="520700" lvl="2" indent="-29210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Sebut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Harga</a:t>
            </a:r>
            <a:r>
              <a:rPr lang="en-US" sz="1600" dirty="0">
                <a:solidFill>
                  <a:schemeClr val="tx1"/>
                </a:solidFill>
                <a:latin typeface="Arial" panose="020B0604020202020204" pitchFamily="34" charset="0"/>
                <a:cs typeface="Arial" panose="020B0604020202020204" pitchFamily="34" charset="0"/>
              </a:rPr>
              <a:t> B ( </a:t>
            </a:r>
            <a:r>
              <a:rPr lang="en-US" sz="1600" dirty="0" err="1">
                <a:solidFill>
                  <a:schemeClr val="tx1"/>
                </a:solidFill>
                <a:latin typeface="Arial" panose="020B0604020202020204" pitchFamily="34" charset="0"/>
                <a:cs typeface="Arial" panose="020B0604020202020204" pitchFamily="34" charset="0"/>
              </a:rPr>
              <a:t>melebihi</a:t>
            </a:r>
            <a:r>
              <a:rPr lang="en-US" sz="1600" dirty="0">
                <a:solidFill>
                  <a:schemeClr val="tx1"/>
                </a:solidFill>
                <a:latin typeface="Arial" panose="020B0604020202020204" pitchFamily="34" charset="0"/>
                <a:cs typeface="Arial" panose="020B0604020202020204" pitchFamily="34" charset="0"/>
              </a:rPr>
              <a:t> RM 20,000  </a:t>
            </a:r>
            <a:r>
              <a:rPr lang="en-US" sz="1600" dirty="0" err="1">
                <a:solidFill>
                  <a:schemeClr val="tx1"/>
                </a:solidFill>
                <a:latin typeface="Arial" panose="020B0604020202020204" pitchFamily="34" charset="0"/>
                <a:cs typeface="Arial" panose="020B0604020202020204" pitchFamily="34" charset="0"/>
              </a:rPr>
              <a:t>hingga</a:t>
            </a:r>
            <a:r>
              <a:rPr lang="en-US" sz="1600" dirty="0">
                <a:solidFill>
                  <a:schemeClr val="tx1"/>
                </a:solidFill>
                <a:latin typeface="Arial" panose="020B0604020202020204" pitchFamily="34" charset="0"/>
                <a:cs typeface="Arial" panose="020B0604020202020204" pitchFamily="34" charset="0"/>
              </a:rPr>
              <a:t> RM 50,000) </a:t>
            </a:r>
            <a:r>
              <a:rPr lang="en-US" sz="1600" dirty="0" err="1">
                <a:solidFill>
                  <a:schemeClr val="tx1"/>
                </a:solidFill>
                <a:latin typeface="Arial" panose="020B0604020202020204" pitchFamily="34" charset="0"/>
                <a:cs typeface="Arial" panose="020B0604020202020204" pitchFamily="34" charset="0"/>
              </a:rPr>
              <a:t>bagi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semua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kod</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bidang</a:t>
            </a:r>
            <a:r>
              <a:rPr lang="en-US" sz="1600" dirty="0">
                <a:solidFill>
                  <a:schemeClr val="tx1"/>
                </a:solidFill>
                <a:latin typeface="Arial" panose="020B0604020202020204" pitchFamily="34" charset="0"/>
                <a:cs typeface="Arial" panose="020B0604020202020204" pitchFamily="34" charset="0"/>
              </a:rPr>
              <a:t>.</a:t>
            </a:r>
          </a:p>
          <a:p>
            <a:pPr marL="520700" lvl="2" indent="-292100">
              <a:buFont typeface="Wingdings" panose="05000000000000000000" pitchFamily="2" charset="2"/>
              <a:buChar char="Ø"/>
            </a:pPr>
            <a:r>
              <a:rPr lang="en-US" sz="1600" dirty="0" err="1">
                <a:solidFill>
                  <a:schemeClr val="tx1"/>
                </a:solidFill>
                <a:latin typeface="Arial" panose="020B0604020202020204" pitchFamily="34" charset="0"/>
                <a:cs typeface="Arial" panose="020B0604020202020204" pitchFamily="34" charset="0"/>
              </a:rPr>
              <a:t>Kod</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bidang</a:t>
            </a:r>
            <a:r>
              <a:rPr lang="en-US" sz="1600" dirty="0">
                <a:solidFill>
                  <a:schemeClr val="tx1"/>
                </a:solidFill>
                <a:latin typeface="Arial" panose="020B0604020202020204" pitchFamily="34" charset="0"/>
                <a:cs typeface="Arial" panose="020B0604020202020204" pitchFamily="34" charset="0"/>
              </a:rPr>
              <a:t> </a:t>
            </a:r>
          </a:p>
          <a:p>
            <a:pPr marL="863600" lvl="2" indent="-342900">
              <a:buFont typeface="Wingdings" panose="05000000000000000000" pitchFamily="2" charset="2"/>
              <a:buChar char="ü"/>
            </a:pPr>
            <a:r>
              <a:rPr lang="en-US" sz="1600" dirty="0">
                <a:solidFill>
                  <a:schemeClr val="tx1"/>
                </a:solidFill>
                <a:latin typeface="Arial" panose="020B0604020202020204" pitchFamily="34" charset="0"/>
                <a:cs typeface="Arial" panose="020B0604020202020204" pitchFamily="34" charset="0"/>
              </a:rPr>
              <a:t>020601 (</a:t>
            </a:r>
            <a:r>
              <a:rPr lang="en-US" sz="1600" dirty="0" err="1">
                <a:solidFill>
                  <a:schemeClr val="tx1"/>
                </a:solidFill>
                <a:latin typeface="Arial" panose="020B0604020202020204" pitchFamily="34" charset="0"/>
                <a:cs typeface="Arial" panose="020B0604020202020204" pitchFamily="34" charset="0"/>
              </a:rPr>
              <a:t>alat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tulis</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dan</a:t>
            </a:r>
            <a:r>
              <a:rPr lang="en-US" sz="1600" dirty="0">
                <a:solidFill>
                  <a:schemeClr val="tx1"/>
                </a:solidFill>
                <a:latin typeface="Arial" panose="020B0604020202020204" pitchFamily="34" charset="0"/>
                <a:cs typeface="Arial" panose="020B0604020202020204" pitchFamily="34" charset="0"/>
              </a:rPr>
              <a:t> toner), </a:t>
            </a:r>
          </a:p>
          <a:p>
            <a:pPr marL="863600" lvl="2" indent="-342900">
              <a:buFont typeface="Wingdings" panose="05000000000000000000" pitchFamily="2" charset="2"/>
              <a:buChar char="ü"/>
            </a:pPr>
            <a:r>
              <a:rPr lang="en-US" sz="1600" dirty="0">
                <a:solidFill>
                  <a:schemeClr val="tx1"/>
                </a:solidFill>
                <a:latin typeface="Arial" panose="020B0604020202020204" pitchFamily="34" charset="0"/>
                <a:cs typeface="Arial" panose="020B0604020202020204" pitchFamily="34" charset="0"/>
              </a:rPr>
              <a:t>220801 (</a:t>
            </a:r>
            <a:r>
              <a:rPr lang="en-US" sz="1600" dirty="0" err="1">
                <a:solidFill>
                  <a:schemeClr val="tx1"/>
                </a:solidFill>
                <a:latin typeface="Arial" panose="020B0604020202020204" pitchFamily="34" charset="0"/>
                <a:cs typeface="Arial" panose="020B0604020202020204" pitchFamily="34" charset="0"/>
              </a:rPr>
              <a:t>kawalan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keselamatan</a:t>
            </a:r>
            <a:r>
              <a:rPr lang="en-US" sz="1600" dirty="0">
                <a:solidFill>
                  <a:schemeClr val="tx1"/>
                </a:solidFill>
                <a:latin typeface="Arial" panose="020B0604020202020204" pitchFamily="34" charset="0"/>
                <a:cs typeface="Arial" panose="020B0604020202020204" pitchFamily="34" charset="0"/>
              </a:rPr>
              <a:t>)</a:t>
            </a:r>
          </a:p>
          <a:p>
            <a:pPr marL="863600" lvl="2" indent="-342900">
              <a:buFont typeface="Wingdings" panose="05000000000000000000" pitchFamily="2" charset="2"/>
              <a:buChar char="ü"/>
            </a:pPr>
            <a:r>
              <a:rPr lang="en-US" sz="1600" dirty="0">
                <a:solidFill>
                  <a:schemeClr val="tx1"/>
                </a:solidFill>
                <a:latin typeface="Arial" panose="020B0604020202020204" pitchFamily="34" charset="0"/>
                <a:cs typeface="Arial" panose="020B0604020202020204" pitchFamily="34" charset="0"/>
              </a:rPr>
              <a:t>221001/221002/221005(</a:t>
            </a:r>
            <a:r>
              <a:rPr lang="en-US" sz="1600" dirty="0" err="1">
                <a:solidFill>
                  <a:schemeClr val="tx1"/>
                </a:solidFill>
                <a:latin typeface="Arial" panose="020B0604020202020204" pitchFamily="34" charset="0"/>
                <a:cs typeface="Arial" panose="020B0604020202020204" pitchFamily="34" charset="0"/>
              </a:rPr>
              <a:t>membersih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mencuci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bangunan</a:t>
            </a:r>
            <a:r>
              <a:rPr lang="en-US" sz="1600" dirty="0">
                <a:solidFill>
                  <a:schemeClr val="tx1"/>
                </a:solidFill>
                <a:latin typeface="Arial" panose="020B0604020202020204" pitchFamily="34" charset="0"/>
                <a:cs typeface="Arial" panose="020B0604020202020204" pitchFamily="34" charset="0"/>
              </a:rPr>
              <a:t>) </a:t>
            </a:r>
          </a:p>
          <a:p>
            <a:pPr marL="863600" lvl="2" indent="-342900">
              <a:buFont typeface="Wingdings" panose="05000000000000000000" pitchFamily="2" charset="2"/>
              <a:buChar char="ü"/>
            </a:pPr>
            <a:r>
              <a:rPr lang="en-US" sz="1600" dirty="0">
                <a:solidFill>
                  <a:schemeClr val="tx1"/>
                </a:solidFill>
                <a:latin typeface="Arial" panose="020B0604020202020204" pitchFamily="34" charset="0"/>
                <a:cs typeface="Arial" panose="020B0604020202020204" pitchFamily="34" charset="0"/>
              </a:rPr>
              <a:t>040103/040104 (</a:t>
            </a:r>
            <a:r>
              <a:rPr lang="en-US" sz="1600" dirty="0" err="1">
                <a:solidFill>
                  <a:schemeClr val="tx1"/>
                </a:solidFill>
                <a:latin typeface="Arial" panose="020B0604020202020204" pitchFamily="34" charset="0"/>
                <a:cs typeface="Arial" panose="020B0604020202020204" pitchFamily="34" charset="0"/>
              </a:rPr>
              <a:t>makanan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bermasak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islam</a:t>
            </a:r>
            <a:r>
              <a:rPr lang="en-US" sz="1600" dirty="0">
                <a:solidFill>
                  <a:schemeClr val="tx1"/>
                </a:solidFill>
                <a:latin typeface="Arial" panose="020B0604020202020204" pitchFamily="34" charset="0"/>
                <a:cs typeface="Arial" panose="020B0604020202020204" pitchFamily="34" charset="0"/>
              </a:rPr>
              <a:t>/</a:t>
            </a:r>
            <a:r>
              <a:rPr lang="en-US" sz="1600" dirty="0" err="1">
                <a:solidFill>
                  <a:schemeClr val="tx1"/>
                </a:solidFill>
                <a:latin typeface="Arial" panose="020B0604020202020204" pitchFamily="34" charset="0"/>
                <a:cs typeface="Arial" panose="020B0604020202020204" pitchFamily="34" charset="0"/>
              </a:rPr>
              <a:t>bukan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islam</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tidak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melebihi</a:t>
            </a:r>
            <a:r>
              <a:rPr lang="en-US" sz="1600" dirty="0">
                <a:solidFill>
                  <a:schemeClr val="tx1"/>
                </a:solidFill>
                <a:latin typeface="Arial" panose="020B0604020202020204" pitchFamily="34" charset="0"/>
                <a:cs typeface="Arial" panose="020B0604020202020204" pitchFamily="34" charset="0"/>
              </a:rPr>
              <a:t> RM500,000)</a:t>
            </a:r>
          </a:p>
          <a:p>
            <a:pPr marL="231775" lvl="1" indent="-231775">
              <a:buFont typeface="Arial" panose="020B0604020202020204" pitchFamily="34" charset="0"/>
              <a:buChar char="•"/>
            </a:pPr>
            <a:r>
              <a:rPr lang="en-US" sz="1600" b="1" dirty="0">
                <a:solidFill>
                  <a:schemeClr val="tx1"/>
                </a:solidFill>
                <a:latin typeface="Arial" panose="020B0604020202020204" pitchFamily="34" charset="0"/>
                <a:cs typeface="Arial" panose="020B0604020202020204" pitchFamily="34" charset="0"/>
              </a:rPr>
              <a:t>2 </a:t>
            </a:r>
            <a:r>
              <a:rPr lang="en-US" sz="1600" b="1" dirty="0" err="1">
                <a:solidFill>
                  <a:schemeClr val="tx1"/>
                </a:solidFill>
                <a:latin typeface="Arial" panose="020B0604020202020204" pitchFamily="34" charset="0"/>
                <a:cs typeface="Arial" panose="020B0604020202020204" pitchFamily="34" charset="0"/>
              </a:rPr>
              <a:t>Peringkat</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penilaian</a:t>
            </a:r>
            <a:r>
              <a:rPr lang="en-US" sz="1600" dirty="0">
                <a:solidFill>
                  <a:schemeClr val="tx1"/>
                </a:solidFill>
                <a:latin typeface="Arial" panose="020B0604020202020204" pitchFamily="34" charset="0"/>
                <a:cs typeface="Arial" panose="020B0604020202020204" pitchFamily="34" charset="0"/>
              </a:rPr>
              <a:t> – </a:t>
            </a:r>
            <a:r>
              <a:rPr lang="en-US" sz="1600" b="1" dirty="0">
                <a:solidFill>
                  <a:schemeClr val="tx1"/>
                </a:solidFill>
                <a:latin typeface="Arial" panose="020B0604020202020204" pitchFamily="34" charset="0"/>
                <a:cs typeface="Arial" panose="020B0604020202020204" pitchFamily="34" charset="0"/>
              </a:rPr>
              <a:t>3 j/</a:t>
            </a:r>
            <a:r>
              <a:rPr lang="en-US" sz="1600" b="1" dirty="0" err="1">
                <a:solidFill>
                  <a:schemeClr val="tx1"/>
                </a:solidFill>
                <a:latin typeface="Arial" panose="020B0604020202020204" pitchFamily="34" charset="0"/>
                <a:cs typeface="Arial" panose="020B0604020202020204" pitchFamily="34" charset="0"/>
              </a:rPr>
              <a:t>kuasa</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dilantik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untuk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menilai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iaitu</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J/</a:t>
            </a:r>
            <a:r>
              <a:rPr lang="en-US" sz="1600" b="1" dirty="0" err="1">
                <a:solidFill>
                  <a:schemeClr val="tx1"/>
                </a:solidFill>
                <a:latin typeface="Arial" panose="020B0604020202020204" pitchFamily="34" charset="0"/>
                <a:cs typeface="Arial" panose="020B0604020202020204" pitchFamily="34" charset="0"/>
              </a:rPr>
              <a:t>kuasa</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Pembuka</a:t>
            </a:r>
            <a:r>
              <a:rPr lang="en-US" sz="1600" b="1" dirty="0">
                <a:solidFill>
                  <a:schemeClr val="tx1"/>
                </a:solidFill>
                <a:latin typeface="Arial" panose="020B0604020202020204" pitchFamily="34" charset="0"/>
                <a:cs typeface="Arial" panose="020B0604020202020204" pitchFamily="34" charset="0"/>
              </a:rPr>
              <a:t>, J/</a:t>
            </a:r>
            <a:r>
              <a:rPr lang="en-US" sz="1600" b="1" dirty="0" err="1">
                <a:solidFill>
                  <a:schemeClr val="tx1"/>
                </a:solidFill>
                <a:latin typeface="Arial" panose="020B0604020202020204" pitchFamily="34" charset="0"/>
                <a:cs typeface="Arial" panose="020B0604020202020204" pitchFamily="34" charset="0"/>
              </a:rPr>
              <a:t>kuasa</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Penilaian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Teknikal</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dan</a:t>
            </a:r>
            <a:r>
              <a:rPr lang="en-US" sz="1600" b="1" dirty="0">
                <a:solidFill>
                  <a:schemeClr val="tx1"/>
                </a:solidFill>
                <a:latin typeface="Arial" panose="020B0604020202020204" pitchFamily="34" charset="0"/>
                <a:cs typeface="Arial" panose="020B0604020202020204" pitchFamily="34" charset="0"/>
              </a:rPr>
              <a:t> J/</a:t>
            </a:r>
            <a:r>
              <a:rPr lang="en-US" sz="1600" b="1" dirty="0" err="1">
                <a:solidFill>
                  <a:schemeClr val="tx1"/>
                </a:solidFill>
                <a:latin typeface="Arial" panose="020B0604020202020204" pitchFamily="34" charset="0"/>
                <a:cs typeface="Arial" panose="020B0604020202020204" pitchFamily="34" charset="0"/>
              </a:rPr>
              <a:t>kuasa</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Penilaian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Kewangan</a:t>
            </a:r>
            <a:endParaRPr lang="en-US" sz="1600" b="1"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a:off x="3691531" y="4631336"/>
            <a:ext cx="2925169" cy="3262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079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691827-5D66-44C4-AA53-6A38FB98C55F}" type="slidenum">
              <a:rPr lang="en-US" smtClean="0">
                <a:solidFill>
                  <a:prstClr val="black">
                    <a:tint val="75000"/>
                  </a:prstClr>
                </a:solidFill>
              </a:rPr>
              <a:pPr/>
              <a:t>180</a:t>
            </a:fld>
            <a:endParaRPr lang="en-US">
              <a:solidFill>
                <a:prstClr val="black">
                  <a:tint val="75000"/>
                </a:prstClr>
              </a:solidFill>
            </a:endParaRPr>
          </a:p>
        </p:txBody>
      </p:sp>
      <p:sp>
        <p:nvSpPr>
          <p:cNvPr id="10" name="Rectangle 9"/>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SAMPEL – SKRIN SETIAUSAHA JAWATANKUASA PENYEDIAAN SPESIFIKASI   (P 1/2) </a:t>
            </a:r>
            <a:endParaRPr lang="en-US" b="1" dirty="0">
              <a:solidFill>
                <a:schemeClr val="tx1"/>
              </a:solidFill>
            </a:endParaRPr>
          </a:p>
        </p:txBody>
      </p:sp>
      <p:sp>
        <p:nvSpPr>
          <p:cNvPr id="11" name="Isosceles Triangle 10">
            <a:hlinkClick r:id="rId2"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58240" y="6307816"/>
            <a:ext cx="289519" cy="336650"/>
          </a:xfrm>
          <a:prstGeom prst="rect">
            <a:avLst/>
          </a:prstGeom>
          <a:ln>
            <a:solidFill>
              <a:schemeClr val="tx1"/>
            </a:solidFill>
          </a:ln>
        </p:spPr>
      </p:pic>
      <p:sp>
        <p:nvSpPr>
          <p:cNvPr id="13" name="TextBox 12"/>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4" name="Isosceles Triangle 13">
            <a:hlinkClick r:id="rId4" action="ppaction://hlinksldjump"/>
          </p:cNvPr>
          <p:cNvSpPr/>
          <p:nvPr/>
        </p:nvSpPr>
        <p:spPr>
          <a:xfrm>
            <a:off x="1261671" y="6374641"/>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58240" y="1344053"/>
            <a:ext cx="11926956" cy="2743200"/>
          </a:xfrm>
          <a:prstGeom prst="rect">
            <a:avLst/>
          </a:prstGeom>
        </p:spPr>
      </p:pic>
      <p:pic>
        <p:nvPicPr>
          <p:cNvPr id="3" name="Picture 2"/>
          <p:cNvPicPr>
            <a:picLocks noChangeAspect="1"/>
          </p:cNvPicPr>
          <p:nvPr/>
        </p:nvPicPr>
        <p:blipFill>
          <a:blip r:embed="rId6"/>
          <a:stretch>
            <a:fillRect/>
          </a:stretch>
        </p:blipFill>
        <p:spPr>
          <a:xfrm>
            <a:off x="11605863" y="1909445"/>
            <a:ext cx="246889" cy="274320"/>
          </a:xfrm>
          <a:prstGeom prst="rect">
            <a:avLst/>
          </a:prstGeom>
        </p:spPr>
      </p:pic>
      <p:pic>
        <p:nvPicPr>
          <p:cNvPr id="16" name="Picture 15"/>
          <p:cNvPicPr>
            <a:picLocks noChangeAspect="1"/>
          </p:cNvPicPr>
          <p:nvPr/>
        </p:nvPicPr>
        <p:blipFill>
          <a:blip r:embed="rId6"/>
          <a:stretch>
            <a:fillRect/>
          </a:stretch>
        </p:blipFill>
        <p:spPr>
          <a:xfrm>
            <a:off x="11592611" y="2426302"/>
            <a:ext cx="246889" cy="274320"/>
          </a:xfrm>
          <a:prstGeom prst="rect">
            <a:avLst/>
          </a:prstGeom>
        </p:spPr>
      </p:pic>
      <p:sp>
        <p:nvSpPr>
          <p:cNvPr id="15" name="Rectangle 14"/>
          <p:cNvSpPr/>
          <p:nvPr/>
        </p:nvSpPr>
        <p:spPr>
          <a:xfrm>
            <a:off x="158240" y="3729865"/>
            <a:ext cx="11926956" cy="31911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355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691827-5D66-44C4-AA53-6A38FB98C55F}" type="slidenum">
              <a:rPr lang="en-US" smtClean="0">
                <a:solidFill>
                  <a:prstClr val="black">
                    <a:tint val="75000"/>
                  </a:prstClr>
                </a:solidFill>
              </a:rPr>
              <a:pPr/>
              <a:t>181</a:t>
            </a:fld>
            <a:endParaRPr lang="en-US">
              <a:solidFill>
                <a:prstClr val="black">
                  <a:tint val="75000"/>
                </a:prstClr>
              </a:solidFill>
            </a:endParaRPr>
          </a:p>
        </p:txBody>
      </p:sp>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SAMPEL – SKRIN PEMBEKAL SEMASA PENYEDIAAN CADANGAN TEKNIKAL   (P 2/2) </a:t>
            </a:r>
            <a:endParaRPr lang="en-US" b="1" dirty="0">
              <a:solidFill>
                <a:schemeClr val="tx1"/>
              </a:solidFill>
            </a:endParaRPr>
          </a:p>
        </p:txBody>
      </p:sp>
      <p:sp>
        <p:nvSpPr>
          <p:cNvPr id="6" name="Isosceles Triangle 5">
            <a:hlinkClick r:id="rId2"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139333" y="723279"/>
            <a:ext cx="11984437" cy="3383280"/>
          </a:xfrm>
          <a:prstGeom prst="rect">
            <a:avLst/>
          </a:prstGeom>
        </p:spPr>
      </p:pic>
      <p:sp>
        <p:nvSpPr>
          <p:cNvPr id="9" name="Rectangle 8"/>
          <p:cNvSpPr/>
          <p:nvPr/>
        </p:nvSpPr>
        <p:spPr>
          <a:xfrm>
            <a:off x="10770207" y="3631096"/>
            <a:ext cx="1266895" cy="37106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142818" y="4512769"/>
            <a:ext cx="11980952" cy="2095238"/>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7299653" y="4309608"/>
            <a:ext cx="4535081" cy="2468880"/>
          </a:xfrm>
          <a:prstGeom prst="rect">
            <a:avLst/>
          </a:prstGeom>
          <a:ln>
            <a:solidFill>
              <a:schemeClr val="tx1"/>
            </a:solidFill>
          </a:ln>
        </p:spPr>
      </p:pic>
      <p:sp>
        <p:nvSpPr>
          <p:cNvPr id="11" name="Rectangle 10"/>
          <p:cNvSpPr/>
          <p:nvPr/>
        </p:nvSpPr>
        <p:spPr>
          <a:xfrm>
            <a:off x="4309773" y="4671392"/>
            <a:ext cx="991097" cy="37106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490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691827-5D66-44C4-AA53-6A38FB98C55F}" type="slidenum">
              <a:rPr lang="en-US" smtClean="0">
                <a:solidFill>
                  <a:prstClr val="black">
                    <a:tint val="75000"/>
                  </a:prstClr>
                </a:solidFill>
              </a:rPr>
              <a:pPr/>
              <a:t>182</a:t>
            </a:fld>
            <a:endParaRPr lang="en-US">
              <a:solidFill>
                <a:prstClr val="black">
                  <a:tint val="75000"/>
                </a:prstClr>
              </a:solidFill>
            </a:endParaRPr>
          </a:p>
        </p:txBody>
      </p:sp>
      <p:sp>
        <p:nvSpPr>
          <p:cNvPr id="10" name="Rectangle 9"/>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ELEMEN LAIN TEKNIKAL </a:t>
            </a:r>
            <a:endParaRPr lang="en-US" b="1" dirty="0">
              <a:solidFill>
                <a:schemeClr val="tx1"/>
              </a:solidFill>
            </a:endParaRPr>
          </a:p>
        </p:txBody>
      </p:sp>
      <p:sp>
        <p:nvSpPr>
          <p:cNvPr id="11" name="Isosceles Triangle 10">
            <a:hlinkClick r:id="rId2"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58240" y="6307816"/>
            <a:ext cx="289519" cy="336650"/>
          </a:xfrm>
          <a:prstGeom prst="rect">
            <a:avLst/>
          </a:prstGeom>
          <a:ln>
            <a:solidFill>
              <a:schemeClr val="tx1"/>
            </a:solidFill>
          </a:ln>
        </p:spPr>
      </p:pic>
      <p:sp>
        <p:nvSpPr>
          <p:cNvPr id="13" name="TextBox 12"/>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4" name="Isosceles Triangle 13">
            <a:hlinkClick r:id="rId4" action="ppaction://hlinksldjump"/>
          </p:cNvPr>
          <p:cNvSpPr/>
          <p:nvPr/>
        </p:nvSpPr>
        <p:spPr>
          <a:xfrm>
            <a:off x="1261671" y="6374641"/>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286475" y="623103"/>
            <a:ext cx="11496407" cy="3017520"/>
          </a:xfrm>
          <a:prstGeom prst="rect">
            <a:avLst/>
          </a:prstGeom>
          <a:ln>
            <a:solidFill>
              <a:schemeClr val="tx1"/>
            </a:solidFill>
          </a:ln>
        </p:spPr>
      </p:pic>
      <p:sp>
        <p:nvSpPr>
          <p:cNvPr id="15" name="Rectangle 14"/>
          <p:cNvSpPr/>
          <p:nvPr/>
        </p:nvSpPr>
        <p:spPr>
          <a:xfrm>
            <a:off x="370485" y="3195260"/>
            <a:ext cx="11261881" cy="40672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a:stretch>
            <a:fillRect/>
          </a:stretch>
        </p:blipFill>
        <p:spPr>
          <a:xfrm>
            <a:off x="235513" y="3825396"/>
            <a:ext cx="11560626" cy="2743200"/>
          </a:xfrm>
          <a:prstGeom prst="rect">
            <a:avLst/>
          </a:prstGeom>
          <a:ln>
            <a:solidFill>
              <a:schemeClr val="tx1"/>
            </a:solidFill>
          </a:ln>
        </p:spPr>
      </p:pic>
      <p:sp>
        <p:nvSpPr>
          <p:cNvPr id="16" name="Rounded Rectangle 15"/>
          <p:cNvSpPr/>
          <p:nvPr/>
        </p:nvSpPr>
        <p:spPr>
          <a:xfrm>
            <a:off x="2640169" y="3825767"/>
            <a:ext cx="8577330" cy="411753"/>
          </a:xfrm>
          <a:prstGeom prst="round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Impak</a:t>
            </a:r>
            <a:r>
              <a:rPr lang="en-US" dirty="0" smtClean="0"/>
              <a:t> </a:t>
            </a:r>
            <a:r>
              <a:rPr lang="en-US" dirty="0" err="1" smtClean="0"/>
              <a:t>pada</a:t>
            </a:r>
            <a:r>
              <a:rPr lang="en-US" dirty="0" smtClean="0"/>
              <a:t> </a:t>
            </a:r>
            <a:r>
              <a:rPr lang="en-US" dirty="0" err="1" smtClean="0"/>
              <a:t>skor</a:t>
            </a:r>
            <a:r>
              <a:rPr lang="en-US" dirty="0" smtClean="0"/>
              <a:t> </a:t>
            </a:r>
            <a:r>
              <a:rPr lang="en-US" dirty="0" err="1" smtClean="0"/>
              <a:t>keseluruhan</a:t>
            </a:r>
            <a:r>
              <a:rPr lang="en-US" dirty="0" smtClean="0"/>
              <a:t> </a:t>
            </a:r>
            <a:r>
              <a:rPr lang="en-US" dirty="0" err="1" smtClean="0"/>
              <a:t>pembekal</a:t>
            </a:r>
            <a:r>
              <a:rPr lang="en-US" dirty="0" smtClean="0"/>
              <a:t> </a:t>
            </a:r>
            <a:r>
              <a:rPr lang="en-US" dirty="0" err="1" smtClean="0"/>
              <a:t>akan</a:t>
            </a:r>
            <a:r>
              <a:rPr lang="en-US" dirty="0" smtClean="0"/>
              <a:t> </a:t>
            </a:r>
            <a:r>
              <a:rPr lang="en-US" dirty="0" err="1" smtClean="0"/>
              <a:t>hilang</a:t>
            </a:r>
            <a:r>
              <a:rPr lang="en-US" dirty="0" smtClean="0"/>
              <a:t> </a:t>
            </a:r>
            <a:r>
              <a:rPr lang="en-US" dirty="0" err="1" smtClean="0"/>
              <a:t>markah</a:t>
            </a:r>
            <a:r>
              <a:rPr lang="en-US" dirty="0" smtClean="0"/>
              <a:t> 15% </a:t>
            </a:r>
            <a:r>
              <a:rPr lang="en-US" dirty="0" err="1" smtClean="0"/>
              <a:t>pada</a:t>
            </a:r>
            <a:r>
              <a:rPr lang="en-US" dirty="0" smtClean="0"/>
              <a:t> </a:t>
            </a:r>
            <a:r>
              <a:rPr lang="en-US" dirty="0" err="1" smtClean="0"/>
              <a:t>penilaian</a:t>
            </a:r>
            <a:r>
              <a:rPr lang="en-US" dirty="0" smtClean="0"/>
              <a:t> </a:t>
            </a:r>
            <a:r>
              <a:rPr lang="en-US" dirty="0" err="1" smtClean="0"/>
              <a:t>teknikal</a:t>
            </a:r>
            <a:endParaRPr lang="en-US" dirty="0"/>
          </a:p>
        </p:txBody>
      </p:sp>
      <p:sp>
        <p:nvSpPr>
          <p:cNvPr id="17" name="Rounded Rectangle 16"/>
          <p:cNvSpPr/>
          <p:nvPr/>
        </p:nvSpPr>
        <p:spPr>
          <a:xfrm>
            <a:off x="2640169" y="573463"/>
            <a:ext cx="8577330" cy="411753"/>
          </a:xfrm>
          <a:prstGeom prst="round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Elemen</a:t>
            </a:r>
            <a:r>
              <a:rPr lang="en-US" dirty="0" smtClean="0"/>
              <a:t> lain </a:t>
            </a:r>
            <a:r>
              <a:rPr lang="en-US" dirty="0" err="1" smtClean="0"/>
              <a:t>tidak</a:t>
            </a:r>
            <a:r>
              <a:rPr lang="en-US" dirty="0" smtClean="0"/>
              <a:t> </a:t>
            </a:r>
            <a:r>
              <a:rPr lang="en-US" dirty="0" err="1" smtClean="0"/>
              <a:t>dikunci</a:t>
            </a:r>
            <a:r>
              <a:rPr lang="en-US" dirty="0" smtClean="0"/>
              <a:t> </a:t>
            </a:r>
            <a:r>
              <a:rPr lang="en-US" dirty="0" err="1" smtClean="0"/>
              <a:t>masuk</a:t>
            </a:r>
            <a:r>
              <a:rPr lang="en-US" dirty="0" smtClean="0"/>
              <a:t> </a:t>
            </a:r>
            <a:r>
              <a:rPr lang="en-US" dirty="0" err="1" smtClean="0"/>
              <a:t>oleh</a:t>
            </a:r>
            <a:r>
              <a:rPr lang="en-US" dirty="0" smtClean="0"/>
              <a:t> SU </a:t>
            </a:r>
            <a:r>
              <a:rPr lang="en-US" dirty="0" err="1" smtClean="0"/>
              <a:t>Penyediaan</a:t>
            </a:r>
            <a:r>
              <a:rPr lang="en-US" dirty="0" smtClean="0"/>
              <a:t> </a:t>
            </a:r>
            <a:r>
              <a:rPr lang="en-US" dirty="0" err="1" smtClean="0"/>
              <a:t>Spesifikasi</a:t>
            </a:r>
            <a:endParaRPr lang="en-US" dirty="0"/>
          </a:p>
        </p:txBody>
      </p:sp>
    </p:spTree>
    <p:extLst>
      <p:ext uri="{BB962C8B-B14F-4D97-AF65-F5344CB8AC3E}">
        <p14:creationId xmlns:p14="http://schemas.microsoft.com/office/powerpoint/2010/main" val="379131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691827-5D66-44C4-AA53-6A38FB98C55F}" type="slidenum">
              <a:rPr lang="en-US" smtClean="0">
                <a:solidFill>
                  <a:prstClr val="black">
                    <a:tint val="75000"/>
                  </a:prstClr>
                </a:solidFill>
              </a:rPr>
              <a:pPr/>
              <a:t>183</a:t>
            </a:fld>
            <a:endParaRPr lang="en-US">
              <a:solidFill>
                <a:prstClr val="black">
                  <a:tint val="75000"/>
                </a:prstClr>
              </a:solidFill>
            </a:endParaRPr>
          </a:p>
        </p:txBody>
      </p:sp>
      <p:sp>
        <p:nvSpPr>
          <p:cNvPr id="10" name="Rectangle 9"/>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MEKANISME DOKUMEN</a:t>
            </a:r>
            <a:endParaRPr lang="en-US" b="1" dirty="0">
              <a:solidFill>
                <a:schemeClr val="tx1"/>
              </a:solidFill>
            </a:endParaRPr>
          </a:p>
        </p:txBody>
      </p:sp>
      <p:sp>
        <p:nvSpPr>
          <p:cNvPr id="11" name="Isosceles Triangle 10">
            <a:hlinkClick r:id="rId2"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58240" y="6307816"/>
            <a:ext cx="289519" cy="336650"/>
          </a:xfrm>
          <a:prstGeom prst="rect">
            <a:avLst/>
          </a:prstGeom>
          <a:ln>
            <a:solidFill>
              <a:schemeClr val="tx1"/>
            </a:solidFill>
          </a:ln>
        </p:spPr>
      </p:pic>
      <p:sp>
        <p:nvSpPr>
          <p:cNvPr id="13" name="TextBox 12"/>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t>
            </a:r>
            <a:r>
              <a:rPr lang="en-US" sz="1300" dirty="0" err="1" smtClean="0">
                <a:latin typeface="Arial" panose="020B0604020202020204" pitchFamily="34" charset="0"/>
                <a:cs typeface="Arial" panose="020B0604020202020204" pitchFamily="34" charset="0"/>
              </a:rPr>
              <a:t>kembali</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4" name="Isosceles Triangle 13">
            <a:hlinkClick r:id="rId4" action="ppaction://hlinksldjump"/>
          </p:cNvPr>
          <p:cNvSpPr/>
          <p:nvPr/>
        </p:nvSpPr>
        <p:spPr>
          <a:xfrm>
            <a:off x="1261671" y="6374641"/>
            <a:ext cx="237744"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1276952" y="1469990"/>
            <a:ext cx="9638095" cy="3114286"/>
          </a:xfrm>
          <a:prstGeom prst="rect">
            <a:avLst/>
          </a:prstGeom>
          <a:ln>
            <a:solidFill>
              <a:schemeClr val="tx1"/>
            </a:solidFill>
          </a:ln>
        </p:spPr>
      </p:pic>
      <p:sp>
        <p:nvSpPr>
          <p:cNvPr id="15" name="Rectangle 14"/>
          <p:cNvSpPr/>
          <p:nvPr/>
        </p:nvSpPr>
        <p:spPr>
          <a:xfrm>
            <a:off x="9989821" y="2628310"/>
            <a:ext cx="640080" cy="93785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9749790" y="3634996"/>
            <a:ext cx="1165257" cy="77698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0672248" y="2565468"/>
            <a:ext cx="1562099" cy="923330"/>
          </a:xfrm>
          <a:prstGeom prst="rect">
            <a:avLst/>
          </a:prstGeom>
          <a:noFill/>
        </p:spPr>
        <p:txBody>
          <a:bodyPr wrap="square" rtlCol="0">
            <a:spAutoFit/>
          </a:bodyPr>
          <a:lstStyle/>
          <a:p>
            <a:r>
              <a:rPr lang="en-US" dirty="0" err="1" smtClean="0">
                <a:solidFill>
                  <a:srgbClr val="FF0000"/>
                </a:solidFill>
              </a:rPr>
              <a:t>Pembekal</a:t>
            </a:r>
            <a:r>
              <a:rPr lang="en-US" dirty="0" smtClean="0">
                <a:solidFill>
                  <a:srgbClr val="FF0000"/>
                </a:solidFill>
              </a:rPr>
              <a:t> </a:t>
            </a:r>
            <a:r>
              <a:rPr lang="en-US" dirty="0" err="1" smtClean="0">
                <a:solidFill>
                  <a:srgbClr val="FF0000"/>
                </a:solidFill>
              </a:rPr>
              <a:t>Muat</a:t>
            </a:r>
            <a:endParaRPr lang="en-US" dirty="0" smtClean="0">
              <a:solidFill>
                <a:srgbClr val="FF0000"/>
              </a:solidFill>
            </a:endParaRPr>
          </a:p>
          <a:p>
            <a:r>
              <a:rPr lang="en-US" dirty="0" smtClean="0">
                <a:solidFill>
                  <a:srgbClr val="FF0000"/>
                </a:solidFill>
              </a:rPr>
              <a:t> </a:t>
            </a:r>
            <a:r>
              <a:rPr lang="en-US" dirty="0" err="1" smtClean="0">
                <a:solidFill>
                  <a:srgbClr val="FF0000"/>
                </a:solidFill>
              </a:rPr>
              <a:t>Naik</a:t>
            </a:r>
            <a:endParaRPr lang="en-US" dirty="0">
              <a:solidFill>
                <a:srgbClr val="FF0000"/>
              </a:solidFill>
            </a:endParaRPr>
          </a:p>
        </p:txBody>
      </p:sp>
      <p:sp>
        <p:nvSpPr>
          <p:cNvPr id="17" name="TextBox 16"/>
          <p:cNvSpPr txBox="1"/>
          <p:nvPr/>
        </p:nvSpPr>
        <p:spPr>
          <a:xfrm>
            <a:off x="8812313" y="4411980"/>
            <a:ext cx="2516073" cy="646331"/>
          </a:xfrm>
          <a:prstGeom prst="rect">
            <a:avLst/>
          </a:prstGeom>
          <a:noFill/>
        </p:spPr>
        <p:txBody>
          <a:bodyPr wrap="none" rtlCol="0">
            <a:spAutoFit/>
          </a:bodyPr>
          <a:lstStyle/>
          <a:p>
            <a:r>
              <a:rPr lang="en-US" dirty="0" err="1" smtClean="0">
                <a:solidFill>
                  <a:srgbClr val="FF0000"/>
                </a:solidFill>
              </a:rPr>
              <a:t>Pembekal</a:t>
            </a:r>
            <a:r>
              <a:rPr lang="en-US" dirty="0" smtClean="0">
                <a:solidFill>
                  <a:srgbClr val="FF0000"/>
                </a:solidFill>
              </a:rPr>
              <a:t> </a:t>
            </a:r>
            <a:r>
              <a:rPr lang="en-US" dirty="0" err="1" smtClean="0">
                <a:solidFill>
                  <a:srgbClr val="FF0000"/>
                </a:solidFill>
              </a:rPr>
              <a:t>Muat</a:t>
            </a:r>
            <a:r>
              <a:rPr lang="en-US" dirty="0" smtClean="0">
                <a:solidFill>
                  <a:srgbClr val="FF0000"/>
                </a:solidFill>
              </a:rPr>
              <a:t> </a:t>
            </a:r>
            <a:r>
              <a:rPr lang="en-US" dirty="0" err="1" smtClean="0">
                <a:solidFill>
                  <a:srgbClr val="FF0000"/>
                </a:solidFill>
              </a:rPr>
              <a:t>Turun</a:t>
            </a:r>
            <a:r>
              <a:rPr lang="en-US" dirty="0" smtClean="0">
                <a:solidFill>
                  <a:srgbClr val="FF0000"/>
                </a:solidFill>
              </a:rPr>
              <a:t> &amp; </a:t>
            </a:r>
          </a:p>
          <a:p>
            <a:r>
              <a:rPr lang="en-US" dirty="0" err="1" smtClean="0">
                <a:solidFill>
                  <a:srgbClr val="FF0000"/>
                </a:solidFill>
              </a:rPr>
              <a:t>Muat</a:t>
            </a:r>
            <a:r>
              <a:rPr lang="en-US" dirty="0" smtClean="0">
                <a:solidFill>
                  <a:srgbClr val="FF0000"/>
                </a:solidFill>
              </a:rPr>
              <a:t> </a:t>
            </a:r>
            <a:r>
              <a:rPr lang="en-US" dirty="0" err="1" smtClean="0">
                <a:solidFill>
                  <a:srgbClr val="FF0000"/>
                </a:solidFill>
              </a:rPr>
              <a:t>Naik</a:t>
            </a:r>
            <a:endParaRPr lang="en-US" dirty="0">
              <a:solidFill>
                <a:srgbClr val="FF0000"/>
              </a:solidFill>
            </a:endParaRPr>
          </a:p>
        </p:txBody>
      </p:sp>
    </p:spTree>
    <p:extLst>
      <p:ext uri="{BB962C8B-B14F-4D97-AF65-F5344CB8AC3E}">
        <p14:creationId xmlns:p14="http://schemas.microsoft.com/office/powerpoint/2010/main" val="4094766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691827-5D66-44C4-AA53-6A38FB98C55F}" type="slidenum">
              <a:rPr lang="en-US" smtClean="0">
                <a:solidFill>
                  <a:prstClr val="black">
                    <a:tint val="75000"/>
                  </a:prstClr>
                </a:solidFill>
              </a:rPr>
              <a:pPr/>
              <a:t>184</a:t>
            </a:fld>
            <a:endParaRPr lang="en-US">
              <a:solidFill>
                <a:prstClr val="black">
                  <a:tint val="75000"/>
                </a:prstClr>
              </a:solidFill>
            </a:endParaRPr>
          </a:p>
        </p:txBody>
      </p:sp>
      <p:sp>
        <p:nvSpPr>
          <p:cNvPr id="5" name="Rectangle 4"/>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KELULUSAN PEGAWAI BPK</a:t>
            </a:r>
            <a:endParaRPr lang="en-US" b="1" dirty="0">
              <a:solidFill>
                <a:schemeClr val="tx1"/>
              </a:solidFill>
            </a:endParaRPr>
          </a:p>
        </p:txBody>
      </p:sp>
      <p:sp>
        <p:nvSpPr>
          <p:cNvPr id="6" name="Isosceles Triangle 5">
            <a:hlinkClick r:id="rId2"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srcRect l="406" r="793"/>
          <a:stretch/>
        </p:blipFill>
        <p:spPr>
          <a:xfrm>
            <a:off x="12878" y="724238"/>
            <a:ext cx="12186751" cy="5486400"/>
          </a:xfrm>
          <a:prstGeom prst="rect">
            <a:avLst/>
          </a:prstGeom>
          <a:ln>
            <a:solidFill>
              <a:schemeClr val="tx1"/>
            </a:solidFill>
          </a:ln>
        </p:spPr>
      </p:pic>
      <p:sp>
        <p:nvSpPr>
          <p:cNvPr id="8" name="Rectangle 7"/>
          <p:cNvSpPr/>
          <p:nvPr/>
        </p:nvSpPr>
        <p:spPr>
          <a:xfrm>
            <a:off x="9337666" y="4897126"/>
            <a:ext cx="1776802" cy="131351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694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691827-5D66-44C4-AA53-6A38FB98C55F}" type="slidenum">
              <a:rPr lang="en-US" smtClean="0">
                <a:solidFill>
                  <a:prstClr val="black">
                    <a:tint val="75000"/>
                  </a:prstClr>
                </a:solidFill>
              </a:rPr>
              <a:pPr/>
              <a:t>185</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2417003" y="1047277"/>
            <a:ext cx="9676190" cy="2161905"/>
          </a:xfrm>
          <a:prstGeom prst="rect">
            <a:avLst/>
          </a:prstGeom>
          <a:ln>
            <a:solidFill>
              <a:schemeClr val="tx1"/>
            </a:solidFill>
          </a:ln>
        </p:spPr>
      </p:pic>
      <p:sp>
        <p:nvSpPr>
          <p:cNvPr id="6" name="Rounded Rectangle 5"/>
          <p:cNvSpPr/>
          <p:nvPr/>
        </p:nvSpPr>
        <p:spPr>
          <a:xfrm>
            <a:off x="90152" y="1047277"/>
            <a:ext cx="2176530" cy="523942"/>
          </a:xfrm>
          <a:prstGeom prst="round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Maklumat</a:t>
            </a:r>
            <a:r>
              <a:rPr lang="en-US" dirty="0" smtClean="0"/>
              <a:t> </a:t>
            </a:r>
            <a:r>
              <a:rPr lang="en-US" dirty="0" err="1" smtClean="0"/>
              <a:t>Umum</a:t>
            </a:r>
            <a:endParaRPr lang="en-US" dirty="0"/>
          </a:p>
        </p:txBody>
      </p:sp>
      <p:sp>
        <p:nvSpPr>
          <p:cNvPr id="7" name="Rounded Rectangle 6"/>
          <p:cNvSpPr/>
          <p:nvPr/>
        </p:nvSpPr>
        <p:spPr>
          <a:xfrm>
            <a:off x="4853189" y="523335"/>
            <a:ext cx="2176530" cy="523942"/>
          </a:xfrm>
          <a:prstGeom prst="round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Zon</a:t>
            </a:r>
            <a:r>
              <a:rPr lang="en-US" dirty="0"/>
              <a:t> </a:t>
            </a:r>
            <a:r>
              <a:rPr lang="en-US" dirty="0" err="1" smtClean="0"/>
              <a:t>ditandakan</a:t>
            </a:r>
            <a:r>
              <a:rPr lang="en-US" dirty="0" smtClean="0"/>
              <a:t> “YA”</a:t>
            </a:r>
            <a:endParaRPr lang="en-US" dirty="0"/>
          </a:p>
        </p:txBody>
      </p:sp>
      <p:pic>
        <p:nvPicPr>
          <p:cNvPr id="8" name="Picture 7"/>
          <p:cNvPicPr>
            <a:picLocks noChangeAspect="1"/>
          </p:cNvPicPr>
          <p:nvPr/>
        </p:nvPicPr>
        <p:blipFill>
          <a:blip r:embed="rId3"/>
          <a:stretch>
            <a:fillRect/>
          </a:stretch>
        </p:blipFill>
        <p:spPr>
          <a:xfrm>
            <a:off x="178156" y="3529553"/>
            <a:ext cx="11857750" cy="2926080"/>
          </a:xfrm>
          <a:prstGeom prst="rect">
            <a:avLst/>
          </a:prstGeom>
          <a:ln>
            <a:solidFill>
              <a:schemeClr val="tx1"/>
            </a:solidFill>
          </a:ln>
        </p:spPr>
      </p:pic>
      <p:sp>
        <p:nvSpPr>
          <p:cNvPr id="9" name="Rectangle 8"/>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SKRIN KESILAPAN PENYEDIAAN DOKUMEN SEBUT HARGA / TENDER</a:t>
            </a:r>
            <a:endParaRPr lang="en-US" b="1" dirty="0">
              <a:solidFill>
                <a:schemeClr val="tx1"/>
              </a:solidFill>
            </a:endParaRPr>
          </a:p>
        </p:txBody>
      </p:sp>
      <p:sp>
        <p:nvSpPr>
          <p:cNvPr id="10" name="Isosceles Triangle 9">
            <a:hlinkClick r:id="rId4" action="ppaction://hlinksldjump"/>
          </p:cNvPr>
          <p:cNvSpPr/>
          <p:nvPr/>
        </p:nvSpPr>
        <p:spPr>
          <a:xfrm>
            <a:off x="11632367" y="59960"/>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5774028" y="3434991"/>
            <a:ext cx="4266667" cy="3209524"/>
          </a:xfrm>
          <a:prstGeom prst="rect">
            <a:avLst/>
          </a:prstGeom>
          <a:ln>
            <a:solidFill>
              <a:schemeClr val="tx1"/>
            </a:solidFill>
          </a:ln>
        </p:spPr>
      </p:pic>
      <p:sp>
        <p:nvSpPr>
          <p:cNvPr id="20" name="Rectangle 19"/>
          <p:cNvSpPr/>
          <p:nvPr/>
        </p:nvSpPr>
        <p:spPr>
          <a:xfrm>
            <a:off x="10174793" y="5487779"/>
            <a:ext cx="231337" cy="41074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178155" y="3555311"/>
            <a:ext cx="2565045" cy="523942"/>
          </a:xfrm>
          <a:prstGeom prst="round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Senarai</a:t>
            </a:r>
            <a:r>
              <a:rPr lang="en-US" dirty="0" smtClean="0"/>
              <a:t> </a:t>
            </a:r>
            <a:r>
              <a:rPr lang="en-US" dirty="0" err="1" smtClean="0"/>
              <a:t>Semak</a:t>
            </a:r>
            <a:r>
              <a:rPr lang="en-US" dirty="0" smtClean="0"/>
              <a:t> </a:t>
            </a:r>
            <a:r>
              <a:rPr lang="en-US" dirty="0" err="1" smtClean="0"/>
              <a:t>Teknikal</a:t>
            </a:r>
            <a:r>
              <a:rPr lang="en-US" dirty="0" smtClean="0"/>
              <a:t> </a:t>
            </a:r>
            <a:endParaRPr lang="en-US" dirty="0"/>
          </a:p>
        </p:txBody>
      </p:sp>
    </p:spTree>
    <p:extLst>
      <p:ext uri="{BB962C8B-B14F-4D97-AF65-F5344CB8AC3E}">
        <p14:creationId xmlns:p14="http://schemas.microsoft.com/office/powerpoint/2010/main" val="1094753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79"/>
            <a:ext cx="12192000" cy="486096"/>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solidFill>
                  <a:prstClr val="black"/>
                </a:solidFill>
              </a:rPr>
              <a:t>Pengiraan</a:t>
            </a:r>
            <a:r>
              <a:rPr lang="en-US" dirty="0" smtClean="0">
                <a:solidFill>
                  <a:prstClr val="black"/>
                </a:solidFill>
              </a:rPr>
              <a:t> </a:t>
            </a:r>
            <a:r>
              <a:rPr lang="en-US" dirty="0" err="1" smtClean="0">
                <a:solidFill>
                  <a:prstClr val="black"/>
                </a:solidFill>
              </a:rPr>
              <a:t>Skor</a:t>
            </a:r>
            <a:r>
              <a:rPr lang="en-US" dirty="0" smtClean="0">
                <a:solidFill>
                  <a:prstClr val="black"/>
                </a:solidFill>
              </a:rPr>
              <a:t> - </a:t>
            </a:r>
            <a:r>
              <a:rPr lang="en-US" dirty="0" err="1" smtClean="0">
                <a:solidFill>
                  <a:prstClr val="black"/>
                </a:solidFill>
              </a:rPr>
              <a:t>Senarai</a:t>
            </a:r>
            <a:r>
              <a:rPr lang="en-US" dirty="0" smtClean="0">
                <a:solidFill>
                  <a:prstClr val="black"/>
                </a:solidFill>
              </a:rPr>
              <a:t> </a:t>
            </a:r>
            <a:r>
              <a:rPr lang="en-US" dirty="0" err="1" smtClean="0">
                <a:solidFill>
                  <a:prstClr val="black"/>
                </a:solidFill>
              </a:rPr>
              <a:t>Semak</a:t>
            </a:r>
            <a:r>
              <a:rPr lang="en-US" dirty="0" smtClean="0">
                <a:solidFill>
                  <a:prstClr val="black"/>
                </a:solidFill>
              </a:rPr>
              <a:t> </a:t>
            </a:r>
            <a:r>
              <a:rPr lang="en-US" dirty="0" err="1" smtClean="0">
                <a:solidFill>
                  <a:prstClr val="black"/>
                </a:solidFill>
              </a:rPr>
              <a:t>Kewangan</a:t>
            </a:r>
            <a:r>
              <a:rPr lang="en-US" dirty="0" smtClean="0">
                <a:solidFill>
                  <a:prstClr val="black"/>
                </a:solidFill>
              </a:rPr>
              <a:t> Varian </a:t>
            </a:r>
            <a:r>
              <a:rPr lang="en-US" dirty="0" err="1" smtClean="0">
                <a:solidFill>
                  <a:prstClr val="black"/>
                </a:solidFill>
              </a:rPr>
              <a:t>secara</a:t>
            </a:r>
            <a:r>
              <a:rPr lang="en-US" dirty="0" smtClean="0">
                <a:solidFill>
                  <a:prstClr val="black"/>
                </a:solidFill>
              </a:rPr>
              <a:t> item </a:t>
            </a:r>
            <a:endParaRPr lang="en-US" dirty="0">
              <a:solidFill>
                <a:prstClr val="black"/>
              </a:solidFill>
            </a:endParaRPr>
          </a:p>
        </p:txBody>
      </p:sp>
      <p:sp>
        <p:nvSpPr>
          <p:cNvPr id="3" name="Title 2"/>
          <p:cNvSpPr>
            <a:spLocks noGrp="1"/>
          </p:cNvSpPr>
          <p:nvPr>
            <p:ph type="title"/>
          </p:nvPr>
        </p:nvSpPr>
        <p:spPr>
          <a:xfrm>
            <a:off x="341193" y="732525"/>
            <a:ext cx="7519917" cy="481036"/>
          </a:xfrm>
        </p:spPr>
        <p:txBody>
          <a:bodyPr>
            <a:normAutofit/>
          </a:bodyPr>
          <a:lstStyle/>
          <a:p>
            <a:r>
              <a:rPr lang="en-US" sz="1600" dirty="0" err="1" smtClean="0">
                <a:latin typeface="Arial" panose="020B0604020202020204" pitchFamily="34" charset="0"/>
                <a:cs typeface="Arial" panose="020B0604020202020204" pitchFamily="34" charset="0"/>
              </a:rPr>
              <a:t>Harga</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indikatif</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sebenar</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Jumlah</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besar</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keseluruhan</a:t>
            </a:r>
            <a:r>
              <a:rPr lang="en-US" sz="1600" dirty="0" smtClean="0">
                <a:latin typeface="Arial" panose="020B0604020202020204" pitchFamily="34" charset="0"/>
                <a:cs typeface="Arial" panose="020B0604020202020204" pitchFamily="34" charset="0"/>
              </a:rPr>
              <a:t> RM item) = RM150,000</a:t>
            </a:r>
            <a:endParaRPr lang="en-US" sz="1600" dirty="0">
              <a:latin typeface="Arial" panose="020B0604020202020204" pitchFamily="34" charset="0"/>
              <a:cs typeface="Arial" panose="020B0604020202020204" pitchFamily="34" charset="0"/>
            </a:endParaRPr>
          </a:p>
        </p:txBody>
      </p:sp>
      <p:sp>
        <p:nvSpPr>
          <p:cNvPr id="4" name="Isosceles Triangle 3">
            <a:hlinkClick r:id="rId2" action="ppaction://hlinksldjump"/>
          </p:cNvPr>
          <p:cNvSpPr/>
          <p:nvPr/>
        </p:nvSpPr>
        <p:spPr>
          <a:xfrm>
            <a:off x="11632367" y="32664"/>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itle 2"/>
          <p:cNvSpPr txBox="1">
            <a:spLocks/>
          </p:cNvSpPr>
          <p:nvPr/>
        </p:nvSpPr>
        <p:spPr>
          <a:xfrm>
            <a:off x="838200" y="1472869"/>
            <a:ext cx="9575042" cy="14204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600" dirty="0">
              <a:solidFill>
                <a:prstClr val="black"/>
              </a:solidFill>
              <a:latin typeface="Arial" panose="020B0604020202020204" pitchFamily="34" charset="0"/>
              <a:cs typeface="Arial" panose="020B0604020202020204" pitchFamily="34" charset="0"/>
            </a:endParaRPr>
          </a:p>
        </p:txBody>
      </p:sp>
      <p:sp>
        <p:nvSpPr>
          <p:cNvPr id="7" name="Title 2"/>
          <p:cNvSpPr txBox="1">
            <a:spLocks/>
          </p:cNvSpPr>
          <p:nvPr/>
        </p:nvSpPr>
        <p:spPr>
          <a:xfrm>
            <a:off x="838200" y="1472869"/>
            <a:ext cx="9575042" cy="14204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600" dirty="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19268" y="662332"/>
            <a:ext cx="12173324" cy="5577840"/>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69635" y="2023320"/>
            <a:ext cx="7580952" cy="2600000"/>
          </a:xfrm>
          <a:prstGeom prst="rect">
            <a:avLst/>
          </a:prstGeom>
          <a:ln>
            <a:solidFill>
              <a:schemeClr val="tx1"/>
            </a:solidFill>
          </a:ln>
        </p:spPr>
      </p:pic>
      <p:sp>
        <p:nvSpPr>
          <p:cNvPr id="12" name="Rectangle 11"/>
          <p:cNvSpPr/>
          <p:nvPr/>
        </p:nvSpPr>
        <p:spPr>
          <a:xfrm>
            <a:off x="3130640" y="813221"/>
            <a:ext cx="5936087" cy="1610440"/>
          </a:xfrm>
          <a:prstGeom prst="rect">
            <a:avLst/>
          </a:prstGeom>
          <a:solidFill>
            <a:schemeClr val="accent1">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err="1" smtClean="0">
                <a:solidFill>
                  <a:schemeClr val="tx1"/>
                </a:solidFill>
                <a:latin typeface="Arial" panose="020B0604020202020204" pitchFamily="34" charset="0"/>
                <a:cs typeface="Arial" panose="020B0604020202020204" pitchFamily="34" charset="0"/>
              </a:rPr>
              <a:t>Jumlah</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harga</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indikatif</a:t>
            </a:r>
            <a:r>
              <a:rPr lang="en-US" sz="1600" dirty="0" smtClean="0">
                <a:solidFill>
                  <a:schemeClr val="tx1"/>
                </a:solidFill>
                <a:latin typeface="Arial" panose="020B0604020202020204" pitchFamily="34" charset="0"/>
                <a:cs typeface="Arial" panose="020B0604020202020204" pitchFamily="34" charset="0"/>
              </a:rPr>
              <a:t> item = RM28,800</a:t>
            </a:r>
          </a:p>
          <a:p>
            <a:pPr algn="ctr"/>
            <a:r>
              <a:rPr lang="en-US" sz="1600" dirty="0" smtClean="0">
                <a:solidFill>
                  <a:schemeClr val="tx1"/>
                </a:solidFill>
                <a:latin typeface="Arial" panose="020B0604020202020204" pitchFamily="34" charset="0"/>
                <a:cs typeface="Arial" panose="020B0604020202020204" pitchFamily="34" charset="0"/>
              </a:rPr>
              <a:t>Dari Varian (-15%) = -RM4,320  </a:t>
            </a:r>
          </a:p>
          <a:p>
            <a:pPr algn="ctr"/>
            <a:r>
              <a:rPr lang="en-US" sz="1600" dirty="0" err="1" smtClean="0">
                <a:solidFill>
                  <a:schemeClr val="tx1"/>
                </a:solidFill>
                <a:latin typeface="Arial" panose="020B0604020202020204" pitchFamily="34" charset="0"/>
                <a:cs typeface="Arial" panose="020B0604020202020204" pitchFamily="34" charset="0"/>
              </a:rPr>
              <a:t>Hingga</a:t>
            </a:r>
            <a:r>
              <a:rPr lang="en-US" sz="1600" dirty="0" smtClean="0">
                <a:solidFill>
                  <a:schemeClr val="tx1"/>
                </a:solidFill>
                <a:latin typeface="Arial" panose="020B0604020202020204" pitchFamily="34" charset="0"/>
                <a:cs typeface="Arial" panose="020B0604020202020204" pitchFamily="34" charset="0"/>
              </a:rPr>
              <a:t> Varian (+</a:t>
            </a:r>
            <a:r>
              <a:rPr lang="en-US" sz="1600" dirty="0">
                <a:solidFill>
                  <a:schemeClr val="tx1"/>
                </a:solidFill>
                <a:latin typeface="Arial" panose="020B0604020202020204" pitchFamily="34" charset="0"/>
                <a:cs typeface="Arial" panose="020B0604020202020204" pitchFamily="34" charset="0"/>
              </a:rPr>
              <a:t>5</a:t>
            </a:r>
            <a:r>
              <a:rPr lang="en-US" sz="1600" dirty="0" smtClean="0">
                <a:solidFill>
                  <a:schemeClr val="tx1"/>
                </a:solidFill>
                <a:latin typeface="Arial" panose="020B0604020202020204" pitchFamily="34" charset="0"/>
                <a:cs typeface="Arial" panose="020B0604020202020204" pitchFamily="34" charset="0"/>
              </a:rPr>
              <a:t>%) = +RM1,440</a:t>
            </a:r>
          </a:p>
          <a:p>
            <a:pPr algn="ctr"/>
            <a:r>
              <a:rPr lang="en-US" sz="1600" dirty="0" err="1" smtClean="0">
                <a:solidFill>
                  <a:schemeClr val="tx1"/>
                </a:solidFill>
                <a:latin typeface="Arial" panose="020B0604020202020204" pitchFamily="34" charset="0"/>
                <a:cs typeface="Arial" panose="020B0604020202020204" pitchFamily="34" charset="0"/>
              </a:rPr>
              <a:t>Harga</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dalam</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varian</a:t>
            </a:r>
            <a:r>
              <a:rPr lang="en-US" sz="1600" dirty="0" smtClean="0">
                <a:solidFill>
                  <a:schemeClr val="tx1"/>
                </a:solidFill>
                <a:latin typeface="Arial" panose="020B0604020202020204" pitchFamily="34" charset="0"/>
                <a:cs typeface="Arial" panose="020B0604020202020204" pitchFamily="34" charset="0"/>
              </a:rPr>
              <a:t> (RM24,480 – RM30,240) (10 </a:t>
            </a:r>
            <a:r>
              <a:rPr lang="en-US" sz="1600" dirty="0" err="1" smtClean="0">
                <a:solidFill>
                  <a:schemeClr val="tx1"/>
                </a:solidFill>
                <a:latin typeface="Arial" panose="020B0604020202020204" pitchFamily="34" charset="0"/>
                <a:cs typeface="Arial" panose="020B0604020202020204" pitchFamily="34" charset="0"/>
              </a:rPr>
              <a:t>markah</a:t>
            </a:r>
            <a:r>
              <a:rPr lang="en-US" sz="1600" dirty="0" smtClean="0">
                <a:solidFill>
                  <a:schemeClr val="tx1"/>
                </a:solidFill>
                <a:latin typeface="Arial" panose="020B0604020202020204" pitchFamily="34" charset="0"/>
                <a:cs typeface="Arial" panose="020B0604020202020204" pitchFamily="34" charset="0"/>
              </a:rPr>
              <a:t>)</a:t>
            </a:r>
          </a:p>
          <a:p>
            <a:pPr algn="ctr"/>
            <a:r>
              <a:rPr lang="en-US" sz="1600" dirty="0" err="1" smtClean="0">
                <a:solidFill>
                  <a:schemeClr val="tx1"/>
                </a:solidFill>
                <a:latin typeface="Arial" panose="020B0604020202020204" pitchFamily="34" charset="0"/>
                <a:cs typeface="Arial" panose="020B0604020202020204" pitchFamily="34" charset="0"/>
              </a:rPr>
              <a:t>Harga</a:t>
            </a:r>
            <a:r>
              <a:rPr lang="en-US" sz="1600" dirty="0" smtClean="0">
                <a:solidFill>
                  <a:schemeClr val="tx1"/>
                </a:solidFill>
                <a:latin typeface="Arial" panose="020B0604020202020204" pitchFamily="34" charset="0"/>
                <a:cs typeface="Arial" panose="020B0604020202020204" pitchFamily="34" charset="0"/>
              </a:rPr>
              <a:t> di </a:t>
            </a:r>
            <a:r>
              <a:rPr lang="en-US" sz="1600" dirty="0" err="1" smtClean="0">
                <a:solidFill>
                  <a:schemeClr val="tx1"/>
                </a:solidFill>
                <a:latin typeface="Arial" panose="020B0604020202020204" pitchFamily="34" charset="0"/>
                <a:cs typeface="Arial" panose="020B0604020202020204" pitchFamily="34" charset="0"/>
              </a:rPr>
              <a:t>bawah</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varian</a:t>
            </a:r>
            <a:r>
              <a:rPr lang="en-US" sz="1600" dirty="0" smtClean="0">
                <a:solidFill>
                  <a:schemeClr val="tx1"/>
                </a:solidFill>
                <a:latin typeface="Arial" panose="020B0604020202020204" pitchFamily="34" charset="0"/>
                <a:cs typeface="Arial" panose="020B0604020202020204" pitchFamily="34" charset="0"/>
              </a:rPr>
              <a:t> =      RM24,480 (0 </a:t>
            </a:r>
            <a:r>
              <a:rPr lang="en-US" sz="1600" dirty="0" err="1" smtClean="0">
                <a:solidFill>
                  <a:schemeClr val="tx1"/>
                </a:solidFill>
                <a:latin typeface="Arial" panose="020B0604020202020204" pitchFamily="34" charset="0"/>
                <a:cs typeface="Arial" panose="020B0604020202020204" pitchFamily="34" charset="0"/>
              </a:rPr>
              <a:t>markah</a:t>
            </a:r>
            <a:r>
              <a:rPr lang="en-US" sz="1600" dirty="0" smtClean="0">
                <a:solidFill>
                  <a:schemeClr val="tx1"/>
                </a:solidFill>
                <a:latin typeface="Arial" panose="020B0604020202020204" pitchFamily="34" charset="0"/>
                <a:cs typeface="Arial" panose="020B0604020202020204" pitchFamily="34" charset="0"/>
              </a:rPr>
              <a:t>)</a:t>
            </a:r>
          </a:p>
          <a:p>
            <a:pPr algn="ctr"/>
            <a:r>
              <a:rPr lang="en-US" sz="1600" dirty="0" err="1" smtClean="0">
                <a:solidFill>
                  <a:schemeClr val="tx1"/>
                </a:solidFill>
                <a:latin typeface="Arial" panose="020B0604020202020204" pitchFamily="34" charset="0"/>
                <a:cs typeface="Arial" panose="020B0604020202020204" pitchFamily="34" charset="0"/>
              </a:rPr>
              <a:t>Harga</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melebihi</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varian</a:t>
            </a:r>
            <a:r>
              <a:rPr lang="en-US" sz="1600" dirty="0" smtClean="0">
                <a:solidFill>
                  <a:schemeClr val="tx1"/>
                </a:solidFill>
                <a:latin typeface="Arial" panose="020B0604020202020204" pitchFamily="34" charset="0"/>
                <a:cs typeface="Arial" panose="020B0604020202020204" pitchFamily="34" charset="0"/>
              </a:rPr>
              <a:t> =       RM30,240 (0 </a:t>
            </a:r>
            <a:r>
              <a:rPr lang="en-US" sz="1600" dirty="0" err="1" smtClean="0">
                <a:solidFill>
                  <a:schemeClr val="tx1"/>
                </a:solidFill>
                <a:latin typeface="Arial" panose="020B0604020202020204" pitchFamily="34" charset="0"/>
                <a:cs typeface="Arial" panose="020B0604020202020204" pitchFamily="34" charset="0"/>
              </a:rPr>
              <a:t>markah</a:t>
            </a:r>
            <a:r>
              <a:rPr lang="en-US" sz="1600" dirty="0" smtClean="0">
                <a:solidFill>
                  <a:schemeClr val="tx1"/>
                </a:solidFill>
                <a:latin typeface="Arial" panose="020B0604020202020204" pitchFamily="34"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p:txBody>
      </p:sp>
      <p:sp>
        <p:nvSpPr>
          <p:cNvPr id="13" name="Down Arrow 12"/>
          <p:cNvSpPr/>
          <p:nvPr/>
        </p:nvSpPr>
        <p:spPr>
          <a:xfrm>
            <a:off x="6157446" y="1861822"/>
            <a:ext cx="177421" cy="18288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0953794">
            <a:off x="6161445" y="2107861"/>
            <a:ext cx="181189" cy="18288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597113" y="4623320"/>
            <a:ext cx="315845" cy="33504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000321"/>
      </p:ext>
    </p:extLst>
  </p:cSld>
  <p:clrMapOvr>
    <a:masterClrMapping/>
  </p:clrMapOvr>
  <p:transition spd="slow">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pPr algn="l"/>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Kawalan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keselamatan</a:t>
            </a:r>
            <a:r>
              <a:rPr lang="en-US" sz="2800" dirty="0" smtClean="0">
                <a:latin typeface="Arial" panose="020B0604020202020204" pitchFamily="34" charset="0"/>
                <a:cs typeface="Arial" panose="020B0604020202020204" pitchFamily="34" charset="0"/>
              </a:rPr>
              <a:t> 24 jam (</a:t>
            </a:r>
            <a:r>
              <a:rPr lang="en-US" sz="2800" dirty="0" err="1" smtClean="0">
                <a:latin typeface="Arial" panose="020B0604020202020204" pitchFamily="34" charset="0"/>
                <a:cs typeface="Arial" panose="020B0604020202020204" pitchFamily="34" charset="0"/>
              </a:rPr>
              <a:t>Bermasa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Berjadual</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Harga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anggaran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Jabatan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Setahun</a:t>
            </a:r>
            <a:r>
              <a:rPr lang="en-US" sz="2800" dirty="0" smtClean="0">
                <a:latin typeface="Arial" panose="020B0604020202020204" pitchFamily="34" charset="0"/>
                <a:cs typeface="Arial" panose="020B0604020202020204" pitchFamily="34" charset="0"/>
              </a:rPr>
              <a:t> Rm234,240</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Tempoh</a:t>
            </a:r>
            <a:r>
              <a:rPr lang="en-US" sz="2800" dirty="0" smtClean="0">
                <a:latin typeface="Arial" panose="020B0604020202020204" pitchFamily="34" charset="0"/>
                <a:cs typeface="Arial" panose="020B0604020202020204" pitchFamily="34" charset="0"/>
              </a:rPr>
              <a:t>: 2 </a:t>
            </a:r>
            <a:r>
              <a:rPr lang="en-US" sz="2800" dirty="0" err="1" smtClean="0">
                <a:latin typeface="Arial" panose="020B0604020202020204" pitchFamily="34" charset="0"/>
                <a:cs typeface="Arial" panose="020B0604020202020204" pitchFamily="34" charset="0"/>
              </a:rPr>
              <a:t>tahun</a:t>
            </a:r>
            <a:r>
              <a:rPr lang="en-US" sz="2800" dirty="0" smtClean="0">
                <a:latin typeface="Arial" panose="020B0604020202020204" pitchFamily="34" charset="0"/>
                <a:cs typeface="Arial" panose="020B0604020202020204" pitchFamily="34" charset="0"/>
              </a:rPr>
              <a:t> = RM468,480</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Harga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anggaran</a:t>
            </a:r>
            <a:r>
              <a:rPr lang="en-US" sz="2800" dirty="0" smtClean="0">
                <a:latin typeface="Arial" panose="020B0604020202020204" pitchFamily="34" charset="0"/>
                <a:cs typeface="Arial" panose="020B0604020202020204" pitchFamily="34" charset="0"/>
              </a:rPr>
              <a:t> 1 </a:t>
            </a:r>
            <a:r>
              <a:rPr lang="en-US" sz="2800" dirty="0" err="1" smtClean="0">
                <a:latin typeface="Arial" panose="020B0604020202020204" pitchFamily="34" charset="0"/>
                <a:cs typeface="Arial" panose="020B0604020202020204" pitchFamily="34" charset="0"/>
              </a:rPr>
              <a:t>pengawal</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sejam</a:t>
            </a:r>
            <a:r>
              <a:rPr lang="en-US" sz="2800" dirty="0" smtClean="0">
                <a:latin typeface="Arial" panose="020B0604020202020204" pitchFamily="34" charset="0"/>
                <a:cs typeface="Arial" panose="020B0604020202020204" pitchFamily="34" charset="0"/>
              </a:rPr>
              <a:t> Rm8</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Shift </a:t>
            </a:r>
            <a:r>
              <a:rPr lang="en-US" sz="2800" dirty="0" err="1" smtClean="0">
                <a:latin typeface="Arial" panose="020B0604020202020204" pitchFamily="34" charset="0"/>
                <a:cs typeface="Arial" panose="020B0604020202020204" pitchFamily="34" charset="0"/>
              </a:rPr>
              <a:t>Pagi</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memerlukan</a:t>
            </a:r>
            <a:r>
              <a:rPr lang="en-US" sz="2800" dirty="0" smtClean="0">
                <a:latin typeface="Arial" panose="020B0604020202020204" pitchFamily="34" charset="0"/>
                <a:cs typeface="Arial" panose="020B0604020202020204" pitchFamily="34" charset="0"/>
              </a:rPr>
              <a:t> 4 orang</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Shift </a:t>
            </a:r>
            <a:r>
              <a:rPr lang="en-US" sz="2800" dirty="0" err="1" smtClean="0">
                <a:latin typeface="Arial" panose="020B0604020202020204" pitchFamily="34" charset="0"/>
                <a:cs typeface="Arial" panose="020B0604020202020204" pitchFamily="34" charset="0"/>
              </a:rPr>
              <a:t>Petang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memerlukan</a:t>
            </a:r>
            <a:r>
              <a:rPr lang="en-US" sz="2800" dirty="0" smtClean="0">
                <a:latin typeface="Arial" panose="020B0604020202020204" pitchFamily="34" charset="0"/>
                <a:cs typeface="Arial" panose="020B0604020202020204" pitchFamily="34" charset="0"/>
              </a:rPr>
              <a:t> 3 orang</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Shift Malam </a:t>
            </a:r>
            <a:r>
              <a:rPr lang="en-US" sz="2800" dirty="0" err="1" smtClean="0">
                <a:latin typeface="Arial" panose="020B0604020202020204" pitchFamily="34" charset="0"/>
                <a:cs typeface="Arial" panose="020B0604020202020204" pitchFamily="34" charset="0"/>
              </a:rPr>
              <a:t>memerlukan</a:t>
            </a:r>
            <a:r>
              <a:rPr lang="en-US" sz="2800" dirty="0" smtClean="0">
                <a:latin typeface="Arial" panose="020B0604020202020204" pitchFamily="34" charset="0"/>
                <a:cs typeface="Arial" panose="020B0604020202020204" pitchFamily="34" charset="0"/>
              </a:rPr>
              <a:t> 3 orang</a:t>
            </a:r>
            <a:br>
              <a:rPr lang="en-US" sz="2800" dirty="0" smtClean="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UOM yang </a:t>
            </a:r>
            <a:r>
              <a:rPr lang="en-US" sz="2800" dirty="0" err="1">
                <a:latin typeface="Arial" panose="020B0604020202020204" pitchFamily="34" charset="0"/>
                <a:cs typeface="Arial" panose="020B0604020202020204" pitchFamily="34" charset="0"/>
              </a:rPr>
              <a:t>perlu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digunakan</a:t>
            </a:r>
            <a:r>
              <a:rPr lang="en-US" sz="2800" dirty="0">
                <a:latin typeface="Arial" panose="020B0604020202020204" pitchFamily="34" charset="0"/>
                <a:cs typeface="Arial" panose="020B0604020202020204" pitchFamily="34" charset="0"/>
              </a:rPr>
              <a:t>?</a:t>
            </a:r>
            <a:br>
              <a:rPr lang="en-US" sz="2800" dirty="0">
                <a:latin typeface="Arial" panose="020B0604020202020204" pitchFamily="34" charset="0"/>
                <a:cs typeface="Arial" panose="020B0604020202020204" pitchFamily="34" charset="0"/>
              </a:rPr>
            </a:br>
            <a:r>
              <a:rPr lang="en-US" sz="2800" dirty="0" err="1">
                <a:latin typeface="Arial" panose="020B0604020202020204" pitchFamily="34" charset="0"/>
                <a:cs typeface="Arial" panose="020B0604020202020204" pitchFamily="34" charset="0"/>
              </a:rPr>
              <a:t>Kekerapan</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Bilangan</a:t>
            </a:r>
            <a:r>
              <a:rPr lang="en-US" sz="2800" dirty="0" smtClean="0">
                <a:latin typeface="Arial" panose="020B0604020202020204" pitchFamily="34" charset="0"/>
                <a:cs typeface="Arial" panose="020B0604020202020204" pitchFamily="34" charset="0"/>
              </a:rPr>
              <a:t> Unit </a:t>
            </a:r>
            <a:r>
              <a:rPr lang="en-US" sz="2800" dirty="0" err="1" smtClean="0">
                <a:latin typeface="Arial" panose="020B0604020202020204" pitchFamily="34" charset="0"/>
                <a:cs typeface="Arial" panose="020B0604020202020204" pitchFamily="34" charset="0"/>
              </a:rPr>
              <a:t>ukuran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sehari</a:t>
            </a:r>
            <a:r>
              <a:rPr lang="en-US" sz="2800" dirty="0" smtClean="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err="1">
                <a:latin typeface="Arial" panose="020B0604020202020204" pitchFamily="34" charset="0"/>
                <a:cs typeface="Arial" panose="020B0604020202020204" pitchFamily="34" charset="0"/>
              </a:rPr>
              <a:t>Bil</a:t>
            </a:r>
            <a:r>
              <a:rPr lang="en-US" sz="2800" dirty="0">
                <a:latin typeface="Arial" panose="020B0604020202020204" pitchFamily="34" charset="0"/>
                <a:cs typeface="Arial" panose="020B0604020202020204" pitchFamily="34" charset="0"/>
              </a:rPr>
              <a:t> unit </a:t>
            </a:r>
            <a:r>
              <a:rPr lang="en-US" sz="2800" dirty="0" err="1">
                <a:latin typeface="Arial" panose="020B0604020202020204" pitchFamily="34" charset="0"/>
                <a:cs typeface="Arial" panose="020B0604020202020204" pitchFamily="34" charset="0"/>
              </a:rPr>
              <a:t>ukuran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t>
            </a:r>
            <a:r>
              <a:rPr lang="en-US" sz="2800" dirty="0" err="1" smtClean="0">
                <a:latin typeface="Arial" panose="020B0604020202020204" pitchFamily="34" charset="0"/>
                <a:cs typeface="Arial" panose="020B0604020202020204" pitchFamily="34" charset="0"/>
              </a:rPr>
              <a:t>ebulan</a:t>
            </a:r>
            <a:r>
              <a:rPr lang="en-US" sz="2800" dirty="0">
                <a:latin typeface="Arial" panose="020B0604020202020204" pitchFamily="34" charset="0"/>
                <a:cs typeface="Arial" panose="020B0604020202020204" pitchFamily="34" charset="0"/>
              </a:rPr>
              <a:t>?</a:t>
            </a:r>
            <a:br>
              <a:rPr lang="en-US" sz="2800" dirty="0">
                <a:latin typeface="Arial" panose="020B0604020202020204" pitchFamily="34" charset="0"/>
                <a:cs typeface="Arial" panose="020B0604020202020204" pitchFamily="34" charset="0"/>
              </a:rPr>
            </a:br>
            <a:r>
              <a:rPr lang="en-US" sz="2800" dirty="0" err="1">
                <a:latin typeface="Arial" panose="020B0604020202020204" pitchFamily="34" charset="0"/>
                <a:cs typeface="Arial" panose="020B0604020202020204" pitchFamily="34" charset="0"/>
              </a:rPr>
              <a:t>Nilai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Sebut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Harga</a:t>
            </a:r>
            <a:r>
              <a:rPr lang="en-US" sz="2800" dirty="0">
                <a:latin typeface="Arial" panose="020B0604020202020204" pitchFamily="34" charset="0"/>
                <a:cs typeface="Arial" panose="020B0604020202020204" pitchFamily="34" charset="0"/>
              </a:rPr>
              <a:t>?</a:t>
            </a:r>
            <a:br>
              <a:rPr lang="en-US" sz="2800" dirty="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Isnin</a:t>
            </a: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ahad</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termasuk</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cuti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umum</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A4E338A-B7B0-475D-B4B5-521013CB60B7}" type="slidenum">
              <a:rPr lang="en-US" smtClean="0"/>
              <a:t>187</a:t>
            </a:fld>
            <a:endParaRPr lang="en-US"/>
          </a:p>
        </p:txBody>
      </p:sp>
      <p:sp>
        <p:nvSpPr>
          <p:cNvPr id="3" name="Rectangle 2"/>
          <p:cNvSpPr/>
          <p:nvPr/>
        </p:nvSpPr>
        <p:spPr>
          <a:xfrm>
            <a:off x="0" y="-12879"/>
            <a:ext cx="12192000" cy="405684"/>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Soalan</a:t>
            </a:r>
            <a:r>
              <a:rPr lang="en-US" dirty="0" smtClean="0"/>
              <a:t> 1 – P1/4</a:t>
            </a:r>
            <a:endParaRPr lang="en-US" dirty="0"/>
          </a:p>
        </p:txBody>
      </p:sp>
      <p:sp>
        <p:nvSpPr>
          <p:cNvPr id="6" name="Isosceles Triangle 5">
            <a:hlinkClick r:id="rId2" action="ppaction://hlinksldjump"/>
          </p:cNvPr>
          <p:cNvSpPr/>
          <p:nvPr/>
        </p:nvSpPr>
        <p:spPr>
          <a:xfrm>
            <a:off x="11632367" y="32664"/>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53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024" y="365124"/>
            <a:ext cx="11518710" cy="6144858"/>
          </a:xfrm>
        </p:spPr>
        <p:txBody>
          <a:bodyPr anchor="t">
            <a:normAutofit fontScale="90000"/>
          </a:bodyPr>
          <a:lstStyle/>
          <a:p>
            <a:pPr algn="l"/>
            <a:r>
              <a:rPr lang="en-US" sz="2800" dirty="0" err="1">
                <a:latin typeface="Arial" panose="020B0604020202020204" pitchFamily="34" charset="0"/>
                <a:cs typeface="Arial" panose="020B0604020202020204" pitchFamily="34" charset="0"/>
              </a:rPr>
              <a:t>Satu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Agensi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ingin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membuka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sebut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harga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perkidmatan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akan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dijalankan</a:t>
            </a:r>
            <a:r>
              <a:rPr lang="en-US" sz="2800" dirty="0">
                <a:latin typeface="Arial" panose="020B0604020202020204" pitchFamily="34" charset="0"/>
                <a:cs typeface="Arial" panose="020B0604020202020204" pitchFamily="34" charset="0"/>
              </a:rPr>
              <a:t> di </a:t>
            </a:r>
            <a:r>
              <a:rPr lang="en-US" sz="2800" dirty="0" err="1">
                <a:latin typeface="Arial" panose="020B0604020202020204" pitchFamily="34" charset="0"/>
                <a:cs typeface="Arial" panose="020B0604020202020204" pitchFamily="34" charset="0"/>
              </a:rPr>
              <a:t>agensi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tersebut</a:t>
            </a:r>
            <a:r>
              <a:rPr lang="en-US" sz="2800" dirty="0">
                <a:latin typeface="Arial" panose="020B0604020202020204" pitchFamily="34" charset="0"/>
                <a:cs typeface="Arial" panose="020B0604020202020204" pitchFamily="34" charset="0"/>
              </a:rPr>
              <a:t> yang </a:t>
            </a:r>
            <a:r>
              <a:rPr lang="en-US" sz="2800" dirty="0" err="1">
                <a:latin typeface="Arial" panose="020B0604020202020204" pitchFamily="34" charset="0"/>
                <a:cs typeface="Arial" panose="020B0604020202020204" pitchFamily="34" charset="0"/>
              </a:rPr>
              <a:t>terletak</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di </a:t>
            </a:r>
            <a:r>
              <a:rPr lang="en-US" sz="2800" dirty="0" err="1">
                <a:latin typeface="Arial" panose="020B0604020202020204" pitchFamily="34" charset="0"/>
                <a:cs typeface="Arial" panose="020B0604020202020204" pitchFamily="34" charset="0"/>
              </a:rPr>
              <a:t>kuala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lumpur</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agensi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ingin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mempelawa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pembekal</a:t>
            </a:r>
            <a:r>
              <a:rPr lang="en-US" sz="2800" dirty="0">
                <a:latin typeface="Arial" panose="020B0604020202020204" pitchFamily="34" charset="0"/>
                <a:cs typeface="Arial" panose="020B0604020202020204" pitchFamily="34" charset="0"/>
              </a:rPr>
              <a:t> yang </a:t>
            </a:r>
            <a:r>
              <a:rPr lang="en-US" sz="2800" dirty="0" err="1">
                <a:latin typeface="Arial" panose="020B0604020202020204" pitchFamily="34" charset="0"/>
                <a:cs typeface="Arial" panose="020B0604020202020204" pitchFamily="34" charset="0"/>
              </a:rPr>
              <a:t>berada</a:t>
            </a:r>
            <a:r>
              <a:rPr lang="en-US" sz="2800" dirty="0">
                <a:latin typeface="Arial" panose="020B0604020202020204" pitchFamily="34" charset="0"/>
                <a:cs typeface="Arial" panose="020B0604020202020204" pitchFamily="34" charset="0"/>
              </a:rPr>
              <a:t> di </a:t>
            </a:r>
            <a:r>
              <a:rPr lang="en-US" sz="2800" dirty="0" err="1">
                <a:latin typeface="Arial" panose="020B0604020202020204" pitchFamily="34" charset="0"/>
                <a:cs typeface="Arial" panose="020B0604020202020204" pitchFamily="34" charset="0"/>
              </a:rPr>
              <a:t>negeri</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Wilayah Persekutuan (KL), </a:t>
            </a:r>
            <a:r>
              <a:rPr lang="en-US" sz="2800" dirty="0" err="1">
                <a:latin typeface="Arial" panose="020B0604020202020204" pitchFamily="34" charset="0"/>
                <a:cs typeface="Arial" panose="020B0604020202020204" pitchFamily="34" charset="0"/>
              </a:rPr>
              <a:t>putrajaya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selangor</a:t>
            </a:r>
            <a:r>
              <a:rPr lang="en-US" sz="2800" dirty="0">
                <a:latin typeface="Arial" panose="020B0604020202020204" pitchFamily="34" charset="0"/>
                <a:cs typeface="Arial" panose="020B0604020202020204" pitchFamily="34" charset="0"/>
              </a:rPr>
              <a:t> </a:t>
            </a:r>
            <a:br>
              <a:rPr lang="en-US" sz="2800" dirty="0">
                <a:latin typeface="Arial" panose="020B0604020202020204" pitchFamily="34" charset="0"/>
                <a:cs typeface="Arial" panose="020B0604020202020204" pitchFamily="34" charset="0"/>
              </a:rPr>
            </a:br>
            <a:r>
              <a:rPr lang="en-US" sz="2800" dirty="0" err="1">
                <a:latin typeface="Arial" panose="020B0604020202020204" pitchFamily="34" charset="0"/>
                <a:cs typeface="Arial" panose="020B0604020202020204" pitchFamily="34" charset="0"/>
              </a:rPr>
              <a:t>bagaimanakah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penyediaan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sebut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harga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perlu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dilakukan</a:t>
            </a:r>
            <a:r>
              <a:rPr lang="en-US" sz="2800" dirty="0">
                <a:latin typeface="Arial" panose="020B0604020202020204" pitchFamily="34" charset="0"/>
                <a:cs typeface="Arial" panose="020B0604020202020204" pitchFamily="34" charset="0"/>
              </a:rPr>
              <a: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Katering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Bermasa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Berjadual</a:t>
            </a: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Lokasi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Perkhidmatan</a:t>
            </a:r>
            <a:r>
              <a:rPr lang="en-US" sz="2800" dirty="0" smtClean="0">
                <a:latin typeface="Arial" panose="020B0604020202020204" pitchFamily="34" charset="0"/>
                <a:cs typeface="Arial" panose="020B0604020202020204" pitchFamily="34" charset="0"/>
              </a:rPr>
              <a:t> PTJ Putrajaya</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40 orang </a:t>
            </a:r>
            <a:r>
              <a:rPr lang="en-US" sz="2800" dirty="0" err="1" smtClean="0">
                <a:latin typeface="Arial" panose="020B0604020202020204" pitchFamily="34" charset="0"/>
                <a:cs typeface="Arial" panose="020B0604020202020204" pitchFamily="34" charset="0"/>
              </a:rPr>
              <a:t>sehari</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Tempoh</a:t>
            </a:r>
            <a:r>
              <a:rPr lang="en-US" sz="2800" dirty="0" smtClean="0">
                <a:latin typeface="Arial" panose="020B0604020202020204" pitchFamily="34" charset="0"/>
                <a:cs typeface="Arial" panose="020B0604020202020204" pitchFamily="34" charset="0"/>
              </a:rPr>
              <a:t> 3 </a:t>
            </a:r>
            <a:r>
              <a:rPr lang="en-US" sz="2800" dirty="0" err="1" smtClean="0">
                <a:latin typeface="Arial" panose="020B0604020202020204" pitchFamily="34" charset="0"/>
                <a:cs typeface="Arial" panose="020B0604020202020204" pitchFamily="34" charset="0"/>
              </a:rPr>
              <a:t>bulan</a:t>
            </a:r>
            <a:r>
              <a:rPr lang="en-US" sz="2800" dirty="0" smtClean="0">
                <a:latin typeface="Arial" panose="020B0604020202020204" pitchFamily="34" charset="0"/>
                <a:cs typeface="Arial" panose="020B0604020202020204" pitchFamily="34" charset="0"/>
              </a:rPr>
              <a:t> (July, </a:t>
            </a:r>
            <a:r>
              <a:rPr lang="en-US" sz="2800" dirty="0" err="1" smtClean="0">
                <a:latin typeface="Arial" panose="020B0604020202020204" pitchFamily="34" charset="0"/>
                <a:cs typeface="Arial" panose="020B0604020202020204" pitchFamily="34" charset="0"/>
              </a:rPr>
              <a:t>Ogos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dan</a:t>
            </a:r>
            <a:r>
              <a:rPr lang="en-US" sz="2800" dirty="0" smtClean="0">
                <a:latin typeface="Arial" panose="020B0604020202020204" pitchFamily="34" charset="0"/>
                <a:cs typeface="Arial" panose="020B0604020202020204" pitchFamily="34" charset="0"/>
              </a:rPr>
              <a:t> September)</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Isnin</a:t>
            </a: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Jumaat</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Harga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anggaran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kos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seorang</a:t>
            </a:r>
            <a:r>
              <a:rPr lang="en-US" sz="2800" dirty="0" smtClean="0">
                <a:latin typeface="Arial" panose="020B0604020202020204" pitchFamily="34" charset="0"/>
                <a:cs typeface="Arial" panose="020B0604020202020204" pitchFamily="34" charset="0"/>
              </a:rPr>
              <a:t> Rm15</a:t>
            </a:r>
            <a:br>
              <a:rPr lang="en-US" sz="2800" dirty="0" smtClean="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UOM yang </a:t>
            </a:r>
            <a:r>
              <a:rPr lang="en-US" sz="2800" dirty="0" err="1" smtClean="0">
                <a:latin typeface="Arial" panose="020B0604020202020204" pitchFamily="34" charset="0"/>
                <a:cs typeface="Arial" panose="020B0604020202020204" pitchFamily="34" charset="0"/>
              </a:rPr>
              <a:t>perlu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digunakan</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Kekerapan</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Bil</a:t>
            </a:r>
            <a:r>
              <a:rPr lang="en-US" sz="2800" dirty="0" smtClean="0">
                <a:latin typeface="Arial" panose="020B0604020202020204" pitchFamily="34" charset="0"/>
                <a:cs typeface="Arial" panose="020B0604020202020204" pitchFamily="34" charset="0"/>
              </a:rPr>
              <a:t> unit </a:t>
            </a:r>
            <a:r>
              <a:rPr lang="en-US" sz="2800" dirty="0" err="1" smtClean="0">
                <a:latin typeface="Arial" panose="020B0604020202020204" pitchFamily="34" charset="0"/>
                <a:cs typeface="Arial" panose="020B0604020202020204" pitchFamily="34" charset="0"/>
              </a:rPr>
              <a:t>ukuran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Sebulan</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Nilai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Sebut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Harga</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Kos </a:t>
            </a:r>
            <a:r>
              <a:rPr lang="en-US" sz="2800" dirty="0">
                <a:latin typeface="Arial" panose="020B0604020202020204" pitchFamily="34" charset="0"/>
                <a:cs typeface="Arial" panose="020B0604020202020204" pitchFamily="34" charset="0"/>
              </a:rPr>
              <a:t>July, </a:t>
            </a:r>
            <a:r>
              <a:rPr lang="en-US" sz="2800" dirty="0" err="1">
                <a:latin typeface="Arial" panose="020B0604020202020204" pitchFamily="34" charset="0"/>
                <a:cs typeface="Arial" panose="020B0604020202020204" pitchFamily="34" charset="0"/>
              </a:rPr>
              <a:t>Ogos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dan</a:t>
            </a:r>
            <a:r>
              <a:rPr lang="en-US" sz="2800" dirty="0">
                <a:latin typeface="Arial" panose="020B0604020202020204" pitchFamily="34" charset="0"/>
                <a:cs typeface="Arial" panose="020B0604020202020204" pitchFamily="34" charset="0"/>
              </a:rPr>
              <a:t> September?</a:t>
            </a:r>
          </a:p>
        </p:txBody>
      </p:sp>
      <p:sp>
        <p:nvSpPr>
          <p:cNvPr id="3" name="Rectangle 2"/>
          <p:cNvSpPr/>
          <p:nvPr/>
        </p:nvSpPr>
        <p:spPr>
          <a:xfrm>
            <a:off x="0" y="-12879"/>
            <a:ext cx="12192000" cy="405684"/>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Soalan</a:t>
            </a:r>
            <a:r>
              <a:rPr lang="en-US" dirty="0" smtClean="0"/>
              <a:t> 2 – P2/4</a:t>
            </a:r>
            <a:endParaRPr lang="en-US" dirty="0"/>
          </a:p>
        </p:txBody>
      </p:sp>
      <p:sp>
        <p:nvSpPr>
          <p:cNvPr id="4" name="Slide Number Placeholder 3"/>
          <p:cNvSpPr>
            <a:spLocks noGrp="1"/>
          </p:cNvSpPr>
          <p:nvPr>
            <p:ph type="sldNum" sz="quarter" idx="12"/>
          </p:nvPr>
        </p:nvSpPr>
        <p:spPr/>
        <p:txBody>
          <a:bodyPr/>
          <a:lstStyle/>
          <a:p>
            <a:fld id="{DA4E338A-B7B0-475D-B4B5-521013CB60B7}" type="slidenum">
              <a:rPr lang="en-US" smtClean="0"/>
              <a:t>188</a:t>
            </a:fld>
            <a:endParaRPr lang="en-US"/>
          </a:p>
        </p:txBody>
      </p:sp>
      <p:sp>
        <p:nvSpPr>
          <p:cNvPr id="5" name="Isosceles Triangle 4">
            <a:hlinkClick r:id="rId2" action="ppaction://hlinksldjump"/>
          </p:cNvPr>
          <p:cNvSpPr/>
          <p:nvPr/>
        </p:nvSpPr>
        <p:spPr>
          <a:xfrm>
            <a:off x="11632367" y="32664"/>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060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5" y="951978"/>
            <a:ext cx="10530385" cy="5544356"/>
          </a:xfrm>
        </p:spPr>
        <p:txBody>
          <a:bodyPr anchor="t">
            <a:normAutofit/>
          </a:bodyPr>
          <a:lstStyle/>
          <a:p>
            <a:pPr algn="l"/>
            <a:r>
              <a:rPr lang="en-US" sz="2800" dirty="0" err="1" smtClean="0">
                <a:latin typeface="Arial" panose="020B0604020202020204" pitchFamily="34" charset="0"/>
                <a:cs typeface="Arial" panose="020B0604020202020204" pitchFamily="34" charset="0"/>
              </a:rPr>
              <a:t>Makan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minum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untuk</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kursus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Bermasa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bila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perlu</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Tempoh</a:t>
            </a:r>
            <a:r>
              <a:rPr lang="en-US" sz="2800" dirty="0" smtClean="0">
                <a:latin typeface="Arial" panose="020B0604020202020204" pitchFamily="34" charset="0"/>
                <a:cs typeface="Arial" panose="020B0604020202020204" pitchFamily="34" charset="0"/>
              </a:rPr>
              <a:t> 24 </a:t>
            </a:r>
            <a:r>
              <a:rPr lang="en-US" sz="2800" dirty="0" err="1" smtClean="0">
                <a:latin typeface="Arial" panose="020B0604020202020204" pitchFamily="34" charset="0"/>
                <a:cs typeface="Arial" panose="020B0604020202020204" pitchFamily="34" charset="0"/>
              </a:rPr>
              <a:t>bulan</a:t>
            </a:r>
            <a:r>
              <a:rPr lang="en-US" sz="2800" dirty="0" smtClean="0">
                <a:latin typeface="Arial" panose="020B0604020202020204" pitchFamily="34" charset="0"/>
                <a:cs typeface="Arial" panose="020B0604020202020204" pitchFamily="34" charset="0"/>
              </a:rPr>
              <a:t>, 2000 orang </a:t>
            </a:r>
            <a:r>
              <a:rPr lang="en-US" sz="2800" dirty="0" err="1" smtClean="0">
                <a:latin typeface="Arial" panose="020B0604020202020204" pitchFamily="34" charset="0"/>
                <a:cs typeface="Arial" panose="020B0604020202020204" pitchFamily="34" charset="0"/>
              </a:rPr>
              <a:t>peserta</a:t>
            </a:r>
            <a:r>
              <a:rPr lang="en-US" sz="2800" dirty="0" smtClean="0">
                <a:latin typeface="Arial" panose="020B0604020202020204" pitchFamily="34" charset="0"/>
                <a:cs typeface="Arial" panose="020B0604020202020204" pitchFamily="34" charset="0"/>
              </a:rPr>
              <a:t>,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1 </a:t>
            </a:r>
            <a:r>
              <a:rPr lang="en-US" sz="2800" dirty="0" err="1" smtClean="0">
                <a:latin typeface="Arial" panose="020B0604020202020204" pitchFamily="34" charset="0"/>
                <a:cs typeface="Arial" panose="020B0604020202020204" pitchFamily="34" charset="0"/>
              </a:rPr>
              <a:t>sesi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kursus</a:t>
            </a:r>
            <a:r>
              <a:rPr lang="en-US" sz="2800" dirty="0" smtClean="0">
                <a:latin typeface="Arial" panose="020B0604020202020204" pitchFamily="34" charset="0"/>
                <a:cs typeface="Arial" panose="020B0604020202020204" pitchFamily="34" charset="0"/>
              </a:rPr>
              <a:t> = 40 orang , 1 </a:t>
            </a:r>
            <a:r>
              <a:rPr lang="en-US" sz="2800" dirty="0" err="1" smtClean="0">
                <a:latin typeface="Arial" panose="020B0604020202020204" pitchFamily="34" charset="0"/>
                <a:cs typeface="Arial" panose="020B0604020202020204" pitchFamily="34" charset="0"/>
              </a:rPr>
              <a:t>sesi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kursus</a:t>
            </a:r>
            <a:r>
              <a:rPr lang="en-US" sz="2800" dirty="0" smtClean="0">
                <a:latin typeface="Arial" panose="020B0604020202020204" pitchFamily="34" charset="0"/>
                <a:cs typeface="Arial" panose="020B0604020202020204" pitchFamily="34" charset="0"/>
              </a:rPr>
              <a:t> = 3 </a:t>
            </a:r>
            <a:r>
              <a:rPr lang="en-US" sz="2800" dirty="0" err="1" smtClean="0">
                <a:latin typeface="Arial" panose="020B0604020202020204" pitchFamily="34" charset="0"/>
                <a:cs typeface="Arial" panose="020B0604020202020204" pitchFamily="34" charset="0"/>
              </a:rPr>
              <a:t>hari</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Harga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anggaran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kos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seorang</a:t>
            </a:r>
            <a:r>
              <a:rPr lang="en-US" sz="2800" dirty="0" smtClean="0">
                <a:latin typeface="Arial" panose="020B0604020202020204" pitchFamily="34" charset="0"/>
                <a:cs typeface="Arial" panose="020B0604020202020204" pitchFamily="34" charset="0"/>
              </a:rPr>
              <a:t> Rm25</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Harga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anggaran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Jabatan</a:t>
            </a:r>
            <a:r>
              <a:rPr lang="en-US" sz="2800" dirty="0" smtClean="0">
                <a:latin typeface="Arial" panose="020B0604020202020204" pitchFamily="34" charset="0"/>
                <a:cs typeface="Arial" panose="020B0604020202020204" pitchFamily="34" charset="0"/>
              </a:rPr>
              <a:t> : Rm150,000</a:t>
            </a:r>
            <a:br>
              <a:rPr lang="en-US" sz="2800" dirty="0" smtClean="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5 kali </a:t>
            </a:r>
            <a:r>
              <a:rPr lang="en-US" sz="2800" dirty="0" err="1" smtClean="0">
                <a:latin typeface="Arial" panose="020B0604020202020204" pitchFamily="34" charset="0"/>
                <a:cs typeface="Arial" panose="020B0604020202020204" pitchFamily="34" charset="0"/>
              </a:rPr>
              <a:t>sajian</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Sarapan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Pagi</a:t>
            </a:r>
            <a:r>
              <a:rPr lang="en-US" sz="2800" dirty="0" smtClean="0">
                <a:latin typeface="Arial" panose="020B0604020202020204" pitchFamily="34" charset="0"/>
                <a:cs typeface="Arial" panose="020B0604020202020204" pitchFamily="34" charset="0"/>
              </a:rPr>
              <a:t> Rm3.50 </a:t>
            </a:r>
            <a:r>
              <a:rPr lang="en-US" sz="2800" dirty="0" err="1" smtClean="0">
                <a:latin typeface="Arial" panose="020B0604020202020204" pitchFamily="34" charset="0"/>
                <a:cs typeface="Arial" panose="020B0604020202020204" pitchFamily="34" charset="0"/>
              </a:rPr>
              <a:t>seorang</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Minum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Pagi</a:t>
            </a:r>
            <a:r>
              <a:rPr lang="en-US" sz="2800" dirty="0" smtClean="0">
                <a:latin typeface="Arial" panose="020B0604020202020204" pitchFamily="34" charset="0"/>
                <a:cs typeface="Arial" panose="020B0604020202020204" pitchFamily="34" charset="0"/>
              </a:rPr>
              <a:t> Rm2.50 </a:t>
            </a:r>
            <a:r>
              <a:rPr lang="en-US" sz="2800" dirty="0" err="1" smtClean="0">
                <a:latin typeface="Arial" panose="020B0604020202020204" pitchFamily="34" charset="0"/>
                <a:cs typeface="Arial" panose="020B0604020202020204" pitchFamily="34" charset="0"/>
              </a:rPr>
              <a:t>seorang</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Makan</a:t>
            </a:r>
            <a:r>
              <a:rPr lang="en-US" sz="2800" dirty="0" smtClean="0">
                <a:latin typeface="Arial" panose="020B0604020202020204" pitchFamily="34" charset="0"/>
                <a:cs typeface="Arial" panose="020B0604020202020204" pitchFamily="34" charset="0"/>
              </a:rPr>
              <a:t> Tengah Hari Rm8.50 </a:t>
            </a:r>
            <a:r>
              <a:rPr lang="en-US" sz="2800" dirty="0" err="1" smtClean="0">
                <a:latin typeface="Arial" panose="020B0604020202020204" pitchFamily="34" charset="0"/>
                <a:cs typeface="Arial" panose="020B0604020202020204" pitchFamily="34" charset="0"/>
              </a:rPr>
              <a:t>seorang</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Minum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Petang</a:t>
            </a:r>
            <a:r>
              <a:rPr lang="en-US" sz="2800" dirty="0" smtClean="0">
                <a:latin typeface="Arial" panose="020B0604020202020204" pitchFamily="34" charset="0"/>
                <a:cs typeface="Arial" panose="020B0604020202020204" pitchFamily="34" charset="0"/>
              </a:rPr>
              <a:t> Rm2.50 </a:t>
            </a:r>
            <a:r>
              <a:rPr lang="en-US" sz="2800" dirty="0" err="1" smtClean="0">
                <a:latin typeface="Arial" panose="020B0604020202020204" pitchFamily="34" charset="0"/>
                <a:cs typeface="Arial" panose="020B0604020202020204" pitchFamily="34" charset="0"/>
              </a:rPr>
              <a:t>seorang</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Makan</a:t>
            </a:r>
            <a:r>
              <a:rPr lang="en-US" sz="2800" dirty="0" smtClean="0">
                <a:latin typeface="Arial" panose="020B0604020202020204" pitchFamily="34" charset="0"/>
                <a:cs typeface="Arial" panose="020B0604020202020204" pitchFamily="34" charset="0"/>
              </a:rPr>
              <a:t> Malam Rm8.00 </a:t>
            </a:r>
            <a:r>
              <a:rPr lang="en-US" sz="2800" dirty="0" err="1" smtClean="0">
                <a:latin typeface="Arial" panose="020B0604020202020204" pitchFamily="34" charset="0"/>
                <a:cs typeface="Arial" panose="020B0604020202020204" pitchFamily="34" charset="0"/>
              </a:rPr>
              <a:t>seorang</a:t>
            </a: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3" name="Rectangle 2"/>
          <p:cNvSpPr/>
          <p:nvPr/>
        </p:nvSpPr>
        <p:spPr>
          <a:xfrm>
            <a:off x="0" y="-12879"/>
            <a:ext cx="12192000" cy="405684"/>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Soalan</a:t>
            </a:r>
            <a:r>
              <a:rPr lang="en-US" dirty="0" smtClean="0"/>
              <a:t> 3 – P3/4</a:t>
            </a:r>
            <a:endParaRPr lang="en-US" dirty="0"/>
          </a:p>
        </p:txBody>
      </p:sp>
      <p:sp>
        <p:nvSpPr>
          <p:cNvPr id="4" name="Isosceles Triangle 3">
            <a:hlinkClick r:id="rId2" action="ppaction://hlinksldjump"/>
          </p:cNvPr>
          <p:cNvSpPr/>
          <p:nvPr/>
        </p:nvSpPr>
        <p:spPr>
          <a:xfrm>
            <a:off x="11632367" y="32664"/>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A4E338A-B7B0-475D-B4B5-521013CB60B7}" type="slidenum">
              <a:rPr lang="en-US" smtClean="0"/>
              <a:t>189</a:t>
            </a:fld>
            <a:endParaRPr lang="en-US"/>
          </a:p>
        </p:txBody>
      </p:sp>
    </p:spTree>
    <p:extLst>
      <p:ext uri="{BB962C8B-B14F-4D97-AF65-F5344CB8AC3E}">
        <p14:creationId xmlns:p14="http://schemas.microsoft.com/office/powerpoint/2010/main" val="1500142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83" r="1885"/>
          <a:stretch/>
        </p:blipFill>
        <p:spPr>
          <a:xfrm>
            <a:off x="44971" y="241977"/>
            <a:ext cx="12063870" cy="5943600"/>
          </a:xfrm>
          <a:prstGeom prst="rect">
            <a:avLst/>
          </a:prstGeom>
        </p:spPr>
      </p:pic>
      <p:sp>
        <p:nvSpPr>
          <p:cNvPr id="5" name="Rectangular Callout 4"/>
          <p:cNvSpPr/>
          <p:nvPr/>
        </p:nvSpPr>
        <p:spPr>
          <a:xfrm>
            <a:off x="300251" y="1159822"/>
            <a:ext cx="6196084" cy="3029099"/>
          </a:xfrm>
          <a:prstGeom prst="wedgeRectCallout">
            <a:avLst>
              <a:gd name="adj1" fmla="val 35303"/>
              <a:gd name="adj2" fmla="val 75944"/>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indent="-265113">
              <a:buFont typeface="Arial" panose="020B0604020202020204" pitchFamily="34" charset="0"/>
              <a:buChar char="•"/>
            </a:pPr>
            <a:r>
              <a:rPr lang="en-US" sz="1600" b="1" dirty="0" err="1">
                <a:solidFill>
                  <a:schemeClr val="tx1"/>
                </a:solidFill>
                <a:latin typeface="Arial" panose="020B0604020202020204" pitchFamily="34" charset="0"/>
                <a:cs typeface="Arial" panose="020B0604020202020204" pitchFamily="34" charset="0"/>
              </a:rPr>
              <a:t>Jenis</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Pemenuhan</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perlu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dipilih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bagi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untuk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tujuan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penyediaan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kontrak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pelaksanaan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pemenuhan</a:t>
            </a:r>
            <a:endParaRPr lang="en-US" sz="1600" dirty="0">
              <a:solidFill>
                <a:schemeClr val="tx1"/>
              </a:solidFill>
              <a:latin typeface="Arial" panose="020B0604020202020204" pitchFamily="34" charset="0"/>
              <a:cs typeface="Arial" panose="020B0604020202020204" pitchFamily="34" charset="0"/>
            </a:endParaRPr>
          </a:p>
          <a:p>
            <a:pPr marL="265113" lvl="1" indent="-265113">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3 </a:t>
            </a:r>
            <a:r>
              <a:rPr lang="en-US" sz="1600" dirty="0" err="1">
                <a:solidFill>
                  <a:schemeClr val="tx1"/>
                </a:solidFill>
                <a:latin typeface="Arial" panose="020B0604020202020204" pitchFamily="34" charset="0"/>
                <a:cs typeface="Arial" panose="020B0604020202020204" pitchFamily="34" charset="0"/>
              </a:rPr>
              <a:t>jenis</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pilihan</a:t>
            </a:r>
            <a:endParaRPr lang="en-US" sz="1600" dirty="0">
              <a:solidFill>
                <a:schemeClr val="tx1"/>
              </a:solidFill>
              <a:latin typeface="Arial" panose="020B0604020202020204" pitchFamily="34" charset="0"/>
              <a:cs typeface="Arial" panose="020B0604020202020204" pitchFamily="34" charset="0"/>
            </a:endParaRPr>
          </a:p>
          <a:p>
            <a:pPr marL="627063" lvl="1" indent="-361950">
              <a:buFont typeface="Wingdings" panose="05000000000000000000" pitchFamily="2" charset="2"/>
              <a:buChar char="Ø"/>
            </a:pPr>
            <a:r>
              <a:rPr lang="en-US" sz="1600" b="1" i="1" dirty="0">
                <a:solidFill>
                  <a:schemeClr val="tx1"/>
                </a:solidFill>
                <a:latin typeface="Arial" panose="020B0604020202020204" pitchFamily="34" charset="0"/>
                <a:cs typeface="Arial" panose="020B0604020202020204" pitchFamily="34" charset="0"/>
              </a:rPr>
              <a:t>One Off </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satu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pesanan</a:t>
            </a:r>
            <a:endParaRPr lang="en-US" sz="1600" dirty="0">
              <a:solidFill>
                <a:schemeClr val="tx1"/>
              </a:solidFill>
              <a:latin typeface="Arial" panose="020B0604020202020204" pitchFamily="34" charset="0"/>
              <a:cs typeface="Arial" panose="020B0604020202020204" pitchFamily="34" charset="0"/>
            </a:endParaRPr>
          </a:p>
          <a:p>
            <a:pPr marL="627063" lvl="1" indent="-361950">
              <a:buFont typeface="Wingdings" panose="05000000000000000000" pitchFamily="2" charset="2"/>
              <a:buChar char="Ø"/>
            </a:pPr>
            <a:r>
              <a:rPr lang="en-US" sz="1600" b="1" dirty="0" err="1" smtClean="0">
                <a:solidFill>
                  <a:schemeClr val="tx1"/>
                </a:solidFill>
                <a:latin typeface="Arial" panose="020B0604020202020204" pitchFamily="34" charset="0"/>
                <a:cs typeface="Arial" panose="020B0604020202020204" pitchFamily="34" charset="0"/>
              </a:rPr>
              <a:t>Bermasa</a:t>
            </a:r>
            <a:r>
              <a:rPr lang="en-US" sz="1600" b="1" dirty="0" smtClean="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berjadual</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pesanan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bagi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setiap</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bulan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dalam</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tempoh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kontrak</a:t>
            </a:r>
            <a:r>
              <a:rPr lang="en-US" sz="1600" dirty="0">
                <a:solidFill>
                  <a:schemeClr val="tx1"/>
                </a:solidFill>
                <a:latin typeface="Arial" panose="020B0604020202020204" pitchFamily="34" charset="0"/>
                <a:cs typeface="Arial" panose="020B0604020202020204" pitchFamily="34" charset="0"/>
              </a:rPr>
              <a:t> </a:t>
            </a:r>
          </a:p>
          <a:p>
            <a:pPr marL="627063" lvl="1" indent="-361950">
              <a:buFont typeface="Wingdings" panose="05000000000000000000" pitchFamily="2" charset="2"/>
              <a:buChar char="Ø"/>
            </a:pPr>
            <a:r>
              <a:rPr lang="en-US" sz="1600" b="1" dirty="0" err="1" smtClean="0">
                <a:solidFill>
                  <a:schemeClr val="tx1"/>
                </a:solidFill>
                <a:latin typeface="Arial" panose="020B0604020202020204" pitchFamily="34" charset="0"/>
                <a:cs typeface="Arial" panose="020B0604020202020204" pitchFamily="34" charset="0"/>
              </a:rPr>
              <a:t>Bermasa</a:t>
            </a:r>
            <a:r>
              <a:rPr lang="en-US" sz="1600" b="1" dirty="0" smtClean="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bila</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perlu</a:t>
            </a:r>
            <a:r>
              <a:rPr lang="en-US" sz="1600" b="1" dirty="0">
                <a:solidFill>
                  <a:schemeClr val="tx1"/>
                </a:solidFill>
                <a:latin typeface="Arial" panose="020B0604020202020204" pitchFamily="34" charset="0"/>
                <a:cs typeface="Arial" panose="020B0604020202020204" pitchFamily="34" charset="0"/>
              </a:rPr>
              <a:t>) – </a:t>
            </a:r>
            <a:r>
              <a:rPr lang="en-US" sz="1600" dirty="0" err="1">
                <a:solidFill>
                  <a:schemeClr val="tx1"/>
                </a:solidFill>
                <a:latin typeface="Arial" panose="020B0604020202020204" pitchFamily="34" charset="0"/>
                <a:cs typeface="Arial" panose="020B0604020202020204" pitchFamily="34" charset="0"/>
              </a:rPr>
              <a:t>pesanan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berkala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atau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pesanan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dibuat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bila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perlu</a:t>
            </a:r>
            <a:endParaRPr lang="en-US" sz="1600" b="1" dirty="0">
              <a:solidFill>
                <a:schemeClr val="tx1"/>
              </a:solidFill>
              <a:latin typeface="Arial" panose="020B0604020202020204" pitchFamily="34" charset="0"/>
              <a:cs typeface="Arial" panose="020B0604020202020204" pitchFamily="34" charset="0"/>
            </a:endParaRPr>
          </a:p>
          <a:p>
            <a:pPr marL="265113" lvl="1" indent="-265113">
              <a:buFont typeface="Arial" panose="020B0604020202020204" pitchFamily="34" charset="0"/>
              <a:buChar char="•"/>
            </a:pPr>
            <a:r>
              <a:rPr lang="en-US" sz="1600" dirty="0" err="1" smtClean="0">
                <a:solidFill>
                  <a:schemeClr val="tx1"/>
                </a:solidFill>
                <a:latin typeface="Arial" panose="020B0604020202020204" pitchFamily="34" charset="0"/>
                <a:cs typeface="Arial" panose="020B0604020202020204" pitchFamily="34" charset="0"/>
              </a:rPr>
              <a:t>Bagi</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perolehan</a:t>
            </a:r>
            <a:r>
              <a:rPr lang="en-US" sz="1600"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Perkhidmatan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dengan</a:t>
            </a:r>
            <a:r>
              <a:rPr lang="en-US" sz="1600"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Jenis</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Pemenuhan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Bermasa</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Berjadual</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pengiraan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tawaran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harga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perbekal</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mengambil</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kira</a:t>
            </a:r>
            <a:r>
              <a:rPr lang="en-US" sz="1600"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T</a:t>
            </a:r>
            <a:r>
              <a:rPr lang="en-US" sz="1600" b="1" dirty="0" err="1" smtClean="0">
                <a:solidFill>
                  <a:schemeClr val="tx1"/>
                </a:solidFill>
                <a:latin typeface="Arial" panose="020B0604020202020204" pitchFamily="34" charset="0"/>
                <a:cs typeface="Arial" panose="020B0604020202020204" pitchFamily="34" charset="0"/>
              </a:rPr>
              <a:t>empoh</a:t>
            </a:r>
            <a:r>
              <a:rPr lang="en-US" sz="1600" b="1" dirty="0" smtClean="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K</a:t>
            </a:r>
            <a:r>
              <a:rPr lang="en-US" sz="1600" b="1" dirty="0" err="1" smtClean="0">
                <a:solidFill>
                  <a:schemeClr val="tx1"/>
                </a:solidFill>
                <a:latin typeface="Arial" panose="020B0604020202020204" pitchFamily="34" charset="0"/>
                <a:cs typeface="Arial" panose="020B0604020202020204" pitchFamily="34" charset="0"/>
              </a:rPr>
              <a:t>ontrak</a:t>
            </a:r>
            <a:r>
              <a:rPr lang="en-US" sz="1600" b="1" dirty="0" smtClean="0">
                <a:solidFill>
                  <a:schemeClr val="tx1"/>
                </a:solidFill>
                <a:latin typeface="Arial" panose="020B0604020202020204" pitchFamily="34" charset="0"/>
                <a:cs typeface="Arial" panose="020B0604020202020204" pitchFamily="34" charset="0"/>
              </a:rPr>
              <a:t> </a:t>
            </a:r>
            <a:endParaRPr lang="en-US" sz="1600" b="1" dirty="0">
              <a:solidFill>
                <a:schemeClr val="tx1"/>
              </a:solidFill>
              <a:latin typeface="Arial" panose="020B0604020202020204" pitchFamily="34" charset="0"/>
              <a:cs typeface="Arial" panose="020B0604020202020204" pitchFamily="34" charset="0"/>
            </a:endParaRPr>
          </a:p>
          <a:p>
            <a:pPr marL="0" lvl="1"/>
            <a:endParaRPr lang="en-US" sz="1600"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4703580" y="4976451"/>
            <a:ext cx="1714500" cy="1144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783033" y="4976451"/>
            <a:ext cx="3806455" cy="36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4263104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07050"/>
          </a:xfrm>
        </p:spPr>
        <p:txBody>
          <a:bodyPr anchor="t">
            <a:noAutofit/>
          </a:bodyPr>
          <a:lstStyle/>
          <a:p>
            <a:pPr algn="l"/>
            <a:r>
              <a:rPr lang="en-US" sz="2800" dirty="0" err="1">
                <a:latin typeface="Arial" panose="020B0604020202020204" pitchFamily="34" charset="0"/>
                <a:cs typeface="Arial" panose="020B0604020202020204" pitchFamily="34" charset="0"/>
              </a:rPr>
              <a:t>Agensi</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ingin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membuka</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sebut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harga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perkidmatan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Sewaan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mesin</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penyalin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keterangan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adalah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seperti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dibawah</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Harga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anggaran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Sebut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harga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tempoh</a:t>
            </a:r>
            <a:r>
              <a:rPr lang="en-US" sz="2800" dirty="0" smtClean="0">
                <a:latin typeface="Arial" panose="020B0604020202020204" pitchFamily="34" charset="0"/>
                <a:cs typeface="Arial" panose="020B0604020202020204" pitchFamily="34" charset="0"/>
              </a:rPr>
              <a:t> 24 </a:t>
            </a:r>
            <a:r>
              <a:rPr lang="en-US" sz="2800" dirty="0" err="1" smtClean="0">
                <a:latin typeface="Arial" panose="020B0604020202020204" pitchFamily="34" charset="0"/>
                <a:cs typeface="Arial" panose="020B0604020202020204" pitchFamily="34" charset="0"/>
              </a:rPr>
              <a:t>bulan</a:t>
            </a:r>
            <a:r>
              <a:rPr lang="en-US" sz="2800" dirty="0" smtClean="0">
                <a:latin typeface="Arial" panose="020B0604020202020204" pitchFamily="34" charset="0"/>
                <a:cs typeface="Arial" panose="020B0604020202020204" pitchFamily="34" charset="0"/>
              </a:rPr>
              <a:t> = RM50,000</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err="1" smtClean="0">
                <a:latin typeface="Arial" panose="020B0604020202020204" pitchFamily="34" charset="0"/>
                <a:cs typeface="Arial" panose="020B0604020202020204" pitchFamily="34" charset="0"/>
              </a:rPr>
              <a:t>Sewaan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mesin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penyalin</a:t>
            </a:r>
            <a:r>
              <a:rPr lang="en-US" sz="2800" dirty="0" smtClean="0">
                <a:latin typeface="Arial" panose="020B0604020202020204" pitchFamily="34" charset="0"/>
                <a:cs typeface="Arial" panose="020B0604020202020204" pitchFamily="34" charset="0"/>
              </a:rPr>
              <a:t> 2 unit </a:t>
            </a:r>
            <a:r>
              <a:rPr lang="en-US" sz="2800" dirty="0" err="1" smtClean="0">
                <a:latin typeface="Arial" panose="020B0604020202020204" pitchFamily="34" charset="0"/>
                <a:cs typeface="Arial" panose="020B0604020202020204" pitchFamily="34" charset="0"/>
              </a:rPr>
              <a:t>untuk</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tempoh</a:t>
            </a:r>
            <a:r>
              <a:rPr lang="en-US" sz="2800" dirty="0" smtClean="0">
                <a:latin typeface="Arial" panose="020B0604020202020204" pitchFamily="34" charset="0"/>
                <a:cs typeface="Arial" panose="020B0604020202020204" pitchFamily="34" charset="0"/>
              </a:rPr>
              <a:t> 24 </a:t>
            </a:r>
            <a:r>
              <a:rPr lang="en-US" sz="2800" dirty="0" err="1" smtClean="0">
                <a:latin typeface="Arial" panose="020B0604020202020204" pitchFamily="34" charset="0"/>
                <a:cs typeface="Arial" panose="020B0604020202020204" pitchFamily="34" charset="0"/>
              </a:rPr>
              <a:t>bulan</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Kos </a:t>
            </a:r>
            <a:r>
              <a:rPr lang="en-US" sz="2800" dirty="0" err="1" smtClean="0">
                <a:latin typeface="Arial" panose="020B0604020202020204" pitchFamily="34" charset="0"/>
                <a:cs typeface="Arial" panose="020B0604020202020204" pitchFamily="34" charset="0"/>
              </a:rPr>
              <a:t>sewa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seunit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mesin</a:t>
            </a:r>
            <a:r>
              <a:rPr lang="en-US" sz="2800" dirty="0" smtClean="0">
                <a:latin typeface="Arial" panose="020B0604020202020204" pitchFamily="34" charset="0"/>
                <a:cs typeface="Arial" panose="020B0604020202020204" pitchFamily="34" charset="0"/>
              </a:rPr>
              <a:t> = RM400</a:t>
            </a:r>
            <a:br>
              <a:rPr lang="en-US" sz="2800" dirty="0" smtClean="0">
                <a:latin typeface="Arial" panose="020B0604020202020204" pitchFamily="34" charset="0"/>
                <a:cs typeface="Arial" panose="020B0604020202020204" pitchFamily="34" charset="0"/>
              </a:rPr>
            </a:br>
            <a:r>
              <a:rPr lang="en-US" sz="2800" dirty="0" err="1">
                <a:latin typeface="Arial" panose="020B0604020202020204" pitchFamily="34" charset="0"/>
                <a:cs typeface="Arial" panose="020B0604020202020204" pitchFamily="34" charset="0"/>
              </a:rPr>
              <a:t>A</a:t>
            </a:r>
            <a:r>
              <a:rPr lang="en-US" sz="2800" dirty="0" err="1" smtClean="0">
                <a:latin typeface="Arial" panose="020B0604020202020204" pitchFamily="34" charset="0"/>
                <a:cs typeface="Arial" panose="020B0604020202020204" pitchFamily="34" charset="0"/>
              </a:rPr>
              <a:t>nggaran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bacaan</a:t>
            </a:r>
            <a:r>
              <a:rPr lang="en-US" sz="2800" dirty="0" smtClean="0">
                <a:latin typeface="Arial" panose="020B0604020202020204" pitchFamily="34" charset="0"/>
                <a:cs typeface="Arial" panose="020B0604020202020204" pitchFamily="34" charset="0"/>
              </a:rPr>
              <a:t> meter toner </a:t>
            </a:r>
            <a:r>
              <a:rPr lang="en-US" sz="2800" dirty="0" err="1" smtClean="0">
                <a:latin typeface="Arial" panose="020B0604020202020204" pitchFamily="34" charset="0"/>
                <a:cs typeface="Arial" panose="020B0604020202020204" pitchFamily="34" charset="0"/>
              </a:rPr>
              <a:t>hitam</a:t>
            </a:r>
            <a:r>
              <a:rPr lang="en-US" sz="2800" dirty="0" smtClean="0">
                <a:latin typeface="Arial" panose="020B0604020202020204" pitchFamily="34" charset="0"/>
                <a:cs typeface="Arial" panose="020B0604020202020204" pitchFamily="34" charset="0"/>
              </a:rPr>
              <a:t> 1 unit </a:t>
            </a:r>
            <a:r>
              <a:rPr lang="en-US" sz="2800" dirty="0" err="1" smtClean="0">
                <a:latin typeface="Arial" panose="020B0604020202020204" pitchFamily="34" charset="0"/>
                <a:cs typeface="Arial" panose="020B0604020202020204" pitchFamily="34" charset="0"/>
              </a:rPr>
              <a:t>mesin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bagi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tempoh</a:t>
            </a:r>
            <a:r>
              <a:rPr lang="en-US" sz="2800" dirty="0" smtClean="0">
                <a:latin typeface="Arial" panose="020B0604020202020204" pitchFamily="34" charset="0"/>
                <a:cs typeface="Arial" panose="020B0604020202020204" pitchFamily="34" charset="0"/>
              </a:rPr>
              <a:t> 24 </a:t>
            </a:r>
            <a:r>
              <a:rPr lang="en-US" sz="2800" dirty="0" err="1" smtClean="0">
                <a:latin typeface="Arial" panose="020B0604020202020204" pitchFamily="34" charset="0"/>
                <a:cs typeface="Arial" panose="020B0604020202020204" pitchFamily="34" charset="0"/>
              </a:rPr>
              <a:t>bulan</a:t>
            </a:r>
            <a:r>
              <a:rPr lang="en-US" sz="2800" dirty="0" smtClean="0">
                <a:latin typeface="Arial" panose="020B0604020202020204" pitchFamily="34" charset="0"/>
                <a:cs typeface="Arial" panose="020B0604020202020204" pitchFamily="34" charset="0"/>
              </a:rPr>
              <a:t> = 150,000pcs </a:t>
            </a:r>
            <a:r>
              <a:rPr lang="en-US" sz="2800" dirty="0" err="1" smtClean="0">
                <a:latin typeface="Arial" panose="020B0604020202020204" pitchFamily="34" charset="0"/>
                <a:cs typeface="Arial" panose="020B0604020202020204" pitchFamily="34" charset="0"/>
              </a:rPr>
              <a:t>kos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sesalin</a:t>
            </a:r>
            <a:r>
              <a:rPr lang="en-US" sz="2800" dirty="0" smtClean="0">
                <a:latin typeface="Arial" panose="020B0604020202020204" pitchFamily="34" charset="0"/>
                <a:cs typeface="Arial" panose="020B0604020202020204" pitchFamily="34" charset="0"/>
              </a:rPr>
              <a:t> 3 </a:t>
            </a:r>
            <a:r>
              <a:rPr lang="en-US" sz="2800" dirty="0" err="1" smtClean="0">
                <a:latin typeface="Arial" panose="020B0604020202020204" pitchFamily="34" charset="0"/>
                <a:cs typeface="Arial" panose="020B0604020202020204" pitchFamily="34" charset="0"/>
              </a:rPr>
              <a:t>sen</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err="1">
                <a:latin typeface="Arial" panose="020B0604020202020204" pitchFamily="34" charset="0"/>
                <a:cs typeface="Arial" panose="020B0604020202020204" pitchFamily="34" charset="0"/>
              </a:rPr>
              <a:t>A</a:t>
            </a:r>
            <a:r>
              <a:rPr lang="en-US" sz="2800" dirty="0" err="1" smtClean="0">
                <a:latin typeface="Arial" panose="020B0604020202020204" pitchFamily="34" charset="0"/>
                <a:cs typeface="Arial" panose="020B0604020202020204" pitchFamily="34" charset="0"/>
              </a:rPr>
              <a:t>nggaran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bacaan</a:t>
            </a:r>
            <a:r>
              <a:rPr lang="en-US" sz="2800" dirty="0" smtClean="0">
                <a:latin typeface="Arial" panose="020B0604020202020204" pitchFamily="34" charset="0"/>
                <a:cs typeface="Arial" panose="020B0604020202020204" pitchFamily="34" charset="0"/>
              </a:rPr>
              <a:t> meter toner </a:t>
            </a:r>
            <a:r>
              <a:rPr lang="en-US" sz="2800" dirty="0" err="1" smtClean="0">
                <a:latin typeface="Arial" panose="020B0604020202020204" pitchFamily="34" charset="0"/>
                <a:cs typeface="Arial" panose="020B0604020202020204" pitchFamily="34" charset="0"/>
              </a:rPr>
              <a:t>bewarna</a:t>
            </a:r>
            <a:r>
              <a:rPr lang="en-US" sz="2800" dirty="0" smtClean="0">
                <a:latin typeface="Arial" panose="020B0604020202020204" pitchFamily="34" charset="0"/>
                <a:cs typeface="Arial" panose="020B0604020202020204" pitchFamily="34" charset="0"/>
              </a:rPr>
              <a:t> 1 unit </a:t>
            </a:r>
            <a:r>
              <a:rPr lang="en-US" sz="2800" dirty="0" err="1" smtClean="0">
                <a:latin typeface="Arial" panose="020B0604020202020204" pitchFamily="34" charset="0"/>
                <a:cs typeface="Arial" panose="020B0604020202020204" pitchFamily="34" charset="0"/>
              </a:rPr>
              <a:t>mesin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bagi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tempoh</a:t>
            </a:r>
            <a:r>
              <a:rPr lang="en-US" sz="2800" dirty="0">
                <a:latin typeface="Arial" panose="020B0604020202020204" pitchFamily="34" charset="0"/>
                <a:cs typeface="Arial" panose="020B0604020202020204" pitchFamily="34" charset="0"/>
              </a:rPr>
              <a:t> 24 </a:t>
            </a:r>
            <a:r>
              <a:rPr lang="en-US" sz="2800" dirty="0" err="1">
                <a:latin typeface="Arial" panose="020B0604020202020204" pitchFamily="34" charset="0"/>
                <a:cs typeface="Arial" panose="020B0604020202020204" pitchFamily="34" charset="0"/>
              </a:rPr>
              <a:t>bulan</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50,000pcs </a:t>
            </a:r>
            <a:r>
              <a:rPr lang="en-US" sz="2800" dirty="0" err="1" smtClean="0">
                <a:latin typeface="Arial" panose="020B0604020202020204" pitchFamily="34" charset="0"/>
                <a:cs typeface="Arial" panose="020B0604020202020204" pitchFamily="34" charset="0"/>
              </a:rPr>
              <a:t>kos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sesalin</a:t>
            </a:r>
            <a:r>
              <a:rPr lang="en-US" sz="2800" dirty="0" smtClean="0">
                <a:latin typeface="Arial" panose="020B0604020202020204" pitchFamily="34" charset="0"/>
                <a:cs typeface="Arial" panose="020B0604020202020204" pitchFamily="34" charset="0"/>
              </a:rPr>
              <a:t> 20 </a:t>
            </a:r>
            <a:r>
              <a:rPr lang="en-US" sz="2800" dirty="0" err="1" smtClean="0">
                <a:latin typeface="Arial" panose="020B0604020202020204" pitchFamily="34" charset="0"/>
                <a:cs typeface="Arial" panose="020B0604020202020204" pitchFamily="34" charset="0"/>
              </a:rPr>
              <a:t>sen</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DA4E338A-B7B0-475D-B4B5-521013CB60B7}" type="slidenum">
              <a:rPr lang="en-US" smtClean="0"/>
              <a:t>190</a:t>
            </a:fld>
            <a:endParaRPr lang="en-US"/>
          </a:p>
        </p:txBody>
      </p:sp>
      <p:sp>
        <p:nvSpPr>
          <p:cNvPr id="4" name="Rectangle 3"/>
          <p:cNvSpPr/>
          <p:nvPr/>
        </p:nvSpPr>
        <p:spPr>
          <a:xfrm>
            <a:off x="0" y="-12879"/>
            <a:ext cx="12192000" cy="405684"/>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Soalan</a:t>
            </a:r>
            <a:r>
              <a:rPr lang="en-US" dirty="0" smtClean="0"/>
              <a:t> 4 – P4/4</a:t>
            </a:r>
            <a:endParaRPr lang="en-US" dirty="0"/>
          </a:p>
        </p:txBody>
      </p:sp>
      <p:sp>
        <p:nvSpPr>
          <p:cNvPr id="5" name="Isosceles Triangle 4">
            <a:hlinkClick r:id="rId2" action="ppaction://hlinksldjump"/>
          </p:cNvPr>
          <p:cNvSpPr/>
          <p:nvPr/>
        </p:nvSpPr>
        <p:spPr>
          <a:xfrm>
            <a:off x="11632367" y="32664"/>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986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691827-5D66-44C4-AA53-6A38FB98C55F}" type="slidenum">
              <a:rPr lang="en-US" smtClean="0">
                <a:solidFill>
                  <a:prstClr val="black">
                    <a:tint val="75000"/>
                  </a:prstClr>
                </a:solidFill>
              </a:rPr>
              <a:pPr/>
              <a:t>191</a:t>
            </a:fld>
            <a:endParaRPr lang="en-US">
              <a:solidFill>
                <a:prstClr val="black">
                  <a:tint val="75000"/>
                </a:prstClr>
              </a:solidFill>
            </a:endParaRPr>
          </a:p>
        </p:txBody>
      </p:sp>
      <p:sp>
        <p:nvSpPr>
          <p:cNvPr id="4" name="Rectangle 3"/>
          <p:cNvSpPr/>
          <p:nvPr/>
        </p:nvSpPr>
        <p:spPr>
          <a:xfrm>
            <a:off x="729802" y="1734132"/>
            <a:ext cx="11015730" cy="1815882"/>
          </a:xfrm>
          <a:prstGeom prst="rect">
            <a:avLst/>
          </a:prstGeom>
        </p:spPr>
        <p:txBody>
          <a:bodyPr wrap="square">
            <a:spAutoFit/>
          </a:bodyPr>
          <a:lstStyle/>
          <a:p>
            <a:r>
              <a:rPr lang="en-US" sz="2800" dirty="0" err="1">
                <a:latin typeface="Arial" panose="020B0604020202020204" pitchFamily="34" charset="0"/>
                <a:cs typeface="Arial" panose="020B0604020202020204" pitchFamily="34" charset="0"/>
              </a:rPr>
              <a:t>pembersihan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kawasan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mencuci</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bangunan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Bermasa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berjadual</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r>
              <a:rPr lang="en-US" sz="2800" dirty="0" err="1">
                <a:latin typeface="Arial" panose="020B0604020202020204" pitchFamily="34" charset="0"/>
                <a:cs typeface="Arial" panose="020B0604020202020204" pitchFamily="34" charset="0"/>
              </a:rPr>
              <a:t>tempoh</a:t>
            </a:r>
            <a:r>
              <a:rPr lang="en-US" sz="2800" dirty="0">
                <a:latin typeface="Arial" panose="020B0604020202020204" pitchFamily="34" charset="0"/>
                <a:cs typeface="Arial" panose="020B0604020202020204" pitchFamily="34" charset="0"/>
              </a:rPr>
              <a:t> 24 </a:t>
            </a:r>
            <a:r>
              <a:rPr lang="en-US" sz="2800" dirty="0" err="1">
                <a:latin typeface="Arial" panose="020B0604020202020204" pitchFamily="34" charset="0"/>
                <a:cs typeface="Arial" panose="020B0604020202020204" pitchFamily="34" charset="0"/>
              </a:rPr>
              <a:t>bulan</a:t>
            </a:r>
            <a:endParaRPr lang="en-US" sz="2800" dirty="0">
              <a:latin typeface="Arial" panose="020B0604020202020204" pitchFamily="34" charset="0"/>
              <a:cs typeface="Arial" panose="020B0604020202020204" pitchFamily="34" charset="0"/>
            </a:endParaRPr>
          </a:p>
          <a:p>
            <a:r>
              <a:rPr lang="en-US" sz="2800" dirty="0" err="1" smtClean="0">
                <a:latin typeface="Arial" panose="020B0604020202020204" pitchFamily="34" charset="0"/>
                <a:cs typeface="Arial" panose="020B0604020202020204" pitchFamily="34" charset="0"/>
              </a:rPr>
              <a:t>harga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aggaran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sebulan</a:t>
            </a:r>
            <a:r>
              <a:rPr lang="en-US" sz="2800"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RM</a:t>
            </a:r>
            <a:r>
              <a:rPr lang="en-US" sz="2800" dirty="0" smtClean="0">
                <a:latin typeface="Arial" panose="020B0604020202020204" pitchFamily="34" charset="0"/>
                <a:cs typeface="Arial" panose="020B0604020202020204" pitchFamily="34" charset="0"/>
              </a:rPr>
              <a:t>15,000</a:t>
            </a:r>
            <a:endParaRPr lang="en-US" sz="2800" dirty="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Total </a:t>
            </a:r>
            <a:r>
              <a:rPr lang="en-US" sz="2800" dirty="0" err="1" smtClean="0">
                <a:latin typeface="Arial" panose="020B0604020202020204" pitchFamily="34" charset="0"/>
                <a:cs typeface="Arial" panose="020B0604020202020204" pitchFamily="34" charset="0"/>
              </a:rPr>
              <a:t>Harga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indikatif</a:t>
            </a:r>
            <a:r>
              <a:rPr lang="en-US" sz="2800" dirty="0" smtClean="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RM360,000.00</a:t>
            </a:r>
            <a:endParaRPr lang="en-US" sz="2800" dirty="0">
              <a:latin typeface="Arial" panose="020B0604020202020204" pitchFamily="34" charset="0"/>
              <a:cs typeface="Arial" panose="020B0604020202020204" pitchFamily="34" charset="0"/>
            </a:endParaRPr>
          </a:p>
        </p:txBody>
      </p:sp>
      <p:sp>
        <p:nvSpPr>
          <p:cNvPr id="5" name="Rectangle 4"/>
          <p:cNvSpPr/>
          <p:nvPr/>
        </p:nvSpPr>
        <p:spPr>
          <a:xfrm>
            <a:off x="0" y="-12879"/>
            <a:ext cx="12192000" cy="405684"/>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Soalan</a:t>
            </a:r>
            <a:r>
              <a:rPr lang="en-US" dirty="0" smtClean="0"/>
              <a:t> 5 – P4/4</a:t>
            </a:r>
            <a:endParaRPr lang="en-US" dirty="0"/>
          </a:p>
        </p:txBody>
      </p:sp>
      <p:sp>
        <p:nvSpPr>
          <p:cNvPr id="6" name="Isosceles Triangle 5">
            <a:hlinkClick r:id="rId2" action="ppaction://hlinksldjump"/>
          </p:cNvPr>
          <p:cNvSpPr/>
          <p:nvPr/>
        </p:nvSpPr>
        <p:spPr>
          <a:xfrm>
            <a:off x="11632367" y="32664"/>
            <a:ext cx="404735" cy="3597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549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333829" y="642024"/>
            <a:ext cx="11459183"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Objektif</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Kursus</a:t>
            </a:r>
            <a:endParaRPr lang="en-US" sz="4000" dirty="0">
              <a:latin typeface="Arial" panose="020B0604020202020204" pitchFamily="34" charset="0"/>
              <a:cs typeface="Arial" panose="020B0604020202020204" pitchFamily="34" charset="0"/>
            </a:endParaRPr>
          </a:p>
        </p:txBody>
      </p:sp>
      <p:sp>
        <p:nvSpPr>
          <p:cNvPr id="48" name="Rectangle 47"/>
          <p:cNvSpPr/>
          <p:nvPr/>
        </p:nvSpPr>
        <p:spPr>
          <a:xfrm>
            <a:off x="1684421" y="1542415"/>
            <a:ext cx="10108590" cy="954107"/>
          </a:xfrm>
          <a:prstGeom prst="rect">
            <a:avLst/>
          </a:prstGeom>
        </p:spPr>
        <p:txBody>
          <a:bodyPr wrap="square">
            <a:spAutoFit/>
          </a:bodyPr>
          <a:lstStyle/>
          <a:p>
            <a:pPr defTabSz="457200"/>
            <a:r>
              <a:rPr lang="en-US" sz="2800" dirty="0" err="1" smtClean="0">
                <a:latin typeface="Arial" panose="020B0604020202020204" pitchFamily="34" charset="0"/>
                <a:cs typeface="Arial" panose="020B0604020202020204" pitchFamily="34" charset="0"/>
              </a:rPr>
              <a:t>Memberi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penerangan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mengenai</a:t>
            </a:r>
            <a:r>
              <a:rPr lang="en-US" sz="2800"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aliran</a:t>
            </a:r>
            <a:r>
              <a:rPr lang="en-US" sz="2800" b="1" dirty="0" smtClean="0">
                <a:latin typeface="Arial" panose="020B0604020202020204" pitchFamily="34" charset="0"/>
                <a:cs typeface="Arial" panose="020B0604020202020204" pitchFamily="34" charset="0"/>
              </a:rPr>
              <a:t> proses </a:t>
            </a:r>
            <a:r>
              <a:rPr lang="en-US" sz="2800" dirty="0" err="1" smtClean="0">
                <a:latin typeface="Arial" panose="020B0604020202020204" pitchFamily="34" charset="0"/>
                <a:cs typeface="Arial" panose="020B0604020202020204" pitchFamily="34" charset="0"/>
              </a:rPr>
              <a:t>dalam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pelaksanaan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perolehan</a:t>
            </a:r>
            <a:r>
              <a:rPr lang="en-US" sz="2800" b="1"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secara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Sebut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Harga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dan</a:t>
            </a:r>
            <a:r>
              <a:rPr lang="en-US" sz="2800" dirty="0" smtClean="0">
                <a:latin typeface="Arial" panose="020B0604020202020204" pitchFamily="34" charset="0"/>
                <a:cs typeface="Arial" panose="020B0604020202020204" pitchFamily="34" charset="0"/>
              </a:rPr>
              <a:t> Tender</a:t>
            </a:r>
            <a:endParaRPr lang="en-US" sz="2800" dirty="0">
              <a:solidFill>
                <a:prstClr val="black"/>
              </a:solidFill>
              <a:latin typeface="Arial" panose="020B0604020202020204" pitchFamily="34" charset="0"/>
              <a:cs typeface="Arial" panose="020B0604020202020204" pitchFamily="34" charset="0"/>
            </a:endParaRPr>
          </a:p>
        </p:txBody>
      </p:sp>
      <p:grpSp>
        <p:nvGrpSpPr>
          <p:cNvPr id="49" name="Group 48"/>
          <p:cNvGrpSpPr/>
          <p:nvPr/>
        </p:nvGrpSpPr>
        <p:grpSpPr>
          <a:xfrm>
            <a:off x="333828" y="1542415"/>
            <a:ext cx="1482942" cy="954107"/>
            <a:chOff x="333828" y="1542415"/>
            <a:chExt cx="1482942" cy="954107"/>
          </a:xfrm>
        </p:grpSpPr>
        <p:sp>
          <p:nvSpPr>
            <p:cNvPr id="50" name="Rectangle 49"/>
            <p:cNvSpPr/>
            <p:nvPr/>
          </p:nvSpPr>
          <p:spPr>
            <a:xfrm>
              <a:off x="333828" y="1542415"/>
              <a:ext cx="1350593" cy="954107"/>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768495" y="1666920"/>
              <a:ext cx="1048275"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4000" b="1" dirty="0" smtClean="0">
                  <a:solidFill>
                    <a:schemeClr val="bg1"/>
                  </a:solidFill>
                  <a:latin typeface="Arial" panose="020B0604020202020204" pitchFamily="34" charset="0"/>
                  <a:cs typeface="Arial" panose="020B0604020202020204" pitchFamily="34" charset="0"/>
                </a:rPr>
                <a:t>1</a:t>
              </a:r>
              <a:endParaRPr lang="en-US" sz="4000" b="1" dirty="0">
                <a:solidFill>
                  <a:schemeClr val="bg1"/>
                </a:solidFill>
                <a:latin typeface="Arial" panose="020B0604020202020204" pitchFamily="34" charset="0"/>
                <a:cs typeface="Arial" panose="020B0604020202020204" pitchFamily="34" charset="0"/>
              </a:endParaRPr>
            </a:p>
          </p:txBody>
        </p:sp>
      </p:grpSp>
      <p:sp>
        <p:nvSpPr>
          <p:cNvPr id="52" name="Rectangle 51"/>
          <p:cNvSpPr/>
          <p:nvPr/>
        </p:nvSpPr>
        <p:spPr>
          <a:xfrm>
            <a:off x="1684421" y="2683557"/>
            <a:ext cx="10108590" cy="954107"/>
          </a:xfrm>
          <a:prstGeom prst="rect">
            <a:avLst/>
          </a:prstGeom>
        </p:spPr>
        <p:txBody>
          <a:bodyPr wrap="square">
            <a:spAutoFit/>
          </a:bodyPr>
          <a:lstStyle/>
          <a:p>
            <a:pPr defTabSz="457200"/>
            <a:r>
              <a:rPr lang="en-US" sz="2800" dirty="0" err="1" smtClean="0">
                <a:latin typeface="Arial" panose="020B0604020202020204" pitchFamily="34" charset="0"/>
                <a:cs typeface="Arial" panose="020B0604020202020204" pitchFamily="34" charset="0"/>
              </a:rPr>
              <a:t>Memberi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pemahaman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mengenai</a:t>
            </a:r>
            <a:r>
              <a:rPr lang="en-US" sz="2800"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cara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kunci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masuk</a:t>
            </a:r>
            <a:r>
              <a:rPr lang="en-US" sz="2800" b="1"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maklumat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spesifikasi</a:t>
            </a:r>
            <a:endParaRPr lang="en-US" sz="2800" dirty="0">
              <a:solidFill>
                <a:prstClr val="black"/>
              </a:solidFill>
              <a:latin typeface="Arial" panose="020B0604020202020204" pitchFamily="34" charset="0"/>
              <a:cs typeface="Arial" panose="020B0604020202020204" pitchFamily="34" charset="0"/>
            </a:endParaRPr>
          </a:p>
        </p:txBody>
      </p:sp>
      <p:grpSp>
        <p:nvGrpSpPr>
          <p:cNvPr id="53" name="Group 52"/>
          <p:cNvGrpSpPr/>
          <p:nvPr/>
        </p:nvGrpSpPr>
        <p:grpSpPr>
          <a:xfrm>
            <a:off x="333828" y="2695589"/>
            <a:ext cx="1482942" cy="954107"/>
            <a:chOff x="333828" y="2695589"/>
            <a:chExt cx="1482942" cy="954107"/>
          </a:xfrm>
        </p:grpSpPr>
        <p:sp>
          <p:nvSpPr>
            <p:cNvPr id="69" name="Rectangle 68"/>
            <p:cNvSpPr/>
            <p:nvPr/>
          </p:nvSpPr>
          <p:spPr>
            <a:xfrm>
              <a:off x="333828" y="2695589"/>
              <a:ext cx="1350593" cy="954107"/>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a:off x="768495" y="2820094"/>
              <a:ext cx="1048275"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4000" b="1" dirty="0" smtClean="0">
                  <a:solidFill>
                    <a:schemeClr val="bg1"/>
                  </a:solidFill>
                  <a:latin typeface="Arial" panose="020B0604020202020204" pitchFamily="34" charset="0"/>
                  <a:cs typeface="Arial" panose="020B0604020202020204" pitchFamily="34" charset="0"/>
                </a:rPr>
                <a:t>2</a:t>
              </a:r>
              <a:endParaRPr lang="en-US" sz="4000" b="1" dirty="0">
                <a:solidFill>
                  <a:schemeClr val="bg1"/>
                </a:solidFill>
                <a:latin typeface="Arial" panose="020B0604020202020204" pitchFamily="34" charset="0"/>
                <a:cs typeface="Arial" panose="020B0604020202020204" pitchFamily="34" charset="0"/>
              </a:endParaRPr>
            </a:p>
          </p:txBody>
        </p:sp>
      </p:grpSp>
      <p:sp>
        <p:nvSpPr>
          <p:cNvPr id="71" name="Rectangle 70"/>
          <p:cNvSpPr/>
          <p:nvPr/>
        </p:nvSpPr>
        <p:spPr>
          <a:xfrm>
            <a:off x="1684421" y="3855325"/>
            <a:ext cx="10108590" cy="954107"/>
          </a:xfrm>
          <a:prstGeom prst="rect">
            <a:avLst/>
          </a:prstGeom>
        </p:spPr>
        <p:txBody>
          <a:bodyPr wrap="square">
            <a:spAutoFit/>
          </a:bodyPr>
          <a:lstStyle/>
          <a:p>
            <a:pPr defTabSz="457200"/>
            <a:r>
              <a:rPr lang="en-US" sz="2800" dirty="0" err="1">
                <a:solidFill>
                  <a:prstClr val="black"/>
                </a:solidFill>
                <a:latin typeface="Arial" panose="020B0604020202020204" pitchFamily="34" charset="0"/>
                <a:cs typeface="Arial" panose="020B0604020202020204" pitchFamily="34" charset="0"/>
              </a:rPr>
              <a:t>Membolehkan</a:t>
            </a:r>
            <a:r>
              <a:rPr lang="en-US" sz="2800" dirty="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pengguna</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memahami</a:t>
            </a:r>
            <a:r>
              <a:rPr lang="en-US" sz="2800" dirty="0" smtClean="0">
                <a:solidFill>
                  <a:prstClr val="black"/>
                </a:solidFill>
                <a:latin typeface="Arial" panose="020B0604020202020204" pitchFamily="34" charset="0"/>
                <a:cs typeface="Arial" panose="020B0604020202020204" pitchFamily="34" charset="0"/>
              </a:rPr>
              <a:t> </a:t>
            </a:r>
            <a:r>
              <a:rPr lang="en-US" sz="2800" b="1" dirty="0" err="1">
                <a:solidFill>
                  <a:prstClr val="black"/>
                </a:solidFill>
                <a:latin typeface="Arial" panose="020B0604020202020204" pitchFamily="34" charset="0"/>
                <a:cs typeface="Arial" panose="020B0604020202020204" pitchFamily="34" charset="0"/>
              </a:rPr>
              <a:t>aliran</a:t>
            </a:r>
            <a:r>
              <a:rPr lang="en-US" sz="2800" b="1" dirty="0">
                <a:solidFill>
                  <a:prstClr val="black"/>
                </a:solidFill>
                <a:latin typeface="Arial" panose="020B0604020202020204" pitchFamily="34" charset="0"/>
                <a:cs typeface="Arial" panose="020B0604020202020204" pitchFamily="34" charset="0"/>
              </a:rPr>
              <a:t> proses </a:t>
            </a:r>
            <a:r>
              <a:rPr lang="en-US" sz="2800" b="1" dirty="0" smtClean="0">
                <a:solidFill>
                  <a:prstClr val="black"/>
                </a:solidFill>
                <a:latin typeface="Arial" panose="020B0604020202020204" pitchFamily="34" charset="0"/>
                <a:cs typeface="Arial" panose="020B0604020202020204" pitchFamily="34" charset="0"/>
              </a:rPr>
              <a:t>‘</a:t>
            </a:r>
            <a:r>
              <a:rPr lang="en-US" sz="2800" b="1" i="1" dirty="0" smtClean="0">
                <a:solidFill>
                  <a:prstClr val="black"/>
                </a:solidFill>
                <a:latin typeface="Arial" panose="020B0604020202020204" pitchFamily="34" charset="0"/>
                <a:cs typeface="Arial" panose="020B0604020202020204" pitchFamily="34" charset="0"/>
              </a:rPr>
              <a:t>end </a:t>
            </a:r>
            <a:r>
              <a:rPr lang="en-US" sz="2800" b="1" i="1" dirty="0">
                <a:solidFill>
                  <a:prstClr val="black"/>
                </a:solidFill>
                <a:latin typeface="Arial" panose="020B0604020202020204" pitchFamily="34" charset="0"/>
                <a:cs typeface="Arial" panose="020B0604020202020204" pitchFamily="34" charset="0"/>
              </a:rPr>
              <a:t>to </a:t>
            </a:r>
            <a:r>
              <a:rPr lang="en-US" sz="2800" b="1" i="1" dirty="0" smtClean="0">
                <a:solidFill>
                  <a:prstClr val="black"/>
                </a:solidFill>
                <a:latin typeface="Arial" panose="020B0604020202020204" pitchFamily="34" charset="0"/>
                <a:cs typeface="Arial" panose="020B0604020202020204" pitchFamily="34" charset="0"/>
              </a:rPr>
              <a:t>end’ </a:t>
            </a:r>
            <a:r>
              <a:rPr lang="en-US" sz="2800" dirty="0">
                <a:solidFill>
                  <a:prstClr val="black"/>
                </a:solidFill>
                <a:latin typeface="Arial" panose="020B0604020202020204" pitchFamily="34" charset="0"/>
                <a:cs typeface="Arial" panose="020B0604020202020204" pitchFamily="34" charset="0"/>
              </a:rPr>
              <a:t>di </a:t>
            </a:r>
            <a:r>
              <a:rPr lang="en-US" sz="2800" dirty="0" err="1">
                <a:solidFill>
                  <a:prstClr val="black"/>
                </a:solidFill>
                <a:latin typeface="Arial" panose="020B0604020202020204" pitchFamily="34" charset="0"/>
                <a:cs typeface="Arial" panose="020B0604020202020204" pitchFamily="34" charset="0"/>
              </a:rPr>
              <a:t>dalam</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modul</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ini</a:t>
            </a:r>
            <a:r>
              <a:rPr lang="en-US" sz="2800" dirty="0">
                <a:solidFill>
                  <a:prstClr val="black"/>
                </a:solidFill>
                <a:latin typeface="Arial" panose="020B0604020202020204" pitchFamily="34" charset="0"/>
                <a:cs typeface="Arial" panose="020B0604020202020204" pitchFamily="34" charset="0"/>
              </a:rPr>
              <a:t>.</a:t>
            </a:r>
          </a:p>
        </p:txBody>
      </p:sp>
      <p:grpSp>
        <p:nvGrpSpPr>
          <p:cNvPr id="72" name="Group 71"/>
          <p:cNvGrpSpPr/>
          <p:nvPr/>
        </p:nvGrpSpPr>
        <p:grpSpPr>
          <a:xfrm>
            <a:off x="333828" y="3855325"/>
            <a:ext cx="1482942" cy="954107"/>
            <a:chOff x="333828" y="3855325"/>
            <a:chExt cx="1482942" cy="954107"/>
          </a:xfrm>
        </p:grpSpPr>
        <p:sp>
          <p:nvSpPr>
            <p:cNvPr id="73" name="Rectangle 72"/>
            <p:cNvSpPr/>
            <p:nvPr/>
          </p:nvSpPr>
          <p:spPr>
            <a:xfrm>
              <a:off x="333828" y="3855325"/>
              <a:ext cx="1350593" cy="954107"/>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a:off x="768495" y="3979830"/>
              <a:ext cx="1048275"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4000" b="1" dirty="0" smtClean="0">
                  <a:solidFill>
                    <a:schemeClr val="bg1"/>
                  </a:solidFill>
                  <a:latin typeface="Arial" panose="020B0604020202020204" pitchFamily="34" charset="0"/>
                  <a:cs typeface="Arial" panose="020B0604020202020204" pitchFamily="34" charset="0"/>
                </a:rPr>
                <a:t>3</a:t>
              </a:r>
              <a:endParaRPr lang="en-US" sz="4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57612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2" grpId="0"/>
      <p:bldP spid="7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60" r="1885"/>
          <a:stretch/>
        </p:blipFill>
        <p:spPr>
          <a:xfrm>
            <a:off x="29981" y="532009"/>
            <a:ext cx="12163409" cy="5943600"/>
          </a:xfrm>
          <a:prstGeom prst="rect">
            <a:avLst/>
          </a:prstGeom>
        </p:spPr>
      </p:pic>
      <p:sp>
        <p:nvSpPr>
          <p:cNvPr id="4" name="Rectangle 3"/>
          <p:cNvSpPr/>
          <p:nvPr/>
        </p:nvSpPr>
        <p:spPr>
          <a:xfrm>
            <a:off x="7690370" y="5336080"/>
            <a:ext cx="3848100" cy="393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78790" y="5623601"/>
            <a:ext cx="3810000" cy="444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ular Callout 11"/>
          <p:cNvSpPr/>
          <p:nvPr/>
        </p:nvSpPr>
        <p:spPr>
          <a:xfrm>
            <a:off x="7099375" y="1371600"/>
            <a:ext cx="4942825" cy="3053621"/>
          </a:xfrm>
          <a:prstGeom prst="wedgeRectCallout">
            <a:avLst>
              <a:gd name="adj1" fmla="val 13245"/>
              <a:gd name="adj2" fmla="val 79147"/>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b="1" dirty="0" err="1">
                <a:solidFill>
                  <a:schemeClr val="tx1"/>
                </a:solidFill>
                <a:latin typeface="Arial" panose="020B0604020202020204" pitchFamily="34" charset="0"/>
                <a:cs typeface="Arial" panose="020B0604020202020204" pitchFamily="34" charset="0"/>
              </a:rPr>
              <a:t>Tempoh</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Kontrak</a:t>
            </a:r>
            <a:r>
              <a:rPr lang="en-US" sz="1600" b="1" dirty="0">
                <a:solidFill>
                  <a:schemeClr val="tx1"/>
                </a:solidFill>
                <a:latin typeface="Arial" panose="020B0604020202020204" pitchFamily="34" charset="0"/>
                <a:cs typeface="Arial" panose="020B0604020202020204" pitchFamily="34" charset="0"/>
              </a:rPr>
              <a:t> / </a:t>
            </a:r>
            <a:r>
              <a:rPr lang="en-US" sz="1600" b="1" dirty="0" err="1">
                <a:solidFill>
                  <a:schemeClr val="tx1"/>
                </a:solidFill>
                <a:latin typeface="Arial" panose="020B0604020202020204" pitchFamily="34" charset="0"/>
                <a:cs typeface="Arial" panose="020B0604020202020204" pitchFamily="34" charset="0"/>
              </a:rPr>
              <a:t>Penyiapan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Bulan</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merujuk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kepada</a:t>
            </a:r>
            <a:r>
              <a:rPr lang="en-US" sz="1600" dirty="0">
                <a:solidFill>
                  <a:schemeClr val="tx1"/>
                </a:solidFill>
                <a:latin typeface="Arial" panose="020B0604020202020204" pitchFamily="34" charset="0"/>
                <a:cs typeface="Arial" panose="020B0604020202020204" pitchFamily="34" charset="0"/>
              </a:rPr>
              <a:t> :</a:t>
            </a:r>
          </a:p>
          <a:p>
            <a:pPr marL="539750" indent="-274638">
              <a:buFont typeface="Wingdings" panose="05000000000000000000" pitchFamily="2" charset="2"/>
              <a:buChar char="Ø"/>
            </a:pPr>
            <a:r>
              <a:rPr lang="en-US" sz="1600" dirty="0" err="1">
                <a:solidFill>
                  <a:schemeClr val="tx1"/>
                </a:solidFill>
                <a:latin typeface="Arial" panose="020B0604020202020204" pitchFamily="34" charset="0"/>
                <a:cs typeface="Arial" panose="020B0604020202020204" pitchFamily="34" charset="0"/>
              </a:rPr>
              <a:t>Tempoh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Kontrak</a:t>
            </a:r>
            <a:r>
              <a:rPr lang="en-US" sz="1600" dirty="0">
                <a:solidFill>
                  <a:schemeClr val="tx1"/>
                </a:solidFill>
                <a:latin typeface="Arial" panose="020B0604020202020204" pitchFamily="34" charset="0"/>
                <a:cs typeface="Arial" panose="020B0604020202020204" pitchFamily="34" charset="0"/>
              </a:rPr>
              <a:t> – </a:t>
            </a:r>
            <a:r>
              <a:rPr lang="en-US" sz="1600" dirty="0" err="1">
                <a:solidFill>
                  <a:schemeClr val="tx1"/>
                </a:solidFill>
                <a:latin typeface="Arial" panose="020B0604020202020204" pitchFamily="34" charset="0"/>
                <a:cs typeface="Arial" panose="020B0604020202020204" pitchFamily="34" charset="0"/>
              </a:rPr>
              <a:t>tempoh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pembekalan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sesuatu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perolehan</a:t>
            </a:r>
            <a:r>
              <a:rPr lang="en-US" sz="1600"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Jenis</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Pemenuhan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Bermasa</a:t>
            </a:r>
            <a:r>
              <a:rPr lang="en-US" sz="1600" b="1" dirty="0" smtClean="0">
                <a:solidFill>
                  <a:schemeClr val="tx1"/>
                </a:solidFill>
                <a:latin typeface="Arial" panose="020B0604020202020204" pitchFamily="34" charset="0"/>
                <a:cs typeface="Arial" panose="020B0604020202020204" pitchFamily="34" charset="0"/>
              </a:rPr>
              <a:t>)</a:t>
            </a:r>
          </a:p>
          <a:p>
            <a:pPr marL="539750" indent="-274638">
              <a:buFont typeface="Wingdings" panose="05000000000000000000" pitchFamily="2" charset="2"/>
              <a:buChar char="Ø"/>
            </a:pPr>
            <a:r>
              <a:rPr lang="en-US" sz="1600" dirty="0" err="1" smtClean="0">
                <a:solidFill>
                  <a:schemeClr val="tx1"/>
                </a:solidFill>
                <a:latin typeface="Arial" panose="020B0604020202020204" pitchFamily="34" charset="0"/>
                <a:cs typeface="Arial" panose="020B0604020202020204" pitchFamily="34" charset="0"/>
              </a:rPr>
              <a:t>Tempoh</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Penyiapan</a:t>
            </a:r>
            <a:r>
              <a:rPr lang="en-US" sz="1600" dirty="0">
                <a:solidFill>
                  <a:schemeClr val="tx1"/>
                </a:solidFill>
                <a:latin typeface="Arial" panose="020B0604020202020204" pitchFamily="34" charset="0"/>
                <a:cs typeface="Arial" panose="020B0604020202020204" pitchFamily="34" charset="0"/>
              </a:rPr>
              <a:t> </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tempoh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pembekalan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sesuatu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perolehan</a:t>
            </a:r>
            <a:r>
              <a:rPr lang="en-US" sz="1600"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Jenis</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Pemenuhan</a:t>
            </a:r>
            <a:r>
              <a:rPr lang="en-US" sz="1600" b="1" dirty="0">
                <a:solidFill>
                  <a:schemeClr val="tx1"/>
                </a:solidFill>
                <a:latin typeface="Arial" panose="020B0604020202020204" pitchFamily="34" charset="0"/>
                <a:cs typeface="Arial" panose="020B0604020202020204" pitchFamily="34" charset="0"/>
              </a:rPr>
              <a:t>: </a:t>
            </a:r>
            <a:r>
              <a:rPr lang="en-US" sz="1600" b="1" i="1" dirty="0" smtClean="0">
                <a:solidFill>
                  <a:schemeClr val="tx1"/>
                </a:solidFill>
                <a:latin typeface="Arial" panose="020B0604020202020204" pitchFamily="34" charset="0"/>
                <a:cs typeface="Arial" panose="020B0604020202020204" pitchFamily="34" charset="0"/>
              </a:rPr>
              <a:t>One Off</a:t>
            </a:r>
            <a:r>
              <a:rPr lang="en-US" sz="1600" b="1" dirty="0" smtClean="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err="1" smtClean="0">
                <a:solidFill>
                  <a:schemeClr val="tx1"/>
                </a:solidFill>
                <a:latin typeface="Arial" panose="020B0604020202020204" pitchFamily="34" charset="0"/>
                <a:cs typeface="Arial" panose="020B0604020202020204" pitchFamily="34" charset="0"/>
              </a:rPr>
              <a:t>Maklumat</a:t>
            </a:r>
            <a:r>
              <a:rPr lang="en-US" sz="1600" dirty="0" smtClean="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Tempoh</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Kontrak</a:t>
            </a:r>
            <a:r>
              <a:rPr lang="en-US" sz="1600" b="1" dirty="0">
                <a:solidFill>
                  <a:schemeClr val="tx1"/>
                </a:solidFill>
                <a:latin typeface="Arial" panose="020B0604020202020204" pitchFamily="34" charset="0"/>
                <a:cs typeface="Arial" panose="020B0604020202020204" pitchFamily="34" charset="0"/>
              </a:rPr>
              <a:t>/</a:t>
            </a:r>
            <a:r>
              <a:rPr lang="en-US" sz="1600" b="1" dirty="0" err="1">
                <a:solidFill>
                  <a:schemeClr val="tx1"/>
                </a:solidFill>
                <a:latin typeface="Arial" panose="020B0604020202020204" pitchFamily="34" charset="0"/>
                <a:cs typeface="Arial" panose="020B0604020202020204" pitchFamily="34" charset="0"/>
              </a:rPr>
              <a:t>Penyiapan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Bulan</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diambil</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kira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semasa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pembekal</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membuat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tawaran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harga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untuk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perolehan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perkhidmatan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dengan</a:t>
            </a:r>
            <a:r>
              <a:rPr lang="en-US" sz="1600" dirty="0">
                <a:solidFill>
                  <a:schemeClr val="tx1"/>
                </a:solidFill>
                <a:latin typeface="Arial" panose="020B0604020202020204" pitchFamily="34" charset="0"/>
                <a:cs typeface="Arial" panose="020B0604020202020204" pitchFamily="34" charset="0"/>
              </a:rPr>
              <a:t> </a:t>
            </a:r>
            <a:r>
              <a:rPr lang="en-US" sz="1600" b="1" dirty="0" err="1" smtClean="0">
                <a:solidFill>
                  <a:schemeClr val="tx1"/>
                </a:solidFill>
                <a:latin typeface="Arial" panose="020B0604020202020204" pitchFamily="34" charset="0"/>
                <a:cs typeface="Arial" panose="020B0604020202020204" pitchFamily="34" charset="0"/>
              </a:rPr>
              <a:t>Jenis</a:t>
            </a:r>
            <a:r>
              <a:rPr lang="en-US" sz="1600" b="1" dirty="0" smtClean="0">
                <a:solidFill>
                  <a:schemeClr val="tx1"/>
                </a:solidFill>
                <a:latin typeface="Arial" panose="020B0604020202020204" pitchFamily="34" charset="0"/>
                <a:cs typeface="Arial" panose="020B0604020202020204" pitchFamily="34" charset="0"/>
              </a:rPr>
              <a:t> </a:t>
            </a:r>
            <a:r>
              <a:rPr lang="en-US" sz="1600" b="1" dirty="0" err="1" smtClean="0">
                <a:solidFill>
                  <a:schemeClr val="tx1"/>
                </a:solidFill>
                <a:latin typeface="Arial" panose="020B0604020202020204" pitchFamily="34" charset="0"/>
                <a:cs typeface="Arial" panose="020B0604020202020204" pitchFamily="34" charset="0"/>
              </a:rPr>
              <a:t>Pemenuhan</a:t>
            </a:r>
            <a:r>
              <a:rPr lang="en-US" sz="1600" b="1" dirty="0" smtClean="0">
                <a:solidFill>
                  <a:schemeClr val="tx1"/>
                </a:solidFill>
                <a:latin typeface="Arial" panose="020B0604020202020204" pitchFamily="34" charset="0"/>
                <a:cs typeface="Arial" panose="020B0604020202020204" pitchFamily="34" charset="0"/>
              </a:rPr>
              <a:t> </a:t>
            </a:r>
            <a:r>
              <a:rPr lang="en-US" sz="1600" b="1" dirty="0" err="1" smtClean="0">
                <a:solidFill>
                  <a:schemeClr val="tx1"/>
                </a:solidFill>
                <a:latin typeface="Arial" panose="020B0604020202020204" pitchFamily="34" charset="0"/>
                <a:cs typeface="Arial" panose="020B0604020202020204" pitchFamily="34" charset="0"/>
              </a:rPr>
              <a:t>Bermasa</a:t>
            </a:r>
            <a:r>
              <a:rPr lang="en-US" sz="1600" b="1" dirty="0" smtClean="0">
                <a:solidFill>
                  <a:schemeClr val="tx1"/>
                </a:solidFill>
                <a:latin typeface="Arial" panose="020B0604020202020204" pitchFamily="34" charset="0"/>
                <a:cs typeface="Arial" panose="020B0604020202020204" pitchFamily="34" charset="0"/>
              </a:rPr>
              <a:t> (</a:t>
            </a:r>
            <a:r>
              <a:rPr lang="en-US" sz="1600" b="1" dirty="0" err="1" smtClean="0">
                <a:solidFill>
                  <a:schemeClr val="tx1"/>
                </a:solidFill>
                <a:latin typeface="Arial" panose="020B0604020202020204" pitchFamily="34" charset="0"/>
                <a:cs typeface="Arial" panose="020B0604020202020204" pitchFamily="34" charset="0"/>
              </a:rPr>
              <a:t>berjadual</a:t>
            </a:r>
            <a:r>
              <a:rPr lang="en-US" sz="1600" dirty="0">
                <a:solidFill>
                  <a:schemeClr val="tx1"/>
                </a:solidFill>
                <a:latin typeface="Arial" panose="020B0604020202020204" pitchFamily="34" charset="0"/>
                <a:cs typeface="Arial" panose="020B0604020202020204" pitchFamily="34" charset="0"/>
              </a:rPr>
              <a:t>)</a:t>
            </a:r>
          </a:p>
        </p:txBody>
      </p:sp>
      <p:sp>
        <p:nvSpPr>
          <p:cNvPr id="13" name="Rectangular Callout 12"/>
          <p:cNvSpPr/>
          <p:nvPr/>
        </p:nvSpPr>
        <p:spPr>
          <a:xfrm>
            <a:off x="196849" y="1569065"/>
            <a:ext cx="6076951" cy="3244620"/>
          </a:xfrm>
          <a:prstGeom prst="wedgeRectCallout">
            <a:avLst>
              <a:gd name="adj1" fmla="val 16899"/>
              <a:gd name="adj2" fmla="val 74506"/>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b="1" dirty="0" err="1">
                <a:solidFill>
                  <a:schemeClr val="tx1"/>
                </a:solidFill>
                <a:latin typeface="Arial" panose="020B0604020202020204" pitchFamily="34" charset="0"/>
                <a:cs typeface="Arial" panose="020B0604020202020204" pitchFamily="34" charset="0"/>
              </a:rPr>
              <a:t>Kelulusan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Spesifikasi</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Daripada</a:t>
            </a:r>
            <a:r>
              <a:rPr lang="en-US" sz="1600" b="1" dirty="0">
                <a:solidFill>
                  <a:schemeClr val="tx1"/>
                </a:solidFill>
                <a:latin typeface="Arial" panose="020B0604020202020204" pitchFamily="34" charset="0"/>
                <a:cs typeface="Arial" panose="020B0604020202020204" pitchFamily="34" charset="0"/>
              </a:rPr>
              <a:t> Kementerian? </a:t>
            </a:r>
            <a:r>
              <a:rPr lang="en-US" sz="1600" dirty="0" smtClean="0">
                <a:solidFill>
                  <a:schemeClr val="tx1"/>
                </a:solidFill>
                <a:latin typeface="Arial" panose="020B0604020202020204" pitchFamily="34" charset="0"/>
                <a:cs typeface="Arial" panose="020B0604020202020204" pitchFamily="34" charset="0"/>
              </a:rPr>
              <a:t>-</a:t>
            </a:r>
            <a:r>
              <a:rPr lang="en-US" sz="1600" dirty="0" err="1" smtClean="0">
                <a:solidFill>
                  <a:schemeClr val="tx1"/>
                </a:solidFill>
                <a:latin typeface="Arial" panose="020B0604020202020204" pitchFamily="34" charset="0"/>
                <a:cs typeface="Arial" panose="020B0604020202020204" pitchFamily="34" charset="0"/>
              </a:rPr>
              <a:t>bagi</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pentadbiran</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dalaman</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adakah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spesifikasi</a:t>
            </a:r>
            <a:r>
              <a:rPr lang="en-US" sz="1600" dirty="0">
                <a:solidFill>
                  <a:schemeClr val="tx1"/>
                </a:solidFill>
                <a:latin typeface="Arial" panose="020B0604020202020204" pitchFamily="34" charset="0"/>
                <a:cs typeface="Arial" panose="020B0604020202020204" pitchFamily="34" charset="0"/>
              </a:rPr>
              <a:t> yang </a:t>
            </a:r>
            <a:r>
              <a:rPr lang="en-US" sz="1600" dirty="0" err="1">
                <a:solidFill>
                  <a:schemeClr val="tx1"/>
                </a:solidFill>
                <a:latin typeface="Arial" panose="020B0604020202020204" pitchFamily="34" charset="0"/>
                <a:cs typeface="Arial" panose="020B0604020202020204" pitchFamily="34" charset="0"/>
              </a:rPr>
              <a:t>disediakan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oleh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Jawatankuasa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Spesifikasi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perlu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mendapat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kelulusan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diperingkat</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kementerian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terlebih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dahulu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sebelum</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sesuatu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sebut</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harga</a:t>
            </a:r>
            <a:r>
              <a:rPr lang="en-US" sz="1600" dirty="0" smtClean="0">
                <a:solidFill>
                  <a:schemeClr val="tx1"/>
                </a:solidFill>
                <a:latin typeface="Arial" panose="020B0604020202020204" pitchFamily="34" charset="0"/>
                <a:cs typeface="Arial" panose="020B0604020202020204" pitchFamily="34" charset="0"/>
              </a:rPr>
              <a:t>/tender </a:t>
            </a:r>
            <a:r>
              <a:rPr lang="en-US" sz="1600" dirty="0" err="1">
                <a:solidFill>
                  <a:schemeClr val="tx1"/>
                </a:solidFill>
                <a:latin typeface="Arial" panose="020B0604020202020204" pitchFamily="34" charset="0"/>
                <a:cs typeface="Arial" panose="020B0604020202020204" pitchFamily="34" charset="0"/>
              </a:rPr>
              <a:t>diiklankan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Pilih</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“YA” </a:t>
            </a:r>
            <a:r>
              <a:rPr lang="en-US" sz="1600" dirty="0" err="1">
                <a:solidFill>
                  <a:schemeClr val="tx1"/>
                </a:solidFill>
                <a:latin typeface="Arial" panose="020B0604020202020204" pitchFamily="34" charset="0"/>
                <a:cs typeface="Arial" panose="020B0604020202020204" pitchFamily="34" charset="0"/>
              </a:rPr>
              <a:t>jika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perlu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atau</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a:t>
            </a:r>
            <a:r>
              <a:rPr lang="en-US" sz="1600" b="1" dirty="0" err="1">
                <a:solidFill>
                  <a:schemeClr val="tx1"/>
                </a:solidFill>
                <a:latin typeface="Arial" panose="020B0604020202020204" pitchFamily="34" charset="0"/>
                <a:cs typeface="Arial" panose="020B0604020202020204" pitchFamily="34" charset="0"/>
              </a:rPr>
              <a:t>Tidak</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bagi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sebaliknya</a:t>
            </a:r>
            <a:endParaRPr lang="en-US" sz="16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err="1">
                <a:solidFill>
                  <a:schemeClr val="tx1"/>
                </a:solidFill>
                <a:latin typeface="Arial" panose="020B0604020202020204" pitchFamily="34" charset="0"/>
                <a:cs typeface="Arial" panose="020B0604020202020204" pitchFamily="34" charset="0"/>
              </a:rPr>
              <a:t>Sekiranya</a:t>
            </a:r>
            <a:r>
              <a:rPr lang="en-US" sz="1600" dirty="0">
                <a:solidFill>
                  <a:schemeClr val="tx1"/>
                </a:solidFill>
                <a:latin typeface="Arial" panose="020B0604020202020204" pitchFamily="34" charset="0"/>
                <a:cs typeface="Arial" panose="020B0604020202020204" pitchFamily="34" charset="0"/>
              </a:rPr>
              <a:t> “YA” - </a:t>
            </a:r>
            <a:r>
              <a:rPr lang="en-US" sz="1600" dirty="0" err="1">
                <a:solidFill>
                  <a:schemeClr val="tx1"/>
                </a:solidFill>
                <a:latin typeface="Arial" panose="020B0604020202020204" pitchFamily="34" charset="0"/>
                <a:cs typeface="Arial" panose="020B0604020202020204" pitchFamily="34" charset="0"/>
              </a:rPr>
              <a:t>selepas</a:t>
            </a:r>
            <a:r>
              <a:rPr lang="en-US" sz="1600"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Jawatan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kuasa</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Spesifikasi</a:t>
            </a:r>
            <a:r>
              <a:rPr lang="en-US" sz="1600" b="1"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selesai</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mengesah</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ahli</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dan</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memperakui</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pengerusi</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spesifikasi</a:t>
            </a:r>
            <a:r>
              <a:rPr lang="en-US" sz="1600" dirty="0">
                <a:solidFill>
                  <a:schemeClr val="tx1"/>
                </a:solidFill>
                <a:latin typeface="Arial" panose="020B0604020202020204" pitchFamily="34" charset="0"/>
                <a:cs typeface="Arial" panose="020B0604020202020204" pitchFamily="34" charset="0"/>
              </a:rPr>
              <a:t> yang </a:t>
            </a:r>
            <a:r>
              <a:rPr lang="en-US" sz="1600" dirty="0" err="1">
                <a:solidFill>
                  <a:schemeClr val="tx1"/>
                </a:solidFill>
                <a:latin typeface="Arial" panose="020B0604020202020204" pitchFamily="34" charset="0"/>
                <a:cs typeface="Arial" panose="020B0604020202020204" pitchFamily="34" charset="0"/>
              </a:rPr>
              <a:t>dikunci</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masuk</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ianya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akan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dihantar</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kepada</a:t>
            </a:r>
            <a:r>
              <a:rPr lang="en-US" sz="1600"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Pelulus</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Spesifikasi</a:t>
            </a:r>
            <a:r>
              <a:rPr lang="en-US" sz="1600" b="1" dirty="0">
                <a:solidFill>
                  <a:schemeClr val="tx1"/>
                </a:solidFill>
                <a:latin typeface="Arial" panose="020B0604020202020204" pitchFamily="34" charset="0"/>
                <a:cs typeface="Arial" panose="020B0604020202020204" pitchFamily="34" charset="0"/>
              </a:rPr>
              <a:t> Kementerian </a:t>
            </a:r>
            <a:r>
              <a:rPr lang="en-US" sz="1600" dirty="0" err="1">
                <a:solidFill>
                  <a:schemeClr val="tx1"/>
                </a:solidFill>
                <a:latin typeface="Arial" panose="020B0604020202020204" pitchFamily="34" charset="0"/>
                <a:cs typeface="Arial" panose="020B0604020202020204" pitchFamily="34" charset="0"/>
              </a:rPr>
              <a:t>untuk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kelulusan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sebelum</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penyediaan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dokumen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tawaran</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oleh</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Urusetia</a:t>
            </a:r>
            <a:endParaRPr lang="en-US" sz="1600" dirty="0">
              <a:solidFill>
                <a:schemeClr val="tx1"/>
              </a:solidFill>
              <a:latin typeface="Arial" panose="020B0604020202020204" pitchFamily="34" charset="0"/>
              <a:cs typeface="Arial" panose="020B0604020202020204" pitchFamily="34" charset="0"/>
            </a:endParaRPr>
          </a:p>
          <a:p>
            <a:endParaRPr lang="en-US" sz="16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986130" y="5925017"/>
            <a:ext cx="5552341" cy="314286"/>
          </a:xfrm>
          <a:prstGeom prst="rect">
            <a:avLst/>
          </a:prstGeom>
          <a:solidFill>
            <a:schemeClr val="tx1"/>
          </a:solidFill>
          <a:ln>
            <a:solidFill>
              <a:schemeClr val="tx1"/>
            </a:solidFill>
          </a:ln>
        </p:spPr>
      </p:pic>
    </p:spTree>
    <p:extLst>
      <p:ext uri="{BB962C8B-B14F-4D97-AF65-F5344CB8AC3E}">
        <p14:creationId xmlns:p14="http://schemas.microsoft.com/office/powerpoint/2010/main" val="148220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691827-5D66-44C4-AA53-6A38FB98C55F}" type="slidenum">
              <a:rPr lang="en-US" smtClean="0">
                <a:solidFill>
                  <a:prstClr val="black">
                    <a:tint val="75000"/>
                  </a:prstClr>
                </a:solidFill>
              </a:rPr>
              <a:pPr/>
              <a:t>21</a:t>
            </a:fld>
            <a:endParaRPr lang="en-US">
              <a:solidFill>
                <a:prstClr val="black">
                  <a:tint val="75000"/>
                </a:prstClr>
              </a:solidFill>
            </a:endParaRPr>
          </a:p>
        </p:txBody>
      </p:sp>
      <p:sp>
        <p:nvSpPr>
          <p:cNvPr id="5" name="Rectangle 4"/>
          <p:cNvSpPr/>
          <p:nvPr/>
        </p:nvSpPr>
        <p:spPr>
          <a:xfrm>
            <a:off x="0" y="0"/>
            <a:ext cx="12192000" cy="50227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Kesalahan</a:t>
            </a:r>
            <a:r>
              <a:rPr lang="en-US" b="1" dirty="0">
                <a:solidFill>
                  <a:schemeClr val="tx1"/>
                </a:solidFill>
              </a:rPr>
              <a:t> yang </a:t>
            </a:r>
            <a:r>
              <a:rPr lang="en-US" b="1" dirty="0" err="1">
                <a:solidFill>
                  <a:schemeClr val="tx1"/>
                </a:solidFill>
              </a:rPr>
              <a:t>dilakukan</a:t>
            </a:r>
            <a:r>
              <a:rPr lang="en-US" b="1" dirty="0">
                <a:solidFill>
                  <a:schemeClr val="tx1"/>
                </a:solidFill>
              </a:rPr>
              <a:t> </a:t>
            </a:r>
            <a:r>
              <a:rPr lang="en-US" b="1" dirty="0" err="1">
                <a:solidFill>
                  <a:schemeClr val="tx1"/>
                </a:solidFill>
              </a:rPr>
              <a:t>semasa</a:t>
            </a:r>
            <a:r>
              <a:rPr lang="en-US" b="1" dirty="0">
                <a:solidFill>
                  <a:schemeClr val="tx1"/>
                </a:solidFill>
              </a:rPr>
              <a:t> </a:t>
            </a:r>
            <a:r>
              <a:rPr lang="en-US" b="1" dirty="0" err="1">
                <a:solidFill>
                  <a:schemeClr val="tx1"/>
                </a:solidFill>
              </a:rPr>
              <a:t>Penciptaan</a:t>
            </a:r>
            <a:r>
              <a:rPr lang="en-US" b="1" dirty="0">
                <a:solidFill>
                  <a:schemeClr val="tx1"/>
                </a:solidFill>
              </a:rPr>
              <a:t> </a:t>
            </a:r>
            <a:r>
              <a:rPr lang="en-US" b="1" dirty="0" err="1">
                <a:solidFill>
                  <a:schemeClr val="tx1"/>
                </a:solidFill>
              </a:rPr>
              <a:t>Sebut</a:t>
            </a:r>
            <a:r>
              <a:rPr lang="en-US" b="1" dirty="0">
                <a:solidFill>
                  <a:schemeClr val="tx1"/>
                </a:solidFill>
              </a:rPr>
              <a:t> </a:t>
            </a:r>
            <a:r>
              <a:rPr lang="en-US" b="1" dirty="0" err="1">
                <a:solidFill>
                  <a:schemeClr val="tx1"/>
                </a:solidFill>
              </a:rPr>
              <a:t>Harga</a:t>
            </a:r>
            <a:r>
              <a:rPr lang="en-US" b="1" dirty="0">
                <a:solidFill>
                  <a:schemeClr val="tx1"/>
                </a:solidFill>
              </a:rPr>
              <a:t> Tender</a:t>
            </a:r>
          </a:p>
        </p:txBody>
      </p:sp>
      <p:graphicFrame>
        <p:nvGraphicFramePr>
          <p:cNvPr id="6" name="Table 5"/>
          <p:cNvGraphicFramePr>
            <a:graphicFrameLocks noGrp="1"/>
          </p:cNvGraphicFramePr>
          <p:nvPr>
            <p:extLst>
              <p:ext uri="{D42A27DB-BD31-4B8C-83A1-F6EECF244321}">
                <p14:modId xmlns:p14="http://schemas.microsoft.com/office/powerpoint/2010/main" val="688729107"/>
              </p:ext>
            </p:extLst>
          </p:nvPr>
        </p:nvGraphicFramePr>
        <p:xfrm>
          <a:off x="763154" y="1005264"/>
          <a:ext cx="10665691" cy="4991408"/>
        </p:xfrm>
        <a:graphic>
          <a:graphicData uri="http://schemas.openxmlformats.org/drawingml/2006/table">
            <a:tbl>
              <a:tblPr firstRow="1" bandRow="1">
                <a:tableStyleId>{5C22544A-7EE6-4342-B048-85BDC9FD1C3A}</a:tableStyleId>
              </a:tblPr>
              <a:tblGrid>
                <a:gridCol w="616686"/>
                <a:gridCol w="3544295"/>
                <a:gridCol w="3148446"/>
                <a:gridCol w="3356264"/>
              </a:tblGrid>
              <a:tr h="602288">
                <a:tc>
                  <a:txBody>
                    <a:bodyPr/>
                    <a:lstStyle/>
                    <a:p>
                      <a:endParaRPr lang="en-US" dirty="0"/>
                    </a:p>
                  </a:txBody>
                  <a:tcPr/>
                </a:tc>
                <a:tc>
                  <a:txBody>
                    <a:bodyPr/>
                    <a:lstStyle/>
                    <a:p>
                      <a:r>
                        <a:rPr lang="en-US" dirty="0" err="1" smtClean="0"/>
                        <a:t>Jenis</a:t>
                      </a:r>
                      <a:r>
                        <a:rPr lang="en-US" dirty="0" smtClean="0"/>
                        <a:t> </a:t>
                      </a:r>
                      <a:r>
                        <a:rPr lang="en-US" dirty="0" err="1" smtClean="0"/>
                        <a:t>Kesalahan</a:t>
                      </a:r>
                      <a:endParaRPr lang="en-US" dirty="0"/>
                    </a:p>
                  </a:txBody>
                  <a:tcPr/>
                </a:tc>
                <a:tc>
                  <a:txBody>
                    <a:bodyPr/>
                    <a:lstStyle/>
                    <a:p>
                      <a:r>
                        <a:rPr lang="en-US" dirty="0" err="1" smtClean="0"/>
                        <a:t>Modul</a:t>
                      </a:r>
                      <a:r>
                        <a:rPr lang="en-US" dirty="0" smtClean="0"/>
                        <a:t> / Proses </a:t>
                      </a:r>
                      <a:r>
                        <a:rPr lang="en-US" baseline="0" dirty="0" err="1" smtClean="0"/>
                        <a:t>Terjejas</a:t>
                      </a:r>
                      <a:endParaRPr lang="en-US" dirty="0"/>
                    </a:p>
                  </a:txBody>
                  <a:tcPr/>
                </a:tc>
                <a:tc>
                  <a:txBody>
                    <a:bodyPr/>
                    <a:lstStyle/>
                    <a:p>
                      <a:r>
                        <a:rPr lang="en-US" dirty="0" err="1" smtClean="0"/>
                        <a:t>Impak</a:t>
                      </a:r>
                      <a:r>
                        <a:rPr lang="en-US" dirty="0" smtClean="0"/>
                        <a:t>/</a:t>
                      </a:r>
                      <a:r>
                        <a:rPr lang="en-US" dirty="0" err="1" smtClean="0"/>
                        <a:t>Kesan</a:t>
                      </a:r>
                      <a:endParaRPr lang="en-US" dirty="0"/>
                    </a:p>
                  </a:txBody>
                  <a:tcPr/>
                </a:tc>
              </a:tr>
              <a:tr h="602288">
                <a:tc>
                  <a:txBody>
                    <a:bodyPr/>
                    <a:lstStyle/>
                    <a:p>
                      <a:r>
                        <a:rPr lang="en-US" dirty="0" smtClean="0"/>
                        <a:t>1</a:t>
                      </a:r>
                      <a:endParaRPr lang="en-US" dirty="0"/>
                    </a:p>
                  </a:txBody>
                  <a:tcPr/>
                </a:tc>
                <a:tc>
                  <a:txBody>
                    <a:bodyPr/>
                    <a:lstStyle/>
                    <a:p>
                      <a:pPr lvl="0"/>
                      <a:r>
                        <a:rPr lang="en-US" sz="1800" dirty="0" err="1" smtClean="0"/>
                        <a:t>Tersilap</a:t>
                      </a:r>
                      <a:r>
                        <a:rPr lang="en-US" sz="1800" baseline="0" dirty="0" smtClean="0"/>
                        <a:t> </a:t>
                      </a:r>
                      <a:r>
                        <a:rPr lang="en-US" sz="1800" baseline="0" dirty="0" err="1" smtClean="0"/>
                        <a:t>memilih</a:t>
                      </a:r>
                      <a:r>
                        <a:rPr lang="en-US" sz="1800" baseline="0" dirty="0" smtClean="0"/>
                        <a:t> </a:t>
                      </a:r>
                      <a:r>
                        <a:rPr lang="en-US" sz="1800" baseline="0" dirty="0" err="1" smtClean="0"/>
                        <a:t>jenis</a:t>
                      </a:r>
                      <a:r>
                        <a:rPr lang="en-US" sz="1800" dirty="0" smtClean="0"/>
                        <a:t> </a:t>
                      </a:r>
                      <a:r>
                        <a:rPr lang="en-US" sz="1800" dirty="0" err="1" smtClean="0"/>
                        <a:t>pemenuhan</a:t>
                      </a:r>
                      <a:r>
                        <a:rPr lang="en-US" sz="1800" dirty="0" smtClean="0"/>
                        <a:t> / </a:t>
                      </a:r>
                      <a:r>
                        <a:rPr lang="en-US" sz="1800" dirty="0" err="1" smtClean="0"/>
                        <a:t>cara</a:t>
                      </a:r>
                      <a:r>
                        <a:rPr lang="en-US" sz="1800" dirty="0" smtClean="0"/>
                        <a:t> </a:t>
                      </a:r>
                      <a:r>
                        <a:rPr lang="en-US" sz="1800" dirty="0" err="1" smtClean="0"/>
                        <a:t>pembayaran</a:t>
                      </a:r>
                      <a:r>
                        <a:rPr lang="en-US" sz="1800" dirty="0" smtClean="0"/>
                        <a:t> </a:t>
                      </a:r>
                      <a:r>
                        <a:rPr lang="en-US" sz="1800" dirty="0" err="1" smtClean="0"/>
                        <a:t>sama</a:t>
                      </a:r>
                      <a:r>
                        <a:rPr lang="en-US" sz="1800" baseline="0" dirty="0" smtClean="0"/>
                        <a:t> </a:t>
                      </a:r>
                      <a:r>
                        <a:rPr lang="en-US" sz="1800" baseline="0" dirty="0" err="1" smtClean="0"/>
                        <a:t>ada</a:t>
                      </a:r>
                      <a:r>
                        <a:rPr lang="en-US" sz="1800" baseline="0" dirty="0" smtClean="0"/>
                        <a:t> </a:t>
                      </a:r>
                      <a:r>
                        <a:rPr lang="en-US" sz="1800" b="1" i="1" baseline="0" dirty="0" smtClean="0"/>
                        <a:t>O</a:t>
                      </a:r>
                      <a:r>
                        <a:rPr lang="en-US" sz="1800" b="1" i="1" dirty="0" smtClean="0"/>
                        <a:t>ne Off</a:t>
                      </a:r>
                      <a:r>
                        <a:rPr lang="en-US" sz="1800" i="0" baseline="0" dirty="0" smtClean="0"/>
                        <a:t>, </a:t>
                      </a:r>
                      <a:r>
                        <a:rPr lang="en-US" sz="1800" dirty="0" err="1" smtClean="0"/>
                        <a:t>bermasa</a:t>
                      </a:r>
                      <a:r>
                        <a:rPr lang="en-US" sz="1800" dirty="0" smtClean="0"/>
                        <a:t> </a:t>
                      </a:r>
                      <a:r>
                        <a:rPr lang="en-US" sz="1800" b="1" dirty="0" err="1" smtClean="0"/>
                        <a:t>Berjadual</a:t>
                      </a:r>
                      <a:r>
                        <a:rPr lang="en-US" sz="1800" dirty="0" smtClean="0"/>
                        <a:t> </a:t>
                      </a:r>
                      <a:r>
                        <a:rPr lang="en-US" sz="1800" dirty="0" err="1" smtClean="0"/>
                        <a:t>atau</a:t>
                      </a:r>
                      <a:r>
                        <a:rPr lang="en-US" sz="1800" dirty="0" smtClean="0"/>
                        <a:t> </a:t>
                      </a:r>
                      <a:r>
                        <a:rPr lang="en-US" sz="1800" dirty="0" err="1" smtClean="0"/>
                        <a:t>bermasa</a:t>
                      </a:r>
                      <a:r>
                        <a:rPr lang="en-US" sz="1800" baseline="0" dirty="0" smtClean="0"/>
                        <a:t> </a:t>
                      </a:r>
                      <a:r>
                        <a:rPr lang="en-US" sz="1800" b="1" baseline="0" dirty="0" err="1" smtClean="0"/>
                        <a:t>Bila</a:t>
                      </a:r>
                      <a:r>
                        <a:rPr lang="en-US" sz="1800" b="1" baseline="0" dirty="0" smtClean="0"/>
                        <a:t> </a:t>
                      </a:r>
                      <a:r>
                        <a:rPr lang="en-US" sz="1800" b="1" baseline="0" dirty="0" err="1" smtClean="0"/>
                        <a:t>Perlu</a:t>
                      </a:r>
                      <a:r>
                        <a:rPr lang="en-US" sz="1800" baseline="0" dirty="0" smtClean="0"/>
                        <a:t> </a:t>
                      </a:r>
                      <a:r>
                        <a:rPr lang="en-US" sz="1800" dirty="0" smtClean="0"/>
                        <a:t>di </a:t>
                      </a:r>
                      <a:r>
                        <a:rPr lang="en-US" sz="1800" dirty="0" err="1" smtClean="0"/>
                        <a:t>Sebutharga</a:t>
                      </a:r>
                      <a:r>
                        <a:rPr lang="en-US" sz="1800" dirty="0" smtClean="0"/>
                        <a:t> Tender</a:t>
                      </a:r>
                    </a:p>
                    <a:p>
                      <a:endParaRPr lang="en-US" dirty="0"/>
                    </a:p>
                  </a:txBody>
                  <a:tcPr/>
                </a:tc>
                <a:tc>
                  <a:txBody>
                    <a:bodyPr/>
                    <a:lstStyle/>
                    <a:p>
                      <a:r>
                        <a:rPr lang="en-US" dirty="0" err="1" smtClean="0"/>
                        <a:t>Pengurusan</a:t>
                      </a:r>
                      <a:r>
                        <a:rPr lang="en-US" baseline="0" dirty="0" smtClean="0"/>
                        <a:t> </a:t>
                      </a:r>
                      <a:r>
                        <a:rPr lang="en-US" baseline="0" dirty="0" err="1" smtClean="0"/>
                        <a:t>Kontrak</a:t>
                      </a:r>
                      <a:endParaRPr lang="en-US" dirty="0"/>
                    </a:p>
                  </a:txBody>
                  <a:tcPr/>
                </a:tc>
                <a:tc>
                  <a:txBody>
                    <a:bodyPr/>
                    <a:lstStyle/>
                    <a:p>
                      <a:pPr lvl="0"/>
                      <a:r>
                        <a:rPr lang="en-US" sz="1800" dirty="0" err="1" smtClean="0"/>
                        <a:t>Pentadbir</a:t>
                      </a:r>
                      <a:r>
                        <a:rPr lang="en-US" sz="1800" dirty="0" smtClean="0"/>
                        <a:t> </a:t>
                      </a:r>
                      <a:r>
                        <a:rPr lang="en-US" sz="1800" dirty="0" err="1" smtClean="0"/>
                        <a:t>Kontrak</a:t>
                      </a:r>
                      <a:r>
                        <a:rPr lang="en-US" sz="1800" dirty="0" smtClean="0"/>
                        <a:t> </a:t>
                      </a:r>
                      <a:r>
                        <a:rPr lang="en-US" sz="1800" dirty="0" err="1" smtClean="0"/>
                        <a:t>tidak</a:t>
                      </a:r>
                      <a:r>
                        <a:rPr lang="en-US" sz="1800" dirty="0" smtClean="0"/>
                        <a:t> </a:t>
                      </a:r>
                      <a:r>
                        <a:rPr lang="en-US" sz="1800" dirty="0" err="1" smtClean="0"/>
                        <a:t>dapat</a:t>
                      </a:r>
                      <a:r>
                        <a:rPr lang="en-US" sz="1800" dirty="0" smtClean="0"/>
                        <a:t> </a:t>
                      </a:r>
                      <a:r>
                        <a:rPr lang="en-US" sz="1800" dirty="0" err="1" smtClean="0"/>
                        <a:t>membuat</a:t>
                      </a:r>
                      <a:r>
                        <a:rPr lang="en-US" sz="1800" dirty="0" smtClean="0"/>
                        <a:t> </a:t>
                      </a:r>
                      <a:r>
                        <a:rPr lang="en-US" sz="1800" dirty="0" err="1" smtClean="0"/>
                        <a:t>apa-apa</a:t>
                      </a:r>
                      <a:r>
                        <a:rPr lang="en-US" sz="1800" dirty="0" smtClean="0"/>
                        <a:t> </a:t>
                      </a:r>
                      <a:r>
                        <a:rPr lang="en-US" sz="1800" dirty="0" err="1" smtClean="0"/>
                        <a:t>perubahan</a:t>
                      </a:r>
                      <a:r>
                        <a:rPr lang="en-US" sz="1800" dirty="0" smtClean="0"/>
                        <a:t> </a:t>
                      </a:r>
                      <a:r>
                        <a:rPr lang="en-US" sz="1800" dirty="0" err="1" smtClean="0"/>
                        <a:t>atau</a:t>
                      </a:r>
                      <a:r>
                        <a:rPr lang="en-US" sz="1800" dirty="0" smtClean="0"/>
                        <a:t> </a:t>
                      </a:r>
                      <a:r>
                        <a:rPr lang="en-US" sz="1800" dirty="0" err="1" smtClean="0"/>
                        <a:t>kemaskini</a:t>
                      </a:r>
                      <a:r>
                        <a:rPr lang="en-US" sz="1800" dirty="0" smtClean="0"/>
                        <a:t>.</a:t>
                      </a:r>
                      <a:endParaRPr lang="en-US" sz="1800" b="0" baseline="0" dirty="0" smtClean="0"/>
                    </a:p>
                    <a:p>
                      <a:pPr lvl="0"/>
                      <a:r>
                        <a:rPr lang="en-US" sz="1800" b="0" baseline="0" dirty="0" err="1" smtClean="0"/>
                        <a:t>Rujuk</a:t>
                      </a:r>
                      <a:r>
                        <a:rPr lang="en-US" sz="1800" b="0" baseline="0" dirty="0" smtClean="0"/>
                        <a:t> </a:t>
                      </a:r>
                      <a:r>
                        <a:rPr lang="en-US" sz="1800" b="0" baseline="0" dirty="0" err="1" smtClean="0"/>
                        <a:t>gambar</a:t>
                      </a:r>
                      <a:r>
                        <a:rPr lang="en-US" sz="1800" b="0" baseline="0" dirty="0" smtClean="0"/>
                        <a:t> </a:t>
                      </a:r>
                      <a:r>
                        <a:rPr lang="en-US" sz="1800" b="0" baseline="0" dirty="0" smtClean="0">
                          <a:solidFill>
                            <a:srgbClr val="FF0000"/>
                          </a:solidFill>
                          <a:hlinkClick r:id="rId2" action="ppaction://hlinksldjump"/>
                        </a:rPr>
                        <a:t>*1</a:t>
                      </a:r>
                      <a:endParaRPr lang="en-US" sz="1800" dirty="0" smtClean="0">
                        <a:solidFill>
                          <a:srgbClr val="FF0000"/>
                        </a:solidFill>
                      </a:endParaRPr>
                    </a:p>
                  </a:txBody>
                  <a:tcPr/>
                </a:tc>
              </a:tr>
              <a:tr h="602288">
                <a:tc>
                  <a:txBody>
                    <a:bodyPr/>
                    <a:lstStyle/>
                    <a:p>
                      <a:r>
                        <a:rPr lang="en-US" dirty="0" smtClean="0"/>
                        <a:t>2</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err="1" smtClean="0"/>
                        <a:t>Hanya</a:t>
                      </a:r>
                      <a:r>
                        <a:rPr lang="en-US" sz="1800" baseline="0" dirty="0" smtClean="0"/>
                        <a:t> </a:t>
                      </a:r>
                      <a:r>
                        <a:rPr lang="en-US" sz="1800" baseline="0" dirty="0" err="1" smtClean="0"/>
                        <a:t>h</a:t>
                      </a:r>
                      <a:r>
                        <a:rPr lang="en-US" sz="1800" dirty="0" err="1" smtClean="0"/>
                        <a:t>arga</a:t>
                      </a:r>
                      <a:r>
                        <a:rPr lang="en-US" sz="1800" dirty="0" smtClean="0"/>
                        <a:t> </a:t>
                      </a:r>
                      <a:r>
                        <a:rPr lang="en-US" sz="1800" dirty="0" err="1" smtClean="0"/>
                        <a:t>indikatif</a:t>
                      </a:r>
                      <a:r>
                        <a:rPr lang="en-US" sz="1800" dirty="0" smtClean="0"/>
                        <a:t> RM50,000</a:t>
                      </a:r>
                      <a:r>
                        <a:rPr lang="en-US" sz="1800" baseline="0" dirty="0" smtClean="0"/>
                        <a:t> </a:t>
                      </a:r>
                      <a:r>
                        <a:rPr lang="en-US" sz="1800" baseline="0" dirty="0" err="1" smtClean="0"/>
                        <a:t>sehingga</a:t>
                      </a:r>
                      <a:r>
                        <a:rPr lang="en-US" sz="1800" baseline="0" dirty="0" smtClean="0"/>
                        <a:t> RM 100,000 </a:t>
                      </a:r>
                      <a:r>
                        <a:rPr lang="en-US" sz="1800" baseline="0" dirty="0" err="1" smtClean="0"/>
                        <a:t>sistem</a:t>
                      </a:r>
                      <a:r>
                        <a:rPr lang="en-US" sz="1800" baseline="0" dirty="0" smtClean="0"/>
                        <a:t> </a:t>
                      </a:r>
                      <a:r>
                        <a:rPr lang="en-US" sz="1800" baseline="0" dirty="0" err="1" smtClean="0"/>
                        <a:t>akan</a:t>
                      </a:r>
                      <a:r>
                        <a:rPr lang="en-US" sz="1800" baseline="0" dirty="0" smtClean="0"/>
                        <a:t> </a:t>
                      </a:r>
                      <a:r>
                        <a:rPr lang="en-US" sz="1800" i="1" baseline="0" dirty="0" smtClean="0"/>
                        <a:t>auto tick</a:t>
                      </a:r>
                      <a:r>
                        <a:rPr lang="en-US" sz="1800" baseline="0" dirty="0" smtClean="0"/>
                        <a:t> </a:t>
                      </a:r>
                      <a:r>
                        <a:rPr lang="en-US" sz="1800" baseline="0" dirty="0" err="1" smtClean="0"/>
                        <a:t>pada</a:t>
                      </a:r>
                      <a:r>
                        <a:rPr lang="en-US" sz="1800" baseline="0" dirty="0" smtClean="0"/>
                        <a:t> </a:t>
                      </a:r>
                      <a:r>
                        <a:rPr lang="en-US" sz="1800" b="1" baseline="0" dirty="0" err="1" smtClean="0"/>
                        <a:t>Bumiputra</a:t>
                      </a:r>
                      <a:r>
                        <a:rPr lang="en-US" sz="1800" b="1" baseline="0" dirty="0" smtClean="0"/>
                        <a:t>. </a:t>
                      </a:r>
                      <a:r>
                        <a:rPr lang="en-US" sz="1800" b="0" baseline="0" dirty="0" err="1" smtClean="0"/>
                        <a:t>Selain</a:t>
                      </a:r>
                      <a:r>
                        <a:rPr lang="en-US" sz="1800" b="1" baseline="0" dirty="0" smtClean="0"/>
                        <a:t> </a:t>
                      </a:r>
                      <a:r>
                        <a:rPr lang="en-US" sz="1800" b="0" baseline="0" dirty="0" err="1" smtClean="0"/>
                        <a:t>daripada</a:t>
                      </a:r>
                      <a:r>
                        <a:rPr lang="en-US" sz="1800" b="0" baseline="0" dirty="0" smtClean="0"/>
                        <a:t> </a:t>
                      </a:r>
                      <a:r>
                        <a:rPr lang="en-US" sz="1800" b="0" baseline="0" dirty="0" err="1" smtClean="0"/>
                        <a:t>harga</a:t>
                      </a:r>
                      <a:r>
                        <a:rPr lang="en-US" sz="1800" b="0" baseline="0" dirty="0" smtClean="0"/>
                        <a:t> </a:t>
                      </a:r>
                      <a:r>
                        <a:rPr lang="en-US" sz="1800" b="0" baseline="0" dirty="0" err="1" smtClean="0"/>
                        <a:t>itu</a:t>
                      </a:r>
                      <a:r>
                        <a:rPr lang="en-US" sz="1800" b="0" baseline="0" dirty="0" smtClean="0"/>
                        <a:t> status Terbuka</a:t>
                      </a:r>
                      <a:endParaRPr lang="en-US" sz="1800" b="1" dirty="0" smtClean="0"/>
                    </a:p>
                    <a:p>
                      <a:endParaRPr lang="en-US" dirty="0"/>
                    </a:p>
                  </a:txBody>
                  <a:tcPr/>
                </a:tc>
                <a:tc>
                  <a:txBody>
                    <a:bodyPr/>
                    <a:lstStyle/>
                    <a:p>
                      <a:r>
                        <a:rPr lang="en-US" dirty="0" err="1" smtClean="0"/>
                        <a:t>Sebutharga</a:t>
                      </a:r>
                      <a:r>
                        <a:rPr lang="en-US" dirty="0" smtClean="0"/>
                        <a:t> Tender</a:t>
                      </a:r>
                      <a:endParaRPr lang="en-US" dirty="0"/>
                    </a:p>
                  </a:txBody>
                  <a:tcPr/>
                </a:tc>
                <a:tc>
                  <a:txBody>
                    <a:bodyPr/>
                    <a:lstStyle/>
                    <a:p>
                      <a:r>
                        <a:rPr lang="en-US" baseline="0" dirty="0" err="1" smtClean="0"/>
                        <a:t>Perlu</a:t>
                      </a:r>
                      <a:r>
                        <a:rPr lang="en-US" baseline="0" dirty="0" smtClean="0"/>
                        <a:t> </a:t>
                      </a:r>
                      <a:r>
                        <a:rPr lang="en-US" baseline="0" dirty="0" err="1" smtClean="0"/>
                        <a:t>kelulusan</a:t>
                      </a:r>
                      <a:r>
                        <a:rPr lang="en-US" baseline="0" dirty="0" smtClean="0"/>
                        <a:t> </a:t>
                      </a:r>
                      <a:r>
                        <a:rPr lang="en-US" baseline="0" dirty="0" err="1" smtClean="0"/>
                        <a:t>daripada</a:t>
                      </a:r>
                      <a:r>
                        <a:rPr lang="en-US" baseline="0" dirty="0" smtClean="0"/>
                        <a:t> BPK </a:t>
                      </a:r>
                      <a:r>
                        <a:rPr lang="en-US" baseline="0" dirty="0" err="1" smtClean="0"/>
                        <a:t>Kementerian</a:t>
                      </a:r>
                      <a:r>
                        <a:rPr lang="en-US" baseline="0" dirty="0" smtClean="0"/>
                        <a:t> </a:t>
                      </a:r>
                      <a:r>
                        <a:rPr lang="en-US" baseline="0" dirty="0" err="1" smtClean="0"/>
                        <a:t>Kewangan</a:t>
                      </a:r>
                      <a:r>
                        <a:rPr lang="en-US" baseline="0" dirty="0" smtClean="0"/>
                        <a:t> </a:t>
                      </a:r>
                      <a:r>
                        <a:rPr lang="en-US" baseline="0" dirty="0" err="1" smtClean="0"/>
                        <a:t>sekiranya</a:t>
                      </a:r>
                      <a:r>
                        <a:rPr lang="en-US" baseline="0" dirty="0" smtClean="0"/>
                        <a:t> </a:t>
                      </a:r>
                      <a:r>
                        <a:rPr lang="en-US" baseline="0" dirty="0" err="1" smtClean="0"/>
                        <a:t>memilih</a:t>
                      </a:r>
                      <a:r>
                        <a:rPr lang="en-US" baseline="0" dirty="0" smtClean="0"/>
                        <a:t> </a:t>
                      </a:r>
                      <a:r>
                        <a:rPr lang="en-US" baseline="0" dirty="0" err="1" smtClean="0"/>
                        <a:t>Bumiputra</a:t>
                      </a:r>
                      <a:r>
                        <a:rPr lang="en-US" baseline="0" dirty="0" smtClean="0"/>
                        <a:t> </a:t>
                      </a:r>
                      <a:r>
                        <a:rPr lang="en-US" baseline="0" dirty="0" err="1" smtClean="0"/>
                        <a:t>selain</a:t>
                      </a:r>
                      <a:r>
                        <a:rPr lang="en-US" baseline="0" dirty="0" smtClean="0"/>
                        <a:t> </a:t>
                      </a:r>
                      <a:r>
                        <a:rPr lang="en-US" baseline="0" dirty="0" err="1" smtClean="0"/>
                        <a:t>dari</a:t>
                      </a:r>
                      <a:r>
                        <a:rPr lang="en-US" baseline="0" dirty="0" smtClean="0"/>
                        <a:t> </a:t>
                      </a:r>
                      <a:r>
                        <a:rPr lang="en-US" baseline="0" dirty="0" err="1" smtClean="0"/>
                        <a:t>harga</a:t>
                      </a:r>
                      <a:r>
                        <a:rPr lang="en-US" baseline="0" dirty="0" smtClean="0"/>
                        <a:t> yang </a:t>
                      </a:r>
                      <a:r>
                        <a:rPr lang="en-US" baseline="0" dirty="0" err="1" smtClean="0"/>
                        <a:t>telah</a:t>
                      </a:r>
                      <a:r>
                        <a:rPr lang="en-US" baseline="0" dirty="0" smtClean="0"/>
                        <a:t> </a:t>
                      </a:r>
                      <a:r>
                        <a:rPr lang="en-US" baseline="0" dirty="0" err="1" smtClean="0"/>
                        <a:t>ditetapkan</a:t>
                      </a:r>
                      <a:endParaRPr lang="en-US" baseline="0" dirty="0" smtClean="0"/>
                    </a:p>
                    <a:p>
                      <a:r>
                        <a:rPr lang="en-US" baseline="0" dirty="0" err="1" smtClean="0"/>
                        <a:t>Contoh</a:t>
                      </a:r>
                      <a:r>
                        <a:rPr lang="en-US" baseline="0" dirty="0" smtClean="0"/>
                        <a:t> </a:t>
                      </a:r>
                      <a:r>
                        <a:rPr lang="en-US" baseline="0" dirty="0" err="1" smtClean="0"/>
                        <a:t>rujuk</a:t>
                      </a:r>
                      <a:r>
                        <a:rPr lang="en-US" baseline="0" dirty="0" smtClean="0"/>
                        <a:t> </a:t>
                      </a:r>
                      <a:r>
                        <a:rPr lang="en-US" baseline="0" dirty="0" err="1" smtClean="0"/>
                        <a:t>gambar</a:t>
                      </a:r>
                      <a:r>
                        <a:rPr lang="en-US" baseline="0" dirty="0" smtClean="0"/>
                        <a:t> </a:t>
                      </a:r>
                      <a:r>
                        <a:rPr lang="en-US" u="none" baseline="0" dirty="0" smtClean="0">
                          <a:solidFill>
                            <a:schemeClr val="tx1"/>
                          </a:solidFill>
                          <a:hlinkClick r:id="rId3" action="ppaction://hlinksldjump"/>
                        </a:rPr>
                        <a:t>*2</a:t>
                      </a:r>
                      <a:endParaRPr lang="en-US" u="none" baseline="0" dirty="0" smtClean="0">
                        <a:solidFill>
                          <a:schemeClr val="tx1"/>
                        </a:solidFill>
                      </a:endParaRPr>
                    </a:p>
                  </a:txBody>
                  <a:tcPr/>
                </a:tc>
              </a:tr>
              <a:tr h="602288">
                <a:tc>
                  <a:txBody>
                    <a:bodyPr/>
                    <a:lstStyle/>
                    <a:p>
                      <a:r>
                        <a:rPr lang="en-US" dirty="0" smtClean="0"/>
                        <a:t>3.</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aseline="0" dirty="0" err="1" smtClean="0"/>
                        <a:t>Tersilap</a:t>
                      </a:r>
                      <a:r>
                        <a:rPr lang="en-US" sz="1800" baseline="0" dirty="0" smtClean="0"/>
                        <a:t> di </a:t>
                      </a:r>
                      <a:r>
                        <a:rPr lang="en-US" sz="1800" baseline="0" dirty="0" err="1" smtClean="0"/>
                        <a:t>antara</a:t>
                      </a:r>
                      <a:r>
                        <a:rPr lang="en-US" sz="1800" baseline="0" dirty="0" smtClean="0"/>
                        <a:t> </a:t>
                      </a:r>
                      <a:r>
                        <a:rPr lang="en-US" sz="1800" baseline="0" dirty="0" err="1" smtClean="0"/>
                        <a:t>Pilihan</a:t>
                      </a:r>
                      <a:r>
                        <a:rPr lang="en-US" sz="1800" baseline="0" dirty="0" smtClean="0"/>
                        <a:t> </a:t>
                      </a:r>
                      <a:r>
                        <a:rPr lang="en-US" sz="1800" baseline="0" dirty="0" err="1" smtClean="0"/>
                        <a:t>Zon</a:t>
                      </a:r>
                      <a:r>
                        <a:rPr lang="en-US" sz="1800" baseline="0" dirty="0" smtClean="0"/>
                        <a:t> </a:t>
                      </a:r>
                      <a:r>
                        <a:rPr lang="en-US" sz="1800" baseline="0" dirty="0" err="1" smtClean="0"/>
                        <a:t>dengan</a:t>
                      </a:r>
                      <a:r>
                        <a:rPr lang="en-US" sz="1800" baseline="0" dirty="0" smtClean="0"/>
                        <a:t> </a:t>
                      </a:r>
                      <a:r>
                        <a:rPr lang="en-US" sz="1800" baseline="0" dirty="0" err="1" smtClean="0"/>
                        <a:t>Lokaliti</a:t>
                      </a:r>
                      <a:r>
                        <a:rPr lang="en-US" sz="1800" baseline="0" dirty="0" smtClean="0"/>
                        <a:t>/</a:t>
                      </a:r>
                      <a:r>
                        <a:rPr lang="en-US" sz="1800" baseline="0" dirty="0" err="1" smtClean="0"/>
                        <a:t>Lokasi</a:t>
                      </a:r>
                      <a:r>
                        <a:rPr lang="en-US" sz="1800" baseline="0" dirty="0" smtClean="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baseline="0" dirty="0" err="1" smtClean="0"/>
                        <a:t>Penyediaan</a:t>
                      </a:r>
                      <a:r>
                        <a:rPr lang="en-US" baseline="0" dirty="0" smtClean="0"/>
                        <a:t> </a:t>
                      </a:r>
                      <a:r>
                        <a:rPr lang="en-US" baseline="0" dirty="0" err="1" smtClean="0"/>
                        <a:t>Spesifikasi</a:t>
                      </a:r>
                      <a:endParaRPr lang="en-US" dirty="0"/>
                    </a:p>
                  </a:txBody>
                  <a:tcPr/>
                </a:tc>
                <a:tc>
                  <a:txBody>
                    <a:bodyPr/>
                    <a:lstStyle/>
                    <a:p>
                      <a:r>
                        <a:rPr lang="en-US" dirty="0" err="1" smtClean="0"/>
                        <a:t>Terpaksa</a:t>
                      </a:r>
                      <a:r>
                        <a:rPr lang="en-US" baseline="0" dirty="0" smtClean="0"/>
                        <a:t> </a:t>
                      </a:r>
                      <a:r>
                        <a:rPr lang="en-US" baseline="0" dirty="0" err="1" smtClean="0"/>
                        <a:t>kunci</a:t>
                      </a:r>
                      <a:r>
                        <a:rPr lang="en-US" baseline="0" dirty="0" smtClean="0"/>
                        <a:t> </a:t>
                      </a:r>
                      <a:r>
                        <a:rPr lang="en-US" baseline="0" dirty="0" err="1" smtClean="0"/>
                        <a:t>masuk</a:t>
                      </a:r>
                      <a:r>
                        <a:rPr lang="en-US" baseline="0" dirty="0" smtClean="0"/>
                        <a:t> </a:t>
                      </a:r>
                      <a:r>
                        <a:rPr lang="en-US" baseline="0" dirty="0" err="1" smtClean="0"/>
                        <a:t>setiap</a:t>
                      </a:r>
                      <a:r>
                        <a:rPr lang="en-US" baseline="0" dirty="0" smtClean="0"/>
                        <a:t> item </a:t>
                      </a:r>
                      <a:r>
                        <a:rPr lang="en-US" baseline="0" dirty="0" err="1" smtClean="0"/>
                        <a:t>bagi</a:t>
                      </a:r>
                      <a:r>
                        <a:rPr lang="en-US" baseline="0" dirty="0" smtClean="0"/>
                        <a:t> </a:t>
                      </a:r>
                      <a:r>
                        <a:rPr lang="en-US" baseline="0" dirty="0" err="1" smtClean="0"/>
                        <a:t>setiap</a:t>
                      </a:r>
                      <a:r>
                        <a:rPr lang="en-US" baseline="0" dirty="0" smtClean="0"/>
                        <a:t> </a:t>
                      </a:r>
                      <a:r>
                        <a:rPr lang="en-US" baseline="0" dirty="0" err="1" smtClean="0"/>
                        <a:t>zon</a:t>
                      </a:r>
                      <a:r>
                        <a:rPr lang="en-US" baseline="0" dirty="0" smtClean="0"/>
                        <a:t>/ </a:t>
                      </a:r>
                      <a:r>
                        <a:rPr lang="en-US" baseline="0" dirty="0" err="1" smtClean="0"/>
                        <a:t>tiada</a:t>
                      </a:r>
                      <a:r>
                        <a:rPr lang="en-US" baseline="0" dirty="0" smtClean="0"/>
                        <a:t> </a:t>
                      </a:r>
                      <a:r>
                        <a:rPr lang="en-US" baseline="0" dirty="0" err="1" smtClean="0"/>
                        <a:t>keperluan</a:t>
                      </a:r>
                      <a:r>
                        <a:rPr lang="en-US" baseline="0" dirty="0" smtClean="0"/>
                        <a:t> </a:t>
                      </a:r>
                      <a:r>
                        <a:rPr lang="en-US" baseline="0" dirty="0" err="1" smtClean="0"/>
                        <a:t>untuk</a:t>
                      </a:r>
                      <a:r>
                        <a:rPr lang="en-US" baseline="0" dirty="0" smtClean="0"/>
                        <a:t> </a:t>
                      </a:r>
                      <a:r>
                        <a:rPr lang="en-US" baseline="0" dirty="0" err="1" smtClean="0"/>
                        <a:t>zon</a:t>
                      </a:r>
                      <a:r>
                        <a:rPr lang="en-US" baseline="0" dirty="0" smtClean="0"/>
                        <a:t> </a:t>
                      </a:r>
                      <a:r>
                        <a:rPr lang="en-US" baseline="0" dirty="0" err="1" smtClean="0"/>
                        <a:t>sebenarnya</a:t>
                      </a:r>
                      <a:endParaRPr lang="en-US" dirty="0" smtClean="0"/>
                    </a:p>
                    <a:p>
                      <a:r>
                        <a:rPr lang="en-US" dirty="0" err="1" smtClean="0"/>
                        <a:t>Contoh</a:t>
                      </a:r>
                      <a:r>
                        <a:rPr lang="en-US" baseline="0" dirty="0" smtClean="0"/>
                        <a:t> </a:t>
                      </a:r>
                      <a:r>
                        <a:rPr lang="en-US" baseline="0" dirty="0" err="1" smtClean="0"/>
                        <a:t>rujuk</a:t>
                      </a:r>
                      <a:r>
                        <a:rPr lang="en-US" baseline="0" dirty="0" smtClean="0"/>
                        <a:t> </a:t>
                      </a:r>
                      <a:r>
                        <a:rPr lang="en-US" baseline="0" dirty="0" err="1" smtClean="0"/>
                        <a:t>gambar</a:t>
                      </a:r>
                      <a:r>
                        <a:rPr lang="en-US" baseline="0" dirty="0" smtClean="0"/>
                        <a:t> </a:t>
                      </a:r>
                      <a:r>
                        <a:rPr lang="en-US" baseline="0" dirty="0" smtClean="0">
                          <a:hlinkClick r:id="rId4" action="ppaction://hlinksldjump"/>
                        </a:rPr>
                        <a:t>*3</a:t>
                      </a:r>
                      <a:endParaRPr lang="en-US" dirty="0"/>
                    </a:p>
                  </a:txBody>
                  <a:tcPr/>
                </a:tc>
              </a:tr>
            </a:tbl>
          </a:graphicData>
        </a:graphic>
      </p:graphicFrame>
    </p:spTree>
    <p:extLst>
      <p:ext uri="{BB962C8B-B14F-4D97-AF65-F5344CB8AC3E}">
        <p14:creationId xmlns:p14="http://schemas.microsoft.com/office/powerpoint/2010/main" val="178838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p:cNvSpPr txBox="1">
            <a:spLocks/>
          </p:cNvSpPr>
          <p:nvPr/>
        </p:nvSpPr>
        <p:spPr>
          <a:xfrm>
            <a:off x="8737600" y="679767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42BF89-BCBB-4592-859C-15B0F92998DD}" type="slidenum">
              <a:rPr kumimoji="0" lang="en-MY" sz="1200" b="0" i="0" u="none" strike="noStrike" kern="1200" cap="none" spc="0" normalizeH="0" baseline="0" noProof="0" smtClean="0">
                <a:ln>
                  <a:noFill/>
                </a:ln>
                <a:solidFill>
                  <a:prstClr val="black">
                    <a:tint val="75000"/>
                  </a:prstClr>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MY" sz="1200" b="0" i="0" u="none" strike="noStrike" kern="1200" cap="none" spc="0" normalizeH="0" baseline="0" noProof="0" dirty="0">
              <a:ln>
                <a:noFill/>
              </a:ln>
              <a:solidFill>
                <a:prstClr val="black">
                  <a:tint val="75000"/>
                </a:prstClr>
              </a:solidFill>
              <a:effectLst/>
              <a:uLnTx/>
              <a:uFillTx/>
              <a:latin typeface="Calibri"/>
            </a:endParaRPr>
          </a:p>
        </p:txBody>
      </p:sp>
      <p:sp>
        <p:nvSpPr>
          <p:cNvPr id="48" name="Rounded Rectangle 47">
            <a:hlinkClick r:id="rId3" action="ppaction://hlinksldjump"/>
          </p:cNvPr>
          <p:cNvSpPr/>
          <p:nvPr/>
        </p:nvSpPr>
        <p:spPr bwMode="auto">
          <a:xfrm>
            <a:off x="447759" y="2072745"/>
            <a:ext cx="2437059" cy="2358777"/>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smtClean="0">
                <a:ln>
                  <a:noFill/>
                </a:ln>
                <a:effectLst/>
                <a:uLnTx/>
                <a:uFillTx/>
                <a:latin typeface="Arial" panose="020B0604020202020204" pitchFamily="34" charset="0"/>
                <a:cs typeface="Arial" panose="020B0604020202020204" pitchFamily="34" charset="0"/>
              </a:rPr>
              <a:t>Urusetia</a:t>
            </a:r>
            <a:endParaRPr kumimoji="0" lang="en-US" sz="1200" b="1" i="0" u="sng"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Mencipta</a:t>
            </a:r>
            <a:r>
              <a:rPr kumimoji="0" lang="en-US" sz="1200" b="0" i="0" u="none" strike="noStrike" kern="0" cap="none" spc="0" normalizeH="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Sebut</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harga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/Tender</a:t>
            </a: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smtClean="0">
                <a:latin typeface="Arial" panose="020B0604020202020204" pitchFamily="34" charset="0"/>
                <a:cs typeface="Arial" panose="020B0604020202020204" pitchFamily="34" charset="0"/>
              </a:rPr>
              <a:t>M</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embentuk</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keahlian</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Jawatankuasa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Spesifikasi</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p>
        </p:txBody>
      </p:sp>
      <p:sp>
        <p:nvSpPr>
          <p:cNvPr id="49" name="Rounded Rectangle 48"/>
          <p:cNvSpPr/>
          <p:nvPr/>
        </p:nvSpPr>
        <p:spPr bwMode="auto">
          <a:xfrm>
            <a:off x="3323020" y="2072745"/>
            <a:ext cx="2538659" cy="2358776"/>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Pelulus</a:t>
            </a:r>
            <a:r>
              <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Pelantikan</a:t>
            </a:r>
            <a:r>
              <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Jawatankuasa</a:t>
            </a: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indent="-169863">
              <a:buFont typeface="Arial" pitchFamily="34" charset="0"/>
              <a:buChar char="•"/>
              <a:defRPr/>
            </a:pPr>
            <a:r>
              <a:rPr lang="en-US" sz="1200" kern="0" dirty="0" err="1">
                <a:latin typeface="Arial" panose="020B0604020202020204" pitchFamily="34" charset="0"/>
                <a:cs typeface="Arial" panose="020B0604020202020204" pitchFamily="34" charset="0"/>
              </a:rPr>
              <a:t>Meminda</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melulus</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keahlian</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Jawatankuasa</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Spesifikasi</a:t>
            </a:r>
            <a:endParaRPr lang="en-US" sz="1200" kern="0" dirty="0">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Memperaku</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pelaksanaan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Sebut</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harga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/Tender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melalui</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sistem</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eP</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50" name="Rounded Rectangle 49">
            <a:hlinkClick r:id="rId4" action="ppaction://hlinksldjump"/>
          </p:cNvPr>
          <p:cNvSpPr/>
          <p:nvPr/>
        </p:nvSpPr>
        <p:spPr bwMode="auto">
          <a:xfrm>
            <a:off x="6328769" y="2072745"/>
            <a:ext cx="2381951" cy="2358777"/>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smtClean="0">
                <a:ln>
                  <a:noFill/>
                </a:ln>
                <a:effectLst/>
                <a:uLnTx/>
                <a:uFillTx/>
                <a:latin typeface="Arial" panose="020B0604020202020204" pitchFamily="34" charset="0"/>
                <a:cs typeface="Arial" panose="020B0604020202020204" pitchFamily="34" charset="0"/>
              </a:rPr>
              <a:t>Jawatan</a:t>
            </a:r>
            <a:r>
              <a:rPr kumimoji="0" lang="en-US" sz="1200" b="1" i="0" u="sng" strike="noStrike" kern="0" cap="none" spc="0" normalizeH="0" noProof="0" dirty="0" err="1" smtClean="0">
                <a:ln>
                  <a:noFill/>
                </a:ln>
                <a:effectLst/>
                <a:uLnTx/>
                <a:uFillTx/>
                <a:latin typeface="Arial" panose="020B0604020202020204" pitchFamily="34" charset="0"/>
                <a:cs typeface="Arial" panose="020B0604020202020204" pitchFamily="34" charset="0"/>
              </a:rPr>
              <a:t>kuasa</a:t>
            </a:r>
            <a:r>
              <a:rPr kumimoji="0" lang="en-US" sz="1200" b="1" i="0" u="sng" strike="noStrike" kern="0" cap="none" spc="0" normalizeH="0" noProof="0" dirty="0" smtClean="0">
                <a:ln>
                  <a:noFill/>
                </a:ln>
                <a:effectLst/>
                <a:uLnTx/>
                <a:uFillTx/>
                <a:latin typeface="Arial" panose="020B0604020202020204" pitchFamily="34" charset="0"/>
                <a:cs typeface="Arial" panose="020B0604020202020204" pitchFamily="34" charset="0"/>
              </a:rPr>
              <a:t>  </a:t>
            </a:r>
            <a:r>
              <a:rPr kumimoji="0" lang="en-US" sz="1200" b="1" i="0" u="sng" strike="noStrike" kern="0" cap="none" spc="0" normalizeH="0" noProof="0" dirty="0" err="1" smtClean="0">
                <a:ln>
                  <a:noFill/>
                </a:ln>
                <a:effectLst/>
                <a:uLnTx/>
                <a:uFillTx/>
                <a:latin typeface="Arial" panose="020B0604020202020204" pitchFamily="34" charset="0"/>
                <a:cs typeface="Arial" panose="020B0604020202020204" pitchFamily="34" charset="0"/>
              </a:rPr>
              <a:t>Spesifikasi</a:t>
            </a:r>
            <a:endParaRPr kumimoji="0" lang="en-US" sz="1200" b="1" i="0" u="sng" strike="noStrike" kern="0" cap="none" spc="0" normalizeH="0" noProof="0" dirty="0" smtClean="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Mengunci</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masuk</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Item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dan</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spesifikasi</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indent="-169863">
              <a:buFont typeface="Arial" pitchFamily="34" charset="0"/>
              <a:buChar char="•"/>
              <a:defRPr/>
            </a:pPr>
            <a:r>
              <a:rPr lang="en-US" sz="1200" kern="0" dirty="0" err="1" smtClean="0">
                <a:latin typeface="Arial" panose="020B0604020202020204" pitchFamily="34" charset="0"/>
                <a:cs typeface="Arial" panose="020B0604020202020204" pitchFamily="34" charset="0"/>
              </a:rPr>
              <a:t>Mengesyor</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peringkat</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penilaian</a:t>
            </a:r>
            <a:r>
              <a:rPr lang="en-US" sz="1200" kern="0" dirty="0" smtClean="0">
                <a:latin typeface="Arial" panose="020B0604020202020204" pitchFamily="34" charset="0"/>
                <a:cs typeface="Arial" panose="020B0604020202020204" pitchFamily="34" charset="0"/>
              </a:rPr>
              <a:t> (1 </a:t>
            </a:r>
            <a:r>
              <a:rPr lang="en-US" sz="1200" kern="0" dirty="0" err="1" smtClean="0">
                <a:latin typeface="Arial" panose="020B0604020202020204" pitchFamily="34" charset="0"/>
                <a:cs typeface="Arial" panose="020B0604020202020204" pitchFamily="34" charset="0"/>
              </a:rPr>
              <a:t>peringkat</a:t>
            </a:r>
            <a:r>
              <a:rPr lang="en-US" sz="1200" kern="0" dirty="0" smtClean="0">
                <a:latin typeface="Arial" panose="020B0604020202020204" pitchFamily="34" charset="0"/>
                <a:cs typeface="Arial" panose="020B0604020202020204" pitchFamily="34" charset="0"/>
              </a:rPr>
              <a:t> / 2 </a:t>
            </a:r>
            <a:r>
              <a:rPr lang="en-US" sz="1200" kern="0" dirty="0" err="1" smtClean="0">
                <a:latin typeface="Arial" panose="020B0604020202020204" pitchFamily="34" charset="0"/>
                <a:cs typeface="Arial" panose="020B0604020202020204" pitchFamily="34" charset="0"/>
              </a:rPr>
              <a:t>peringkat</a:t>
            </a:r>
            <a:r>
              <a:rPr lang="en-US" sz="1200" kern="0" dirty="0" smtClean="0">
                <a:latin typeface="Arial" panose="020B0604020202020204" pitchFamily="34" charset="0"/>
                <a:cs typeface="Arial" panose="020B0604020202020204" pitchFamily="34" charset="0"/>
              </a:rPr>
              <a:t>)</a:t>
            </a:r>
          </a:p>
          <a:p>
            <a:pPr marL="169863" indent="-169863">
              <a:buFont typeface="Arial" pitchFamily="34" charset="0"/>
              <a:buChar char="•"/>
              <a:defRPr/>
            </a:pPr>
            <a:r>
              <a:rPr lang="en-US" sz="1200" kern="0" dirty="0" err="1" smtClean="0">
                <a:latin typeface="Arial" panose="020B0604020202020204" pitchFamily="34" charset="0"/>
                <a:cs typeface="Arial" panose="020B0604020202020204" pitchFamily="34" charset="0"/>
              </a:rPr>
              <a:t>Menetap</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jenis</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maklum</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balas</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dan</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kaedah</a:t>
            </a:r>
            <a:r>
              <a:rPr lang="en-US" sz="1200" kern="0" dirty="0" smtClean="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skor</a:t>
            </a:r>
            <a:endParaRPr lang="en-US" sz="1200" kern="0" dirty="0">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Menetap</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skema</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skor</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cxnSp>
        <p:nvCxnSpPr>
          <p:cNvPr id="52" name="Straight Arrow Connector 51"/>
          <p:cNvCxnSpPr/>
          <p:nvPr/>
        </p:nvCxnSpPr>
        <p:spPr>
          <a:xfrm>
            <a:off x="2884819" y="3432754"/>
            <a:ext cx="443049" cy="1"/>
          </a:xfrm>
          <a:prstGeom prst="straightConnector1">
            <a:avLst/>
          </a:prstGeom>
          <a:noFill/>
          <a:ln w="28575" cap="flat" cmpd="sng" algn="ctr">
            <a:solidFill>
              <a:srgbClr val="FF0000"/>
            </a:solidFill>
            <a:prstDash val="solid"/>
            <a:tailEnd type="arrow"/>
          </a:ln>
          <a:effectLst/>
        </p:spPr>
      </p:cxnSp>
      <p:sp>
        <p:nvSpPr>
          <p:cNvPr id="67" name="Slide Number Placeholder 3"/>
          <p:cNvSpPr txBox="1">
            <a:spLocks/>
          </p:cNvSpPr>
          <p:nvPr/>
        </p:nvSpPr>
        <p:spPr>
          <a:xfrm>
            <a:off x="9144000" y="618807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prstClr val="black"/>
              </a:solidFill>
              <a:effectLst/>
              <a:uLnTx/>
              <a:uFillTx/>
              <a:latin typeface="Calibri"/>
            </a:endParaRPr>
          </a:p>
        </p:txBody>
      </p:sp>
      <p:sp>
        <p:nvSpPr>
          <p:cNvPr id="68" name="Rounded Rectangle 67">
            <a:hlinkClick r:id="" action="ppaction://noaction"/>
          </p:cNvPr>
          <p:cNvSpPr/>
          <p:nvPr/>
        </p:nvSpPr>
        <p:spPr bwMode="auto">
          <a:xfrm>
            <a:off x="9162739" y="2072745"/>
            <a:ext cx="2409588" cy="2358777"/>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smtClean="0">
                <a:ln>
                  <a:noFill/>
                </a:ln>
                <a:effectLst/>
                <a:uLnTx/>
                <a:uFillTx/>
                <a:latin typeface="Arial" panose="020B0604020202020204" pitchFamily="34" charset="0"/>
                <a:cs typeface="Arial" panose="020B0604020202020204" pitchFamily="34" charset="0"/>
              </a:rPr>
              <a:t>Urusetia</a:t>
            </a:r>
            <a:endParaRPr kumimoji="0" lang="en-US" sz="1200" b="1" i="0" u="sng"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Menyedia</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Dokumen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Tawaran</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a:latin typeface="Arial" panose="020B0604020202020204" pitchFamily="34" charset="0"/>
                <a:cs typeface="Arial" panose="020B0604020202020204" pitchFamily="34" charset="0"/>
              </a:rPr>
              <a:t>Memutktamadkan</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peringkat</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peniaian</a:t>
            </a:r>
            <a:endParaRPr lang="en-US" sz="1200" kern="0" dirty="0">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Menetapkan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tarikh</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iklan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 </a:t>
            </a:r>
            <a:r>
              <a:rPr kumimoji="0" lang="en-US" sz="1200" b="0" i="0" u="none" strike="noStrike" kern="0" cap="none" spc="0" normalizeH="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noProof="0" dirty="0" err="1">
                <a:ln>
                  <a:noFill/>
                </a:ln>
                <a:effectLst/>
                <a:uLnTx/>
                <a:uFillTx/>
                <a:latin typeface="Arial" panose="020B0604020202020204" pitchFamily="34" charset="0"/>
                <a:cs typeface="Arial" panose="020B0604020202020204" pitchFamily="34" charset="0"/>
              </a:rPr>
              <a:t>tarikh</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taklimat</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lawatan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tapak</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jika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ada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serta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tempoh</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iklan</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cxnSp>
        <p:nvCxnSpPr>
          <p:cNvPr id="19" name="Straight Arrow Connector 18"/>
          <p:cNvCxnSpPr/>
          <p:nvPr/>
        </p:nvCxnSpPr>
        <p:spPr>
          <a:xfrm>
            <a:off x="5861679" y="3474656"/>
            <a:ext cx="443049" cy="1"/>
          </a:xfrm>
          <a:prstGeom prst="straightConnector1">
            <a:avLst/>
          </a:prstGeom>
          <a:noFill/>
          <a:ln w="28575" cap="flat" cmpd="sng" algn="ctr">
            <a:solidFill>
              <a:srgbClr val="FF0000"/>
            </a:solidFill>
            <a:prstDash val="solid"/>
            <a:tailEnd type="arrow"/>
          </a:ln>
          <a:effectLst/>
        </p:spPr>
      </p:cxnSp>
      <p:cxnSp>
        <p:nvCxnSpPr>
          <p:cNvPr id="20" name="Straight Arrow Connector 19"/>
          <p:cNvCxnSpPr/>
          <p:nvPr/>
        </p:nvCxnSpPr>
        <p:spPr>
          <a:xfrm>
            <a:off x="8719690" y="3490797"/>
            <a:ext cx="443049" cy="1"/>
          </a:xfrm>
          <a:prstGeom prst="straightConnector1">
            <a:avLst/>
          </a:prstGeom>
          <a:noFill/>
          <a:ln w="28575" cap="flat" cmpd="sng" algn="ctr">
            <a:solidFill>
              <a:srgbClr val="FF0000"/>
            </a:solidFill>
            <a:prstDash val="solid"/>
            <a:tailEnd type="arrow"/>
          </a:ln>
          <a:effectLst/>
        </p:spPr>
      </p:cxnSp>
      <p:sp>
        <p:nvSpPr>
          <p:cNvPr id="18" name="Rectangle 17"/>
          <p:cNvSpPr/>
          <p:nvPr/>
        </p:nvSpPr>
        <p:spPr>
          <a:xfrm>
            <a:off x="0" y="0"/>
            <a:ext cx="12192000" cy="54226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PENYEDIAAN DOKUMEN TAWARAN SEBUT HARGA/TENDER</a:t>
            </a:r>
            <a:endParaRPr lang="en-US" b="1" dirty="0">
              <a:solidFill>
                <a:schemeClr val="tx1"/>
              </a:solidFill>
            </a:endParaRPr>
          </a:p>
        </p:txBody>
      </p:sp>
      <p:sp>
        <p:nvSpPr>
          <p:cNvPr id="23" name="Pentagon 22"/>
          <p:cNvSpPr/>
          <p:nvPr/>
        </p:nvSpPr>
        <p:spPr>
          <a:xfrm>
            <a:off x="9677779" y="5031919"/>
            <a:ext cx="1777241" cy="44132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a:latin typeface="Arial" pitchFamily="34" charset="0"/>
                <a:cs typeface="Arial" pitchFamily="34" charset="0"/>
              </a:rPr>
              <a:t>p</a:t>
            </a:r>
            <a:r>
              <a:rPr kumimoji="0" lang="en-US" sz="1200" b="1" i="1" u="none" strike="noStrike" kern="0" cap="none" spc="0" normalizeH="0" baseline="0" noProof="0" dirty="0" err="1" smtClean="0">
                <a:ln>
                  <a:noFill/>
                </a:ln>
                <a:effectLst/>
                <a:uLnTx/>
                <a:uFillTx/>
                <a:latin typeface="Arial" pitchFamily="34" charset="0"/>
                <a:cs typeface="Arial" pitchFamily="34" charset="0"/>
              </a:rPr>
              <a:t>engiklanan</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cxnSp>
        <p:nvCxnSpPr>
          <p:cNvPr id="24" name="Straight Arrow Connector 23"/>
          <p:cNvCxnSpPr>
            <a:endCxn id="23" idx="0"/>
          </p:cNvCxnSpPr>
          <p:nvPr/>
        </p:nvCxnSpPr>
        <p:spPr>
          <a:xfrm>
            <a:off x="10456068" y="4431522"/>
            <a:ext cx="0" cy="600397"/>
          </a:xfrm>
          <a:prstGeom prst="straightConnector1">
            <a:avLst/>
          </a:prstGeom>
          <a:noFill/>
          <a:ln w="28575" cap="flat" cmpd="sng" algn="ctr">
            <a:solidFill>
              <a:srgbClr val="FF0000"/>
            </a:solidFill>
            <a:prstDash val="solid"/>
            <a:tailEnd type="arrow"/>
          </a:ln>
          <a:effectLst/>
        </p:spPr>
      </p:cxnSp>
      <p:sp>
        <p:nvSpPr>
          <p:cNvPr id="15" name="Rectangle 14"/>
          <p:cNvSpPr/>
          <p:nvPr/>
        </p:nvSpPr>
        <p:spPr>
          <a:xfrm>
            <a:off x="3163375" y="1935638"/>
            <a:ext cx="2772884" cy="26329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698882"/>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p:cNvSpPr txBox="1">
            <a:spLocks/>
          </p:cNvSpPr>
          <p:nvPr/>
        </p:nvSpPr>
        <p:spPr>
          <a:xfrm>
            <a:off x="8737600" y="679767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42BF89-BCBB-4592-859C-15B0F92998DD}" type="slidenum">
              <a:rPr kumimoji="0" lang="en-MY" sz="1200" b="0" i="0" u="none" strike="noStrike" kern="1200" cap="none" spc="0" normalizeH="0" baseline="0" noProof="0" smtClean="0">
                <a:ln>
                  <a:noFill/>
                </a:ln>
                <a:solidFill>
                  <a:prstClr val="black">
                    <a:tint val="75000"/>
                  </a:prstClr>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MY" sz="1200" b="0" i="0" u="none" strike="noStrike" kern="1200" cap="none" spc="0" normalizeH="0" baseline="0" noProof="0" dirty="0">
              <a:ln>
                <a:noFill/>
              </a:ln>
              <a:solidFill>
                <a:prstClr val="black">
                  <a:tint val="75000"/>
                </a:prstClr>
              </a:solidFill>
              <a:effectLst/>
              <a:uLnTx/>
              <a:uFillTx/>
              <a:latin typeface="Calibri"/>
            </a:endParaRPr>
          </a:p>
        </p:txBody>
      </p:sp>
      <p:sp>
        <p:nvSpPr>
          <p:cNvPr id="48" name="Rounded Rectangle 47">
            <a:hlinkClick r:id="rId3" action="ppaction://hlinksldjump"/>
          </p:cNvPr>
          <p:cNvSpPr/>
          <p:nvPr/>
        </p:nvSpPr>
        <p:spPr bwMode="auto">
          <a:xfrm>
            <a:off x="447759" y="2072745"/>
            <a:ext cx="2437059" cy="2358777"/>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smtClean="0">
                <a:ln>
                  <a:noFill/>
                </a:ln>
                <a:effectLst/>
                <a:uLnTx/>
                <a:uFillTx/>
                <a:latin typeface="Arial" panose="020B0604020202020204" pitchFamily="34" charset="0"/>
                <a:cs typeface="Arial" panose="020B0604020202020204" pitchFamily="34" charset="0"/>
              </a:rPr>
              <a:t>Urusetia</a:t>
            </a:r>
            <a:endParaRPr kumimoji="0" lang="en-US" sz="1200" b="1" i="0" u="sng"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Mencipta</a:t>
            </a:r>
            <a:r>
              <a:rPr kumimoji="0" lang="en-US" sz="1200" b="0" i="0" u="none" strike="noStrike" kern="0" cap="none" spc="0" normalizeH="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Sebut</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harga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/Tender</a:t>
            </a: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smtClean="0">
                <a:latin typeface="Arial" panose="020B0604020202020204" pitchFamily="34" charset="0"/>
                <a:cs typeface="Arial" panose="020B0604020202020204" pitchFamily="34" charset="0"/>
              </a:rPr>
              <a:t>M</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embentuk</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keahlian</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Jawatankuasa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Spesifikasi</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p>
        </p:txBody>
      </p:sp>
      <p:sp>
        <p:nvSpPr>
          <p:cNvPr id="49" name="Rounded Rectangle 48"/>
          <p:cNvSpPr/>
          <p:nvPr/>
        </p:nvSpPr>
        <p:spPr bwMode="auto">
          <a:xfrm>
            <a:off x="3323020" y="2072745"/>
            <a:ext cx="2538659" cy="2358776"/>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Pelulus</a:t>
            </a:r>
            <a:r>
              <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Pelantikan</a:t>
            </a:r>
            <a:r>
              <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Jawatankuasa</a:t>
            </a: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indent="-169863">
              <a:buFont typeface="Arial" pitchFamily="34" charset="0"/>
              <a:buChar char="•"/>
              <a:defRPr/>
            </a:pPr>
            <a:r>
              <a:rPr lang="en-US" sz="1200" kern="0" dirty="0" err="1">
                <a:latin typeface="Arial" panose="020B0604020202020204" pitchFamily="34" charset="0"/>
                <a:cs typeface="Arial" panose="020B0604020202020204" pitchFamily="34" charset="0"/>
              </a:rPr>
              <a:t>Meminda</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melulus</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keahlian</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Jawatankuasa</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Spesifikasi</a:t>
            </a:r>
            <a:endParaRPr lang="en-US" sz="1200" kern="0" dirty="0">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Memperaku</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pelaksanaan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Sebut</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harga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/Tender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melalui</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sistem</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eP</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50" name="Rounded Rectangle 49">
            <a:hlinkClick r:id="rId4" action="ppaction://hlinksldjump"/>
          </p:cNvPr>
          <p:cNvSpPr/>
          <p:nvPr/>
        </p:nvSpPr>
        <p:spPr bwMode="auto">
          <a:xfrm>
            <a:off x="6328769" y="2072745"/>
            <a:ext cx="2381951" cy="2358777"/>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smtClean="0">
                <a:ln>
                  <a:noFill/>
                </a:ln>
                <a:effectLst/>
                <a:uLnTx/>
                <a:uFillTx/>
                <a:latin typeface="Arial" panose="020B0604020202020204" pitchFamily="34" charset="0"/>
                <a:cs typeface="Arial" panose="020B0604020202020204" pitchFamily="34" charset="0"/>
              </a:rPr>
              <a:t>Jawatan</a:t>
            </a:r>
            <a:r>
              <a:rPr kumimoji="0" lang="en-US" sz="1200" b="1" i="0" u="sng" strike="noStrike" kern="0" cap="none" spc="0" normalizeH="0" noProof="0" dirty="0" err="1" smtClean="0">
                <a:ln>
                  <a:noFill/>
                </a:ln>
                <a:effectLst/>
                <a:uLnTx/>
                <a:uFillTx/>
                <a:latin typeface="Arial" panose="020B0604020202020204" pitchFamily="34" charset="0"/>
                <a:cs typeface="Arial" panose="020B0604020202020204" pitchFamily="34" charset="0"/>
              </a:rPr>
              <a:t>kuasa</a:t>
            </a:r>
            <a:r>
              <a:rPr kumimoji="0" lang="en-US" sz="1200" b="1" i="0" u="sng" strike="noStrike" kern="0" cap="none" spc="0" normalizeH="0" noProof="0" dirty="0" smtClean="0">
                <a:ln>
                  <a:noFill/>
                </a:ln>
                <a:effectLst/>
                <a:uLnTx/>
                <a:uFillTx/>
                <a:latin typeface="Arial" panose="020B0604020202020204" pitchFamily="34" charset="0"/>
                <a:cs typeface="Arial" panose="020B0604020202020204" pitchFamily="34" charset="0"/>
              </a:rPr>
              <a:t>  </a:t>
            </a:r>
            <a:r>
              <a:rPr kumimoji="0" lang="en-US" sz="1200" b="1" i="0" u="sng" strike="noStrike" kern="0" cap="none" spc="0" normalizeH="0" noProof="0" dirty="0" err="1" smtClean="0">
                <a:ln>
                  <a:noFill/>
                </a:ln>
                <a:effectLst/>
                <a:uLnTx/>
                <a:uFillTx/>
                <a:latin typeface="Arial" panose="020B0604020202020204" pitchFamily="34" charset="0"/>
                <a:cs typeface="Arial" panose="020B0604020202020204" pitchFamily="34" charset="0"/>
              </a:rPr>
              <a:t>Spesifikasi</a:t>
            </a:r>
            <a:endParaRPr kumimoji="0" lang="en-US" sz="1200" b="1" i="0" u="sng" strike="noStrike" kern="0" cap="none" spc="0" normalizeH="0" noProof="0" dirty="0" smtClean="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Mengunci</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masuk</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Item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dan</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spesifikasi</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indent="-169863">
              <a:buFont typeface="Arial" pitchFamily="34" charset="0"/>
              <a:buChar char="•"/>
              <a:defRPr/>
            </a:pPr>
            <a:r>
              <a:rPr lang="en-US" sz="1200" kern="0" dirty="0" err="1" smtClean="0">
                <a:latin typeface="Arial" panose="020B0604020202020204" pitchFamily="34" charset="0"/>
                <a:cs typeface="Arial" panose="020B0604020202020204" pitchFamily="34" charset="0"/>
              </a:rPr>
              <a:t>Mengesyor</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peringkat</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penilaian</a:t>
            </a:r>
            <a:r>
              <a:rPr lang="en-US" sz="1200" kern="0" dirty="0" smtClean="0">
                <a:latin typeface="Arial" panose="020B0604020202020204" pitchFamily="34" charset="0"/>
                <a:cs typeface="Arial" panose="020B0604020202020204" pitchFamily="34" charset="0"/>
              </a:rPr>
              <a:t> (1 </a:t>
            </a:r>
            <a:r>
              <a:rPr lang="en-US" sz="1200" kern="0" dirty="0" err="1" smtClean="0">
                <a:latin typeface="Arial" panose="020B0604020202020204" pitchFamily="34" charset="0"/>
                <a:cs typeface="Arial" panose="020B0604020202020204" pitchFamily="34" charset="0"/>
              </a:rPr>
              <a:t>peringkat</a:t>
            </a:r>
            <a:r>
              <a:rPr lang="en-US" sz="1200" kern="0" dirty="0" smtClean="0">
                <a:latin typeface="Arial" panose="020B0604020202020204" pitchFamily="34" charset="0"/>
                <a:cs typeface="Arial" panose="020B0604020202020204" pitchFamily="34" charset="0"/>
              </a:rPr>
              <a:t> / 2 </a:t>
            </a:r>
            <a:r>
              <a:rPr lang="en-US" sz="1200" kern="0" dirty="0" err="1" smtClean="0">
                <a:latin typeface="Arial" panose="020B0604020202020204" pitchFamily="34" charset="0"/>
                <a:cs typeface="Arial" panose="020B0604020202020204" pitchFamily="34" charset="0"/>
              </a:rPr>
              <a:t>peringkat</a:t>
            </a:r>
            <a:r>
              <a:rPr lang="en-US" sz="1200" kern="0" dirty="0" smtClean="0">
                <a:latin typeface="Arial" panose="020B0604020202020204" pitchFamily="34" charset="0"/>
                <a:cs typeface="Arial" panose="020B0604020202020204" pitchFamily="34" charset="0"/>
              </a:rPr>
              <a:t>)</a:t>
            </a:r>
          </a:p>
          <a:p>
            <a:pPr marL="169863" indent="-169863">
              <a:buFont typeface="Arial" pitchFamily="34" charset="0"/>
              <a:buChar char="•"/>
              <a:defRPr/>
            </a:pPr>
            <a:r>
              <a:rPr lang="en-US" sz="1200" kern="0" dirty="0" err="1" smtClean="0">
                <a:latin typeface="Arial" panose="020B0604020202020204" pitchFamily="34" charset="0"/>
                <a:cs typeface="Arial" panose="020B0604020202020204" pitchFamily="34" charset="0"/>
              </a:rPr>
              <a:t>Menetap</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jenis</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maklum</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balas</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dan</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kaedah</a:t>
            </a:r>
            <a:r>
              <a:rPr lang="en-US" sz="1200" kern="0" dirty="0" smtClean="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skor</a:t>
            </a:r>
            <a:endParaRPr lang="en-US" sz="1200" kern="0" dirty="0">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Menetap</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skema</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skor</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cxnSp>
        <p:nvCxnSpPr>
          <p:cNvPr id="52" name="Straight Arrow Connector 51"/>
          <p:cNvCxnSpPr/>
          <p:nvPr/>
        </p:nvCxnSpPr>
        <p:spPr>
          <a:xfrm>
            <a:off x="2884819" y="3432754"/>
            <a:ext cx="443049" cy="1"/>
          </a:xfrm>
          <a:prstGeom prst="straightConnector1">
            <a:avLst/>
          </a:prstGeom>
          <a:noFill/>
          <a:ln w="28575" cap="flat" cmpd="sng" algn="ctr">
            <a:solidFill>
              <a:srgbClr val="FF0000"/>
            </a:solidFill>
            <a:prstDash val="solid"/>
            <a:tailEnd type="arrow"/>
          </a:ln>
          <a:effectLst/>
        </p:spPr>
      </p:cxnSp>
      <p:sp>
        <p:nvSpPr>
          <p:cNvPr id="67" name="Slide Number Placeholder 3"/>
          <p:cNvSpPr txBox="1">
            <a:spLocks/>
          </p:cNvSpPr>
          <p:nvPr/>
        </p:nvSpPr>
        <p:spPr>
          <a:xfrm>
            <a:off x="9144000" y="618807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prstClr val="black"/>
              </a:solidFill>
              <a:effectLst/>
              <a:uLnTx/>
              <a:uFillTx/>
              <a:latin typeface="Calibri"/>
            </a:endParaRPr>
          </a:p>
        </p:txBody>
      </p:sp>
      <p:sp>
        <p:nvSpPr>
          <p:cNvPr id="68" name="Rounded Rectangle 67">
            <a:hlinkClick r:id="" action="ppaction://noaction"/>
          </p:cNvPr>
          <p:cNvSpPr/>
          <p:nvPr/>
        </p:nvSpPr>
        <p:spPr bwMode="auto">
          <a:xfrm>
            <a:off x="9162739" y="2072745"/>
            <a:ext cx="2409588" cy="2358777"/>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smtClean="0">
                <a:ln>
                  <a:noFill/>
                </a:ln>
                <a:effectLst/>
                <a:uLnTx/>
                <a:uFillTx/>
                <a:latin typeface="Arial" panose="020B0604020202020204" pitchFamily="34" charset="0"/>
                <a:cs typeface="Arial" panose="020B0604020202020204" pitchFamily="34" charset="0"/>
              </a:rPr>
              <a:t>Urusetia</a:t>
            </a:r>
            <a:endParaRPr kumimoji="0" lang="en-US" sz="1200" b="1" i="0" u="sng"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Menyedia</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Dokumen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Tawaran</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a:latin typeface="Arial" panose="020B0604020202020204" pitchFamily="34" charset="0"/>
                <a:cs typeface="Arial" panose="020B0604020202020204" pitchFamily="34" charset="0"/>
              </a:rPr>
              <a:t>Memutktamadkan</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peringkat</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peniaian</a:t>
            </a:r>
            <a:endParaRPr lang="en-US" sz="1200" kern="0" dirty="0">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Menetapkan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tarikh</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iklan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 </a:t>
            </a:r>
            <a:r>
              <a:rPr kumimoji="0" lang="en-US" sz="1200" b="0" i="0" u="none" strike="noStrike" kern="0" cap="none" spc="0" normalizeH="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noProof="0" dirty="0" err="1">
                <a:ln>
                  <a:noFill/>
                </a:ln>
                <a:effectLst/>
                <a:uLnTx/>
                <a:uFillTx/>
                <a:latin typeface="Arial" panose="020B0604020202020204" pitchFamily="34" charset="0"/>
                <a:cs typeface="Arial" panose="020B0604020202020204" pitchFamily="34" charset="0"/>
              </a:rPr>
              <a:t>tarikh</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taklimat</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lawatan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tapak</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jika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ada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serta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tempoh</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iklan</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cxnSp>
        <p:nvCxnSpPr>
          <p:cNvPr id="19" name="Straight Arrow Connector 18"/>
          <p:cNvCxnSpPr/>
          <p:nvPr/>
        </p:nvCxnSpPr>
        <p:spPr>
          <a:xfrm>
            <a:off x="5861679" y="3474656"/>
            <a:ext cx="443049" cy="1"/>
          </a:xfrm>
          <a:prstGeom prst="straightConnector1">
            <a:avLst/>
          </a:prstGeom>
          <a:noFill/>
          <a:ln w="28575" cap="flat" cmpd="sng" algn="ctr">
            <a:solidFill>
              <a:srgbClr val="FF0000"/>
            </a:solidFill>
            <a:prstDash val="solid"/>
            <a:tailEnd type="arrow"/>
          </a:ln>
          <a:effectLst/>
        </p:spPr>
      </p:cxnSp>
      <p:cxnSp>
        <p:nvCxnSpPr>
          <p:cNvPr id="20" name="Straight Arrow Connector 19"/>
          <p:cNvCxnSpPr/>
          <p:nvPr/>
        </p:nvCxnSpPr>
        <p:spPr>
          <a:xfrm>
            <a:off x="8719690" y="3490797"/>
            <a:ext cx="443049" cy="1"/>
          </a:xfrm>
          <a:prstGeom prst="straightConnector1">
            <a:avLst/>
          </a:prstGeom>
          <a:noFill/>
          <a:ln w="28575" cap="flat" cmpd="sng" algn="ctr">
            <a:solidFill>
              <a:srgbClr val="FF0000"/>
            </a:solidFill>
            <a:prstDash val="solid"/>
            <a:tailEnd type="arrow"/>
          </a:ln>
          <a:effectLst/>
        </p:spPr>
      </p:cxnSp>
      <p:sp>
        <p:nvSpPr>
          <p:cNvPr id="18" name="Rectangle 17"/>
          <p:cNvSpPr/>
          <p:nvPr/>
        </p:nvSpPr>
        <p:spPr>
          <a:xfrm>
            <a:off x="0" y="0"/>
            <a:ext cx="12192000" cy="54226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PENYEDIAAN DOKUMEN TAWARAN SEBUT HARGA/TENDER</a:t>
            </a:r>
            <a:endParaRPr lang="en-US" b="1" dirty="0">
              <a:solidFill>
                <a:schemeClr val="tx1"/>
              </a:solidFill>
            </a:endParaRPr>
          </a:p>
        </p:txBody>
      </p:sp>
      <p:sp>
        <p:nvSpPr>
          <p:cNvPr id="23" name="Pentagon 22"/>
          <p:cNvSpPr/>
          <p:nvPr/>
        </p:nvSpPr>
        <p:spPr>
          <a:xfrm>
            <a:off x="9677779" y="5031919"/>
            <a:ext cx="1777241" cy="44132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a:latin typeface="Arial" pitchFamily="34" charset="0"/>
                <a:cs typeface="Arial" pitchFamily="34" charset="0"/>
              </a:rPr>
              <a:t>p</a:t>
            </a:r>
            <a:r>
              <a:rPr kumimoji="0" lang="en-US" sz="1200" b="1" i="1" u="none" strike="noStrike" kern="0" cap="none" spc="0" normalizeH="0" baseline="0" noProof="0" dirty="0" err="1" smtClean="0">
                <a:ln>
                  <a:noFill/>
                </a:ln>
                <a:effectLst/>
                <a:uLnTx/>
                <a:uFillTx/>
                <a:latin typeface="Arial" pitchFamily="34" charset="0"/>
                <a:cs typeface="Arial" pitchFamily="34" charset="0"/>
              </a:rPr>
              <a:t>engiklanan</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cxnSp>
        <p:nvCxnSpPr>
          <p:cNvPr id="24" name="Straight Arrow Connector 23"/>
          <p:cNvCxnSpPr>
            <a:endCxn id="23" idx="0"/>
          </p:cNvCxnSpPr>
          <p:nvPr/>
        </p:nvCxnSpPr>
        <p:spPr>
          <a:xfrm>
            <a:off x="10456068" y="4431522"/>
            <a:ext cx="0" cy="600397"/>
          </a:xfrm>
          <a:prstGeom prst="straightConnector1">
            <a:avLst/>
          </a:prstGeom>
          <a:noFill/>
          <a:ln w="28575" cap="flat" cmpd="sng" algn="ctr">
            <a:solidFill>
              <a:srgbClr val="FF0000"/>
            </a:solidFill>
            <a:prstDash val="solid"/>
            <a:tailEnd type="arrow"/>
          </a:ln>
          <a:effectLst/>
        </p:spPr>
      </p:cxnSp>
      <p:sp>
        <p:nvSpPr>
          <p:cNvPr id="15" name="Rectangle 14"/>
          <p:cNvSpPr/>
          <p:nvPr/>
        </p:nvSpPr>
        <p:spPr>
          <a:xfrm>
            <a:off x="6112447" y="1935638"/>
            <a:ext cx="2772884" cy="26329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ction="ppaction://hlinksldjump"/>
          </p:cNvPr>
          <p:cNvSpPr/>
          <p:nvPr/>
        </p:nvSpPr>
        <p:spPr>
          <a:xfrm>
            <a:off x="7416443" y="2954285"/>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stretch>
            <a:fillRect/>
          </a:stretch>
        </p:blipFill>
        <p:spPr>
          <a:xfrm>
            <a:off x="158240" y="6307816"/>
            <a:ext cx="289519" cy="336650"/>
          </a:xfrm>
          <a:prstGeom prst="rect">
            <a:avLst/>
          </a:prstGeom>
          <a:ln>
            <a:solidFill>
              <a:schemeClr val="tx1"/>
            </a:solidFill>
          </a:ln>
        </p:spPr>
      </p:pic>
      <p:sp>
        <p:nvSpPr>
          <p:cNvPr id="25" name="TextBox 24"/>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26" name="Rectangle 25">
            <a:hlinkClick r:id="rId4" action="ppaction://hlinksldjump"/>
          </p:cNvPr>
          <p:cNvSpPr/>
          <p:nvPr/>
        </p:nvSpPr>
        <p:spPr>
          <a:xfrm>
            <a:off x="1315226" y="6452792"/>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665284"/>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861" r="1394"/>
          <a:stretch/>
        </p:blipFill>
        <p:spPr>
          <a:xfrm>
            <a:off x="29981" y="341815"/>
            <a:ext cx="12118969" cy="6126480"/>
          </a:xfrm>
          <a:prstGeom prst="rect">
            <a:avLst/>
          </a:prstGeom>
        </p:spPr>
      </p:pic>
      <p:sp>
        <p:nvSpPr>
          <p:cNvPr id="3" name="Left Brace 2"/>
          <p:cNvSpPr/>
          <p:nvPr/>
        </p:nvSpPr>
        <p:spPr>
          <a:xfrm flipH="1">
            <a:off x="2410805" y="2076139"/>
            <a:ext cx="318171" cy="149726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p:cNvSpPr/>
          <p:nvPr/>
        </p:nvSpPr>
        <p:spPr>
          <a:xfrm flipH="1">
            <a:off x="2410806" y="1489399"/>
            <a:ext cx="318171" cy="490394"/>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ular Callout 3"/>
          <p:cNvSpPr/>
          <p:nvPr/>
        </p:nvSpPr>
        <p:spPr>
          <a:xfrm>
            <a:off x="3983808" y="1070111"/>
            <a:ext cx="6199301" cy="1626520"/>
          </a:xfrm>
          <a:prstGeom prst="wedgeRectCallout">
            <a:avLst>
              <a:gd name="adj1" fmla="val -68571"/>
              <a:gd name="adj2" fmla="val -10136"/>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Maklumat</a:t>
            </a:r>
            <a:r>
              <a:rPr lang="en-US" dirty="0">
                <a:solidFill>
                  <a:schemeClr val="tx1"/>
                </a:solidFill>
              </a:rPr>
              <a:t> di </a:t>
            </a:r>
            <a:r>
              <a:rPr lang="en-US" dirty="0" err="1">
                <a:solidFill>
                  <a:schemeClr val="tx1"/>
                </a:solidFill>
              </a:rPr>
              <a:t>dua</a:t>
            </a:r>
            <a:r>
              <a:rPr lang="en-US" dirty="0">
                <a:solidFill>
                  <a:schemeClr val="tx1"/>
                </a:solidFill>
              </a:rPr>
              <a:t> (2) menu </a:t>
            </a:r>
            <a:r>
              <a:rPr lang="en-US" dirty="0" err="1">
                <a:solidFill>
                  <a:schemeClr val="tx1"/>
                </a:solidFill>
              </a:rPr>
              <a:t>ini</a:t>
            </a:r>
            <a:r>
              <a:rPr lang="en-US" dirty="0">
                <a:solidFill>
                  <a:schemeClr val="tx1"/>
                </a:solidFill>
              </a:rPr>
              <a:t> </a:t>
            </a:r>
            <a:r>
              <a:rPr lang="en-US" dirty="0" err="1">
                <a:solidFill>
                  <a:schemeClr val="tx1"/>
                </a:solidFill>
              </a:rPr>
              <a:t>telah</a:t>
            </a:r>
            <a:r>
              <a:rPr lang="en-US" dirty="0">
                <a:solidFill>
                  <a:schemeClr val="tx1"/>
                </a:solidFill>
              </a:rPr>
              <a:t> </a:t>
            </a:r>
            <a:r>
              <a:rPr lang="en-US" dirty="0" err="1">
                <a:solidFill>
                  <a:schemeClr val="tx1"/>
                </a:solidFill>
              </a:rPr>
              <a:t>disediakan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Urusetia</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dipaparkan</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r>
              <a:rPr lang="en-US" dirty="0">
                <a:solidFill>
                  <a:schemeClr val="tx1"/>
                </a:solidFill>
              </a:rPr>
              <a:t> </a:t>
            </a:r>
            <a:r>
              <a:rPr lang="en-US" dirty="0" err="1">
                <a:solidFill>
                  <a:schemeClr val="tx1"/>
                </a:solidFill>
              </a:rPr>
              <a:t>tetapi</a:t>
            </a:r>
            <a:r>
              <a:rPr lang="en-US" dirty="0">
                <a:solidFill>
                  <a:schemeClr val="tx1"/>
                </a:solidFill>
              </a:rPr>
              <a:t> </a:t>
            </a:r>
            <a:r>
              <a:rPr lang="en-US" dirty="0" err="1">
                <a:solidFill>
                  <a:schemeClr val="tx1"/>
                </a:solidFill>
              </a:rPr>
              <a:t>terdapat</a:t>
            </a:r>
            <a:r>
              <a:rPr lang="en-US" dirty="0">
                <a:solidFill>
                  <a:schemeClr val="tx1"/>
                </a:solidFill>
              </a:rPr>
              <a:t> </a:t>
            </a:r>
            <a:r>
              <a:rPr lang="en-US" dirty="0" err="1">
                <a:solidFill>
                  <a:schemeClr val="tx1"/>
                </a:solidFill>
              </a:rPr>
              <a:t>beberapa</a:t>
            </a:r>
            <a:r>
              <a:rPr lang="en-US" dirty="0">
                <a:solidFill>
                  <a:schemeClr val="tx1"/>
                </a:solidFill>
              </a:rPr>
              <a:t> </a:t>
            </a:r>
            <a:r>
              <a:rPr lang="en-US" dirty="0" err="1">
                <a:solidFill>
                  <a:schemeClr val="tx1"/>
                </a:solidFill>
              </a:rPr>
              <a:t>maklumat</a:t>
            </a:r>
            <a:r>
              <a:rPr lang="en-US" dirty="0">
                <a:solidFill>
                  <a:schemeClr val="tx1"/>
                </a:solidFill>
              </a:rPr>
              <a:t> yang </a:t>
            </a:r>
            <a:r>
              <a:rPr lang="en-US" dirty="0" err="1">
                <a:solidFill>
                  <a:schemeClr val="tx1"/>
                </a:solidFill>
              </a:rPr>
              <a:t>boleh</a:t>
            </a:r>
            <a:r>
              <a:rPr lang="en-US" dirty="0">
                <a:solidFill>
                  <a:schemeClr val="tx1"/>
                </a:solidFill>
              </a:rPr>
              <a:t> </a:t>
            </a:r>
            <a:r>
              <a:rPr lang="en-US" dirty="0" err="1">
                <a:solidFill>
                  <a:schemeClr val="tx1"/>
                </a:solidFill>
              </a:rPr>
              <a:t>dipinda</a:t>
            </a:r>
            <a:r>
              <a:rPr lang="en-US" dirty="0">
                <a:solidFill>
                  <a:schemeClr val="tx1"/>
                </a:solidFill>
              </a:rPr>
              <a:t>/</a:t>
            </a:r>
            <a:r>
              <a:rPr lang="en-US" dirty="0" err="1">
                <a:solidFill>
                  <a:schemeClr val="tx1"/>
                </a:solidFill>
              </a:rPr>
              <a:t>syor</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Jawatan</a:t>
            </a:r>
            <a:r>
              <a:rPr lang="en-US" dirty="0">
                <a:solidFill>
                  <a:schemeClr val="tx1"/>
                </a:solidFill>
              </a:rPr>
              <a:t> </a:t>
            </a:r>
            <a:r>
              <a:rPr lang="en-US" dirty="0" err="1">
                <a:solidFill>
                  <a:schemeClr val="tx1"/>
                </a:solidFill>
              </a:rPr>
              <a:t>kuasa</a:t>
            </a:r>
            <a:r>
              <a:rPr lang="en-US" dirty="0">
                <a:solidFill>
                  <a:schemeClr val="tx1"/>
                </a:solidFill>
              </a:rPr>
              <a:t> </a:t>
            </a:r>
            <a:r>
              <a:rPr lang="en-US" dirty="0" err="1">
                <a:solidFill>
                  <a:schemeClr val="tx1"/>
                </a:solidFill>
              </a:rPr>
              <a:t>Spesifikasi</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dimuktamadkan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Urusetia</a:t>
            </a:r>
            <a:r>
              <a:rPr lang="en-US" dirty="0">
                <a:solidFill>
                  <a:schemeClr val="tx1"/>
                </a:solidFill>
              </a:rPr>
              <a:t> di </a:t>
            </a:r>
            <a:r>
              <a:rPr lang="en-US" dirty="0" err="1">
                <a:solidFill>
                  <a:schemeClr val="tx1"/>
                </a:solidFill>
              </a:rPr>
              <a:t>peringkat</a:t>
            </a:r>
            <a:r>
              <a:rPr lang="en-US" dirty="0">
                <a:solidFill>
                  <a:schemeClr val="tx1"/>
                </a:solidFill>
              </a:rPr>
              <a:t> </a:t>
            </a:r>
            <a:r>
              <a:rPr lang="en-US" dirty="0" err="1">
                <a:solidFill>
                  <a:schemeClr val="tx1"/>
                </a:solidFill>
              </a:rPr>
              <a:t>penyediaan</a:t>
            </a:r>
            <a:r>
              <a:rPr lang="en-US" dirty="0">
                <a:solidFill>
                  <a:schemeClr val="tx1"/>
                </a:solidFill>
              </a:rPr>
              <a:t> </a:t>
            </a:r>
            <a:r>
              <a:rPr lang="en-US" dirty="0" err="1">
                <a:solidFill>
                  <a:schemeClr val="tx1"/>
                </a:solidFill>
              </a:rPr>
              <a:t>dokumen</a:t>
            </a:r>
            <a:r>
              <a:rPr lang="en-US" dirty="0">
                <a:solidFill>
                  <a:schemeClr val="tx1"/>
                </a:solidFill>
              </a:rPr>
              <a:t> </a:t>
            </a:r>
            <a:r>
              <a:rPr lang="en-US" dirty="0" err="1">
                <a:solidFill>
                  <a:schemeClr val="tx1"/>
                </a:solidFill>
              </a:rPr>
              <a:t>tawaran</a:t>
            </a:r>
            <a:r>
              <a:rPr lang="en-US" dirty="0">
                <a:solidFill>
                  <a:schemeClr val="tx1"/>
                </a:solidFill>
              </a:rPr>
              <a:t> </a:t>
            </a:r>
          </a:p>
        </p:txBody>
      </p:sp>
      <p:sp>
        <p:nvSpPr>
          <p:cNvPr id="17" name="Rectangular Callout 16"/>
          <p:cNvSpPr/>
          <p:nvPr/>
        </p:nvSpPr>
        <p:spPr>
          <a:xfrm>
            <a:off x="3938838" y="3030889"/>
            <a:ext cx="5037920" cy="886527"/>
          </a:xfrm>
          <a:prstGeom prst="wedgeRectCallout">
            <a:avLst>
              <a:gd name="adj1" fmla="val -72057"/>
              <a:gd name="adj2" fmla="val -70432"/>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Maklumat</a:t>
            </a:r>
            <a:r>
              <a:rPr lang="en-US" dirty="0">
                <a:solidFill>
                  <a:schemeClr val="tx1"/>
                </a:solidFill>
              </a:rPr>
              <a:t> di lima (5) menu </a:t>
            </a:r>
            <a:r>
              <a:rPr lang="en-US" dirty="0" err="1">
                <a:solidFill>
                  <a:schemeClr val="tx1"/>
                </a:solidFill>
              </a:rPr>
              <a:t>ini</a:t>
            </a:r>
            <a:r>
              <a:rPr lang="en-US" dirty="0">
                <a:solidFill>
                  <a:schemeClr val="tx1"/>
                </a:solidFill>
              </a:rPr>
              <a:t> </a:t>
            </a:r>
            <a:r>
              <a:rPr lang="en-US" dirty="0" err="1">
                <a:solidFill>
                  <a:schemeClr val="tx1"/>
                </a:solidFill>
              </a:rPr>
              <a:t>adalah</a:t>
            </a:r>
            <a:r>
              <a:rPr lang="en-US" dirty="0">
                <a:solidFill>
                  <a:schemeClr val="tx1"/>
                </a:solidFill>
              </a:rPr>
              <a:t> </a:t>
            </a:r>
            <a:r>
              <a:rPr lang="en-US" dirty="0" err="1">
                <a:solidFill>
                  <a:schemeClr val="tx1"/>
                </a:solidFill>
              </a:rPr>
              <a:t>wajib</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menjadi</a:t>
            </a:r>
            <a:r>
              <a:rPr lang="en-US" dirty="0">
                <a:solidFill>
                  <a:schemeClr val="tx1"/>
                </a:solidFill>
              </a:rPr>
              <a:t> </a:t>
            </a:r>
            <a:r>
              <a:rPr lang="en-US" dirty="0" err="1">
                <a:solidFill>
                  <a:schemeClr val="tx1"/>
                </a:solidFill>
              </a:rPr>
              <a:t>tanggungjawab</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Spesifikasi</a:t>
            </a:r>
            <a:endParaRPr lang="en-US" dirty="0">
              <a:solidFill>
                <a:schemeClr val="tx1"/>
              </a:solidFill>
            </a:endParaRPr>
          </a:p>
        </p:txBody>
      </p:sp>
      <p:sp>
        <p:nvSpPr>
          <p:cNvPr id="18" name="Left Brace 17"/>
          <p:cNvSpPr/>
          <p:nvPr/>
        </p:nvSpPr>
        <p:spPr>
          <a:xfrm flipH="1">
            <a:off x="2410806" y="3657229"/>
            <a:ext cx="318171" cy="490394"/>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ular Callout 18"/>
          <p:cNvSpPr/>
          <p:nvPr/>
        </p:nvSpPr>
        <p:spPr>
          <a:xfrm>
            <a:off x="3938838" y="5038861"/>
            <a:ext cx="5539751" cy="1408032"/>
          </a:xfrm>
          <a:prstGeom prst="wedgeRectCallout">
            <a:avLst>
              <a:gd name="adj1" fmla="val -69871"/>
              <a:gd name="adj2" fmla="val -128160"/>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Maklumat</a:t>
            </a:r>
            <a:r>
              <a:rPr lang="en-US" dirty="0">
                <a:solidFill>
                  <a:schemeClr val="tx1"/>
                </a:solidFill>
              </a:rPr>
              <a:t> di </a:t>
            </a:r>
            <a:r>
              <a:rPr lang="en-US" dirty="0" err="1">
                <a:solidFill>
                  <a:schemeClr val="tx1"/>
                </a:solidFill>
              </a:rPr>
              <a:t>dua</a:t>
            </a:r>
            <a:r>
              <a:rPr lang="en-US" dirty="0">
                <a:solidFill>
                  <a:schemeClr val="tx1"/>
                </a:solidFill>
              </a:rPr>
              <a:t> (2) menu </a:t>
            </a:r>
            <a:r>
              <a:rPr lang="en-US" dirty="0" err="1">
                <a:solidFill>
                  <a:schemeClr val="tx1"/>
                </a:solidFill>
              </a:rPr>
              <a:t>ini</a:t>
            </a:r>
            <a:r>
              <a:rPr lang="en-US" dirty="0">
                <a:solidFill>
                  <a:schemeClr val="tx1"/>
                </a:solidFill>
              </a:rPr>
              <a:t> </a:t>
            </a:r>
            <a:r>
              <a:rPr lang="en-US" dirty="0" err="1">
                <a:solidFill>
                  <a:schemeClr val="tx1"/>
                </a:solidFill>
              </a:rPr>
              <a:t>tidak</a:t>
            </a:r>
            <a:r>
              <a:rPr lang="en-US" dirty="0">
                <a:solidFill>
                  <a:schemeClr val="tx1"/>
                </a:solidFill>
              </a:rPr>
              <a:t> </a:t>
            </a:r>
            <a:r>
              <a:rPr lang="en-US" dirty="0" err="1">
                <a:solidFill>
                  <a:schemeClr val="tx1"/>
                </a:solidFill>
              </a:rPr>
              <a:t>wajib</a:t>
            </a:r>
            <a:r>
              <a:rPr lang="en-US" dirty="0">
                <a:solidFill>
                  <a:schemeClr val="tx1"/>
                </a:solidFill>
              </a:rPr>
              <a:t> </a:t>
            </a:r>
            <a:r>
              <a:rPr lang="en-US" dirty="0" err="1">
                <a:solidFill>
                  <a:schemeClr val="tx1"/>
                </a:solidFill>
              </a:rPr>
              <a:t>pada</a:t>
            </a:r>
            <a:r>
              <a:rPr lang="en-US" dirty="0">
                <a:solidFill>
                  <a:schemeClr val="tx1"/>
                </a:solidFill>
              </a:rPr>
              <a:t> </a:t>
            </a:r>
            <a:r>
              <a:rPr lang="en-US" dirty="0" err="1">
                <a:solidFill>
                  <a:schemeClr val="tx1"/>
                </a:solidFill>
              </a:rPr>
              <a:t>peringkat</a:t>
            </a:r>
            <a:r>
              <a:rPr lang="en-US" dirty="0">
                <a:solidFill>
                  <a:schemeClr val="tx1"/>
                </a:solidFill>
              </a:rPr>
              <a:t> </a:t>
            </a:r>
            <a:r>
              <a:rPr lang="en-US" dirty="0" err="1">
                <a:solidFill>
                  <a:schemeClr val="tx1"/>
                </a:solidFill>
              </a:rPr>
              <a:t>ini</a:t>
            </a:r>
            <a:r>
              <a:rPr lang="en-US" dirty="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disediakan</a:t>
            </a:r>
            <a:r>
              <a:rPr lang="en-US" dirty="0">
                <a:solidFill>
                  <a:schemeClr val="tx1"/>
                </a:solidFill>
              </a:rPr>
              <a:t>/</a:t>
            </a:r>
            <a:r>
              <a:rPr lang="en-US" dirty="0" err="1">
                <a:solidFill>
                  <a:schemeClr val="tx1"/>
                </a:solidFill>
              </a:rPr>
              <a:t>dikemaskini</a:t>
            </a:r>
            <a:r>
              <a:rPr lang="en-US" dirty="0">
                <a:solidFill>
                  <a:schemeClr val="tx1"/>
                </a:solidFill>
              </a:rPr>
              <a:t> (</a:t>
            </a:r>
            <a:r>
              <a:rPr lang="en-US" dirty="0" err="1">
                <a:solidFill>
                  <a:schemeClr val="tx1"/>
                </a:solidFill>
              </a:rPr>
              <a:t>jika</a:t>
            </a:r>
            <a:r>
              <a:rPr lang="en-US" dirty="0">
                <a:solidFill>
                  <a:schemeClr val="tx1"/>
                </a:solidFill>
              </a:rPr>
              <a:t> </a:t>
            </a:r>
            <a:r>
              <a:rPr lang="en-US" dirty="0" err="1">
                <a:solidFill>
                  <a:schemeClr val="tx1"/>
                </a:solidFill>
              </a:rPr>
              <a:t>diisi</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Spesifikasi</a:t>
            </a:r>
            <a:r>
              <a:rPr lang="en-US" dirty="0">
                <a:solidFill>
                  <a:schemeClr val="tx1"/>
                </a:solidFill>
              </a:rPr>
              <a:t>) di </a:t>
            </a:r>
            <a:r>
              <a:rPr lang="en-US" dirty="0" err="1">
                <a:solidFill>
                  <a:schemeClr val="tx1"/>
                </a:solidFill>
              </a:rPr>
              <a:t>peringkat</a:t>
            </a:r>
            <a:r>
              <a:rPr lang="en-US" dirty="0">
                <a:solidFill>
                  <a:schemeClr val="tx1"/>
                </a:solidFill>
              </a:rPr>
              <a:t> </a:t>
            </a:r>
            <a:r>
              <a:rPr lang="en-US" dirty="0" err="1">
                <a:solidFill>
                  <a:schemeClr val="tx1"/>
                </a:solidFill>
              </a:rPr>
              <a:t>pengurusan</a:t>
            </a:r>
            <a:r>
              <a:rPr lang="en-US" dirty="0">
                <a:solidFill>
                  <a:schemeClr val="tx1"/>
                </a:solidFill>
              </a:rPr>
              <a:t> </a:t>
            </a:r>
            <a:r>
              <a:rPr lang="en-US" dirty="0" err="1">
                <a:solidFill>
                  <a:schemeClr val="tx1"/>
                </a:solidFill>
              </a:rPr>
              <a:t>kontrak</a:t>
            </a:r>
            <a:endParaRPr lang="en-US" dirty="0">
              <a:solidFill>
                <a:schemeClr val="tx1"/>
              </a:solidFill>
            </a:endParaRPr>
          </a:p>
        </p:txBody>
      </p:sp>
    </p:spTree>
    <p:extLst>
      <p:ext uri="{BB962C8B-B14F-4D97-AF65-F5344CB8AC3E}">
        <p14:creationId xmlns:p14="http://schemas.microsoft.com/office/powerpoint/2010/main" val="34512440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861" r="1270"/>
          <a:stretch/>
        </p:blipFill>
        <p:spPr>
          <a:xfrm>
            <a:off x="59959" y="416765"/>
            <a:ext cx="12134214" cy="6126480"/>
          </a:xfrm>
          <a:prstGeom prst="rect">
            <a:avLst/>
          </a:prstGeom>
        </p:spPr>
      </p:pic>
      <p:sp>
        <p:nvSpPr>
          <p:cNvPr id="5" name="Rectangle 4"/>
          <p:cNvSpPr/>
          <p:nvPr/>
        </p:nvSpPr>
        <p:spPr>
          <a:xfrm>
            <a:off x="3468943" y="4067250"/>
            <a:ext cx="7846393"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53953" y="5654880"/>
            <a:ext cx="7846393" cy="2135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143093" y="2200341"/>
            <a:ext cx="6994307" cy="1570346"/>
          </a:xfrm>
          <a:prstGeom prst="wedgeRectCallout">
            <a:avLst>
              <a:gd name="adj1" fmla="val -8947"/>
              <a:gd name="adj2" fmla="val 130235"/>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dirty="0" err="1">
                <a:solidFill>
                  <a:schemeClr val="tx1"/>
                </a:solidFill>
              </a:rPr>
              <a:t>Maklumat</a:t>
            </a:r>
            <a:r>
              <a:rPr lang="en-US" dirty="0">
                <a:solidFill>
                  <a:schemeClr val="tx1"/>
                </a:solidFill>
              </a:rPr>
              <a:t> </a:t>
            </a:r>
            <a:r>
              <a:rPr lang="en-US" dirty="0" err="1">
                <a:solidFill>
                  <a:schemeClr val="tx1"/>
                </a:solidFill>
              </a:rPr>
              <a:t>berikut</a:t>
            </a:r>
            <a:r>
              <a:rPr lang="en-US" dirty="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dipinda</a:t>
            </a:r>
            <a:r>
              <a:rPr lang="en-US" dirty="0">
                <a:solidFill>
                  <a:schemeClr val="tx1"/>
                </a:solidFill>
              </a:rPr>
              <a:t>/</a:t>
            </a:r>
            <a:r>
              <a:rPr lang="en-US" dirty="0" err="1">
                <a:solidFill>
                  <a:schemeClr val="tx1"/>
                </a:solidFill>
              </a:rPr>
              <a:t>disyor</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Spesifikasi</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dimuktamadkan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Urusetia</a:t>
            </a:r>
            <a:r>
              <a:rPr lang="en-US" dirty="0">
                <a:solidFill>
                  <a:schemeClr val="tx1"/>
                </a:solidFill>
              </a:rPr>
              <a:t>  di </a:t>
            </a:r>
            <a:r>
              <a:rPr lang="en-US" dirty="0" err="1">
                <a:solidFill>
                  <a:schemeClr val="tx1"/>
                </a:solidFill>
              </a:rPr>
              <a:t>peringkat</a:t>
            </a:r>
            <a:r>
              <a:rPr lang="en-US" dirty="0">
                <a:solidFill>
                  <a:schemeClr val="tx1"/>
                </a:solidFill>
              </a:rPr>
              <a:t> </a:t>
            </a:r>
            <a:r>
              <a:rPr lang="en-US" dirty="0" err="1">
                <a:solidFill>
                  <a:schemeClr val="tx1"/>
                </a:solidFill>
              </a:rPr>
              <a:t>penyediaan</a:t>
            </a:r>
            <a:r>
              <a:rPr lang="en-US" dirty="0">
                <a:solidFill>
                  <a:schemeClr val="tx1"/>
                </a:solidFill>
              </a:rPr>
              <a:t> </a:t>
            </a:r>
            <a:r>
              <a:rPr lang="en-US" dirty="0" err="1">
                <a:solidFill>
                  <a:schemeClr val="tx1"/>
                </a:solidFill>
              </a:rPr>
              <a:t>dokumen</a:t>
            </a:r>
            <a:r>
              <a:rPr lang="en-US" dirty="0">
                <a:solidFill>
                  <a:schemeClr val="tx1"/>
                </a:solidFill>
              </a:rPr>
              <a:t> </a:t>
            </a:r>
            <a:r>
              <a:rPr lang="en-US" dirty="0" err="1">
                <a:solidFill>
                  <a:schemeClr val="tx1"/>
                </a:solidFill>
              </a:rPr>
              <a:t>tawaran</a:t>
            </a:r>
            <a:r>
              <a:rPr lang="en-US" dirty="0">
                <a:solidFill>
                  <a:schemeClr val="tx1"/>
                </a:solidFill>
              </a:rPr>
              <a:t> </a:t>
            </a:r>
            <a:r>
              <a:rPr lang="en-US" dirty="0" err="1">
                <a:solidFill>
                  <a:schemeClr val="tx1"/>
                </a:solidFill>
              </a:rPr>
              <a:t>kecuali</a:t>
            </a:r>
            <a:r>
              <a:rPr lang="en-US" dirty="0">
                <a:solidFill>
                  <a:schemeClr val="tx1"/>
                </a:solidFill>
              </a:rPr>
              <a:t> </a:t>
            </a:r>
            <a:r>
              <a:rPr lang="en-US" dirty="0" err="1">
                <a:solidFill>
                  <a:schemeClr val="tx1"/>
                </a:solidFill>
              </a:rPr>
              <a:t>bagi</a:t>
            </a:r>
            <a:r>
              <a:rPr lang="en-US" dirty="0">
                <a:solidFill>
                  <a:schemeClr val="tx1"/>
                </a:solidFill>
              </a:rPr>
              <a:t> </a:t>
            </a:r>
            <a:r>
              <a:rPr lang="en-US" b="1" dirty="0" err="1">
                <a:solidFill>
                  <a:schemeClr val="tx1"/>
                </a:solidFill>
              </a:rPr>
              <a:t>Jenis</a:t>
            </a:r>
            <a:r>
              <a:rPr lang="en-US" b="1" dirty="0">
                <a:solidFill>
                  <a:schemeClr val="tx1"/>
                </a:solidFill>
              </a:rPr>
              <a:t> </a:t>
            </a:r>
            <a:r>
              <a:rPr lang="en-US" b="1" dirty="0" err="1" smtClean="0">
                <a:solidFill>
                  <a:schemeClr val="tx1"/>
                </a:solidFill>
              </a:rPr>
              <a:t>Pemenuhan</a:t>
            </a:r>
            <a:r>
              <a:rPr lang="en-US" b="1" dirty="0" smtClean="0">
                <a:solidFill>
                  <a:schemeClr val="tx1"/>
                </a:solidFill>
              </a:rPr>
              <a:t> </a:t>
            </a:r>
            <a:r>
              <a:rPr lang="en-US" b="1" dirty="0" err="1" smtClean="0">
                <a:solidFill>
                  <a:schemeClr val="tx1"/>
                </a:solidFill>
              </a:rPr>
              <a:t>dan</a:t>
            </a:r>
            <a:r>
              <a:rPr lang="en-US" b="1" dirty="0" smtClean="0">
                <a:solidFill>
                  <a:schemeClr val="tx1"/>
                </a:solidFill>
              </a:rPr>
              <a:t> </a:t>
            </a:r>
            <a:r>
              <a:rPr lang="en-US" b="1" dirty="0" err="1" smtClean="0">
                <a:solidFill>
                  <a:schemeClr val="tx1"/>
                </a:solidFill>
              </a:rPr>
              <a:t>Tempoh</a:t>
            </a:r>
            <a:r>
              <a:rPr lang="en-US" b="1" dirty="0" smtClean="0">
                <a:solidFill>
                  <a:schemeClr val="tx1"/>
                </a:solidFill>
              </a:rPr>
              <a:t> </a:t>
            </a:r>
            <a:r>
              <a:rPr lang="en-US" b="1" dirty="0" err="1" smtClean="0">
                <a:solidFill>
                  <a:schemeClr val="tx1"/>
                </a:solidFill>
              </a:rPr>
              <a:t>Kontrak</a:t>
            </a:r>
            <a:r>
              <a:rPr lang="en-US" dirty="0" smtClean="0">
                <a:solidFill>
                  <a:schemeClr val="tx1"/>
                </a:solidFill>
              </a:rPr>
              <a:t> </a:t>
            </a:r>
            <a:r>
              <a:rPr lang="en-US" dirty="0" err="1" smtClean="0">
                <a:solidFill>
                  <a:schemeClr val="tx1"/>
                </a:solidFill>
              </a:rPr>
              <a:t>tiada</a:t>
            </a:r>
            <a:r>
              <a:rPr lang="en-US" dirty="0" smtClean="0">
                <a:solidFill>
                  <a:schemeClr val="tx1"/>
                </a:solidFill>
              </a:rPr>
              <a:t> </a:t>
            </a:r>
            <a:r>
              <a:rPr lang="en-US" dirty="0" err="1">
                <a:solidFill>
                  <a:schemeClr val="tx1"/>
                </a:solidFill>
              </a:rPr>
              <a:t>pindaan</a:t>
            </a:r>
            <a:r>
              <a:rPr lang="en-US" dirty="0">
                <a:solidFill>
                  <a:schemeClr val="tx1"/>
                </a:solidFill>
              </a:rPr>
              <a:t> </a:t>
            </a:r>
            <a:r>
              <a:rPr lang="en-US" dirty="0" err="1">
                <a:solidFill>
                  <a:schemeClr val="tx1"/>
                </a:solidFill>
              </a:rPr>
              <a:t>dibenarkan</a:t>
            </a:r>
            <a:r>
              <a:rPr lang="en-US" dirty="0">
                <a:solidFill>
                  <a:schemeClr val="tx1"/>
                </a:solidFill>
              </a:rPr>
              <a:t> </a:t>
            </a:r>
            <a:r>
              <a:rPr lang="en-US" dirty="0" err="1">
                <a:solidFill>
                  <a:schemeClr val="tx1"/>
                </a:solidFill>
              </a:rPr>
              <a:t>selepas</a:t>
            </a:r>
            <a:r>
              <a:rPr lang="en-US" dirty="0">
                <a:solidFill>
                  <a:schemeClr val="tx1"/>
                </a:solidFill>
              </a:rPr>
              <a:t> </a:t>
            </a:r>
            <a:r>
              <a:rPr lang="en-US" dirty="0" err="1">
                <a:solidFill>
                  <a:schemeClr val="tx1"/>
                </a:solidFill>
              </a:rPr>
              <a:t>ini</a:t>
            </a:r>
            <a:endParaRPr lang="en-US" dirty="0">
              <a:solidFill>
                <a:schemeClr val="tx1"/>
              </a:solidFill>
            </a:endParaRPr>
          </a:p>
        </p:txBody>
      </p:sp>
      <p:sp>
        <p:nvSpPr>
          <p:cNvPr id="8" name="Left Brace 7"/>
          <p:cNvSpPr/>
          <p:nvPr/>
        </p:nvSpPr>
        <p:spPr>
          <a:xfrm>
            <a:off x="3054006" y="4356796"/>
            <a:ext cx="399947" cy="1436694"/>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
          <p:cNvSpPr/>
          <p:nvPr/>
        </p:nvSpPr>
        <p:spPr>
          <a:xfrm>
            <a:off x="98123" y="1464332"/>
            <a:ext cx="2371507" cy="3957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73900" y="5339937"/>
            <a:ext cx="4226446" cy="273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760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27186" y="438947"/>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202623"/>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6" y="1238070"/>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515256" y="482505"/>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Penyediaan</a:t>
            </a:r>
            <a:r>
              <a:rPr lang="en-US" sz="2000" b="1" dirty="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Spesifikasi</a:t>
            </a:r>
            <a:r>
              <a:rPr lang="en-US" sz="2000" b="1" dirty="0" smtClean="0">
                <a:latin typeface="Arial" pitchFamily="34" charset="0"/>
                <a:ea typeface="Arial Unicode MS" panose="020B0604020202020204" pitchFamily="34" charset="-128"/>
                <a:cs typeface="Arial" pitchFamily="34" charset="0"/>
              </a:rPr>
              <a:t> – </a:t>
            </a:r>
            <a:r>
              <a:rPr lang="en-US" sz="2000" b="1" dirty="0" err="1" smtClean="0">
                <a:latin typeface="Arial" pitchFamily="34" charset="0"/>
                <a:ea typeface="Arial Unicode MS" panose="020B0604020202020204" pitchFamily="34" charset="-128"/>
                <a:cs typeface="Arial" pitchFamily="34" charset="0"/>
              </a:rPr>
              <a:t>Senarai</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Semak</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Teknikal</a:t>
            </a:r>
            <a:endParaRPr lang="en-US" sz="2000" b="1" dirty="0">
              <a:latin typeface="Arial" pitchFamily="34" charset="0"/>
              <a:cs typeface="Arial" pitchFamily="34" charset="0"/>
            </a:endParaRPr>
          </a:p>
        </p:txBody>
      </p:sp>
      <p:grpSp>
        <p:nvGrpSpPr>
          <p:cNvPr id="22" name="Group 21"/>
          <p:cNvGrpSpPr/>
          <p:nvPr/>
        </p:nvGrpSpPr>
        <p:grpSpPr>
          <a:xfrm>
            <a:off x="174173" y="2146702"/>
            <a:ext cx="1628922" cy="1509621"/>
            <a:chOff x="2669042" y="3159478"/>
            <a:chExt cx="2182744" cy="1439812"/>
          </a:xfrm>
        </p:grpSpPr>
        <p:sp>
          <p:nvSpPr>
            <p:cNvPr id="23" name="Rectangle 22"/>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a:solidFill>
                    <a:schemeClr val="bg1"/>
                  </a:solidFill>
                  <a:latin typeface="Century Gothic" panose="020B0502020202020204" pitchFamily="34" charset="0"/>
                  <a:cs typeface="helvetica" panose="020B0604020202020204" pitchFamily="34" charset="0"/>
                </a:rPr>
                <a:t>J/</a:t>
              </a:r>
              <a:r>
                <a:rPr lang="en-US" sz="1200" dirty="0" err="1">
                  <a:solidFill>
                    <a:schemeClr val="bg1"/>
                  </a:solidFill>
                  <a:latin typeface="Century Gothic" panose="020B0502020202020204" pitchFamily="34" charset="0"/>
                  <a:cs typeface="helvetica" panose="020B0604020202020204" pitchFamily="34" charset="0"/>
                </a:rPr>
                <a:t>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Spesifikasi</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p:nvPicPr>
        <p:blipFill>
          <a:blip r:embed="rId5"/>
          <a:stretch>
            <a:fillRect/>
          </a:stretch>
        </p:blipFill>
        <p:spPr>
          <a:xfrm>
            <a:off x="158240" y="6307816"/>
            <a:ext cx="289519" cy="336650"/>
          </a:xfrm>
          <a:prstGeom prst="rect">
            <a:avLst/>
          </a:prstGeom>
          <a:ln>
            <a:solidFill>
              <a:schemeClr val="tx1"/>
            </a:solidFill>
          </a:ln>
        </p:spPr>
      </p:pic>
      <p:sp>
        <p:nvSpPr>
          <p:cNvPr id="14" name="TextBox 13"/>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5" name="Rectangle 14">
            <a:hlinkClick r:id="rId6" action="ppaction://hlinksldjump"/>
          </p:cNvPr>
          <p:cNvSpPr/>
          <p:nvPr/>
        </p:nvSpPr>
        <p:spPr>
          <a:xfrm>
            <a:off x="1315226" y="6452792"/>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067779" y="1510560"/>
            <a:ext cx="9750762" cy="5078313"/>
          </a:xfrm>
          <a:prstGeom prst="rect">
            <a:avLst/>
          </a:prstGeom>
        </p:spPr>
        <p:txBody>
          <a:bodyPr wrap="square">
            <a:spAutoFit/>
          </a:bodyPr>
          <a:lstStyle/>
          <a:p>
            <a:pPr marL="463550" lvl="1"/>
            <a:r>
              <a:rPr lang="en-US" dirty="0" err="1" smtClean="0">
                <a:latin typeface="Century Gothic" panose="020B0502020202020204" pitchFamily="34" charset="0"/>
              </a:rPr>
              <a:t>Elemen-elemen</a:t>
            </a:r>
            <a:r>
              <a:rPr lang="en-US" dirty="0" smtClean="0">
                <a:latin typeface="Century Gothic" panose="020B0502020202020204" pitchFamily="34" charset="0"/>
              </a:rPr>
              <a:t> </a:t>
            </a:r>
            <a:r>
              <a:rPr lang="en-US" dirty="0" err="1" smtClean="0">
                <a:latin typeface="Century Gothic" panose="020B0502020202020204" pitchFamily="34" charset="0"/>
              </a:rPr>
              <a:t>penilaian</a:t>
            </a:r>
            <a:r>
              <a:rPr lang="en-US" dirty="0" smtClean="0">
                <a:latin typeface="Century Gothic" panose="020B0502020202020204" pitchFamily="34" charset="0"/>
              </a:rPr>
              <a:t> </a:t>
            </a:r>
            <a:r>
              <a:rPr lang="en-US" dirty="0" err="1" smtClean="0">
                <a:latin typeface="Century Gothic" panose="020B0502020202020204" pitchFamily="34" charset="0"/>
              </a:rPr>
              <a:t>teknikal</a:t>
            </a:r>
            <a:r>
              <a:rPr lang="en-US" dirty="0" smtClean="0">
                <a:latin typeface="Century Gothic" panose="020B0502020202020204" pitchFamily="34" charset="0"/>
              </a:rPr>
              <a:t> /</a:t>
            </a:r>
            <a:r>
              <a:rPr lang="en-US" dirty="0" err="1" smtClean="0">
                <a:latin typeface="Century Gothic" panose="020B0502020202020204" pitchFamily="34" charset="0"/>
              </a:rPr>
              <a:t>pemberitahuan</a:t>
            </a:r>
            <a:r>
              <a:rPr lang="en-US" dirty="0" smtClean="0">
                <a:latin typeface="Century Gothic" panose="020B0502020202020204" pitchFamily="34" charset="0"/>
              </a:rPr>
              <a:t> </a:t>
            </a:r>
            <a:r>
              <a:rPr lang="en-US" dirty="0" err="1" smtClean="0">
                <a:latin typeface="Century Gothic" panose="020B0502020202020204" pitchFamily="34" charset="0"/>
              </a:rPr>
              <a:t>kepada</a:t>
            </a:r>
            <a:r>
              <a:rPr lang="en-US" dirty="0" smtClean="0">
                <a:latin typeface="Century Gothic" panose="020B0502020202020204" pitchFamily="34" charset="0"/>
              </a:rPr>
              <a:t> </a:t>
            </a:r>
            <a:r>
              <a:rPr lang="en-US" dirty="0" err="1" smtClean="0">
                <a:latin typeface="Century Gothic" panose="020B0502020202020204" pitchFamily="34" charset="0"/>
              </a:rPr>
              <a:t>pembekal</a:t>
            </a:r>
            <a:r>
              <a:rPr lang="en-US" dirty="0" smtClean="0">
                <a:latin typeface="Century Gothic" panose="020B0502020202020204" pitchFamily="34" charset="0"/>
              </a:rPr>
              <a:t>  </a:t>
            </a:r>
            <a:r>
              <a:rPr lang="en-US" dirty="0" err="1" smtClean="0">
                <a:latin typeface="Century Gothic" panose="020B0502020202020204" pitchFamily="34" charset="0"/>
              </a:rPr>
              <a:t>perlu</a:t>
            </a:r>
            <a:r>
              <a:rPr lang="en-US" dirty="0" smtClean="0">
                <a:latin typeface="Century Gothic" panose="020B0502020202020204" pitchFamily="34" charset="0"/>
              </a:rPr>
              <a:t> di </a:t>
            </a:r>
            <a:r>
              <a:rPr lang="en-US" dirty="0" err="1" smtClean="0">
                <a:latin typeface="Century Gothic" panose="020B0502020202020204" pitchFamily="34" charset="0"/>
              </a:rPr>
              <a:t>senarai</a:t>
            </a:r>
            <a:r>
              <a:rPr lang="en-US" dirty="0" smtClean="0">
                <a:latin typeface="Century Gothic" panose="020B0502020202020204" pitchFamily="34" charset="0"/>
              </a:rPr>
              <a:t> di </a:t>
            </a:r>
            <a:r>
              <a:rPr lang="en-US" b="1" dirty="0" err="1" smtClean="0">
                <a:latin typeface="Century Gothic" panose="020B0502020202020204" pitchFamily="34" charset="0"/>
              </a:rPr>
              <a:t>Senarai</a:t>
            </a:r>
            <a:r>
              <a:rPr lang="en-US" b="1" dirty="0" smtClean="0">
                <a:latin typeface="Century Gothic" panose="020B0502020202020204" pitchFamily="34" charset="0"/>
              </a:rPr>
              <a:t> </a:t>
            </a:r>
            <a:r>
              <a:rPr lang="en-US" b="1" dirty="0" err="1" smtClean="0">
                <a:latin typeface="Century Gothic" panose="020B0502020202020204" pitchFamily="34" charset="0"/>
              </a:rPr>
              <a:t>Semak</a:t>
            </a:r>
            <a:r>
              <a:rPr lang="en-US" b="1" dirty="0" smtClean="0">
                <a:latin typeface="Century Gothic" panose="020B0502020202020204" pitchFamily="34" charset="0"/>
              </a:rPr>
              <a:t> </a:t>
            </a:r>
            <a:r>
              <a:rPr lang="en-US" b="1" dirty="0" err="1" smtClean="0">
                <a:latin typeface="Century Gothic" panose="020B0502020202020204" pitchFamily="34" charset="0"/>
              </a:rPr>
              <a:t>Teknikal</a:t>
            </a:r>
            <a:r>
              <a:rPr lang="en-US" b="1" dirty="0">
                <a:latin typeface="Century Gothic" panose="020B0502020202020204" pitchFamily="34" charset="0"/>
              </a:rPr>
              <a:t> </a:t>
            </a:r>
            <a:r>
              <a:rPr lang="en-US" dirty="0" err="1" smtClean="0">
                <a:latin typeface="Century Gothic" panose="020B0502020202020204" pitchFamily="34" charset="0"/>
              </a:rPr>
              <a:t>iaitu</a:t>
            </a:r>
            <a:r>
              <a:rPr lang="en-US" dirty="0" smtClean="0">
                <a:latin typeface="Century Gothic" panose="020B0502020202020204" pitchFamily="34" charset="0"/>
              </a:rPr>
              <a:t>:</a:t>
            </a:r>
          </a:p>
          <a:p>
            <a:pPr marL="463550" lvl="1"/>
            <a:endParaRPr lang="en-US" dirty="0" smtClean="0">
              <a:latin typeface="Century Gothic" panose="020B0502020202020204" pitchFamily="34" charset="0"/>
            </a:endParaRPr>
          </a:p>
          <a:p>
            <a:pPr marL="914400" lvl="1" indent="-446088">
              <a:buFont typeface="Wingdings" pitchFamily="2" charset="2"/>
              <a:buChar char="Ø"/>
            </a:pPr>
            <a:r>
              <a:rPr lang="en-US" dirty="0" err="1" smtClean="0">
                <a:latin typeface="Century Gothic" panose="020B0502020202020204" pitchFamily="34" charset="0"/>
              </a:rPr>
              <a:t>Templat</a:t>
            </a:r>
            <a:r>
              <a:rPr lang="en-US" dirty="0" smtClean="0">
                <a:latin typeface="Century Gothic" panose="020B0502020202020204" pitchFamily="34" charset="0"/>
              </a:rPr>
              <a:t> Item </a:t>
            </a:r>
            <a:r>
              <a:rPr lang="en-US" dirty="0" err="1" smtClean="0">
                <a:latin typeface="Century Gothic" panose="020B0502020202020204" pitchFamily="34" charset="0"/>
              </a:rPr>
              <a:t>dan</a:t>
            </a:r>
            <a:r>
              <a:rPr lang="en-US" dirty="0" smtClean="0">
                <a:latin typeface="Century Gothic" panose="020B0502020202020204" pitchFamily="34" charset="0"/>
              </a:rPr>
              <a:t> </a:t>
            </a:r>
            <a:r>
              <a:rPr lang="en-US" dirty="0" err="1" smtClean="0">
                <a:latin typeface="Century Gothic" panose="020B0502020202020204" pitchFamily="34" charset="0"/>
              </a:rPr>
              <a:t>Spesifikasi</a:t>
            </a:r>
            <a:endParaRPr lang="en-US" dirty="0" smtClean="0">
              <a:latin typeface="Century Gothic" panose="020B0502020202020204" pitchFamily="34" charset="0"/>
            </a:endParaRPr>
          </a:p>
          <a:p>
            <a:pPr marL="893762" lvl="1"/>
            <a:endParaRPr lang="en-US" dirty="0">
              <a:latin typeface="Century Gothic" panose="020B0502020202020204" pitchFamily="34" charset="0"/>
            </a:endParaRPr>
          </a:p>
          <a:p>
            <a:pPr marL="1371600" lvl="1" indent="-450850">
              <a:buFont typeface="Wingdings" panose="05000000000000000000" pitchFamily="2" charset="2"/>
              <a:buChar char="v"/>
            </a:pPr>
            <a:r>
              <a:rPr lang="en-US" dirty="0" err="1" smtClean="0">
                <a:latin typeface="Century Gothic" panose="020B0502020202020204" pitchFamily="34" charset="0"/>
              </a:rPr>
              <a:t>Klon</a:t>
            </a:r>
            <a:r>
              <a:rPr lang="en-US" dirty="0" smtClean="0">
                <a:latin typeface="Century Gothic" panose="020B0502020202020204" pitchFamily="34" charset="0"/>
              </a:rPr>
              <a:t> </a:t>
            </a:r>
            <a:r>
              <a:rPr lang="en-US" dirty="0" err="1" smtClean="0">
                <a:latin typeface="Century Gothic" panose="020B0502020202020204" pitchFamily="34" charset="0"/>
              </a:rPr>
              <a:t>dari</a:t>
            </a:r>
            <a:r>
              <a:rPr lang="en-US" dirty="0" smtClean="0">
                <a:latin typeface="Century Gothic" panose="020B0502020202020204" pitchFamily="34" charset="0"/>
              </a:rPr>
              <a:t> </a:t>
            </a:r>
            <a:r>
              <a:rPr lang="en-US" dirty="0" err="1">
                <a:latin typeface="Century Gothic" panose="020B0502020202020204" pitchFamily="34" charset="0"/>
              </a:rPr>
              <a:t>t</a:t>
            </a:r>
            <a:r>
              <a:rPr lang="en-US" dirty="0" err="1" smtClean="0">
                <a:latin typeface="Century Gothic" panose="020B0502020202020204" pitchFamily="34" charset="0"/>
              </a:rPr>
              <a:t>emplat</a:t>
            </a:r>
            <a:r>
              <a:rPr lang="en-US" dirty="0" smtClean="0">
                <a:latin typeface="Century Gothic" panose="020B0502020202020204" pitchFamily="34" charset="0"/>
              </a:rPr>
              <a:t>  </a:t>
            </a:r>
            <a:r>
              <a:rPr lang="en-US" dirty="0">
                <a:latin typeface="Century Gothic" panose="020B0502020202020204" pitchFamily="34" charset="0"/>
              </a:rPr>
              <a:t>item </a:t>
            </a:r>
            <a:r>
              <a:rPr lang="en-US" dirty="0" err="1" smtClean="0">
                <a:latin typeface="Century Gothic" panose="020B0502020202020204" pitchFamily="34" charset="0"/>
              </a:rPr>
              <a:t>dan</a:t>
            </a:r>
            <a:r>
              <a:rPr lang="en-US" dirty="0" smtClean="0">
                <a:latin typeface="Century Gothic" panose="020B0502020202020204" pitchFamily="34" charset="0"/>
              </a:rPr>
              <a:t> </a:t>
            </a:r>
            <a:r>
              <a:rPr lang="en-US" dirty="0" err="1" smtClean="0">
                <a:latin typeface="Century Gothic" panose="020B0502020202020204" pitchFamily="34" charset="0"/>
              </a:rPr>
              <a:t>spesifikasi</a:t>
            </a:r>
            <a:r>
              <a:rPr lang="en-US" dirty="0" smtClean="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Pencadang</a:t>
            </a:r>
            <a:r>
              <a:rPr lang="en-US" dirty="0">
                <a:latin typeface="Century Gothic" panose="020B0502020202020204" pitchFamily="34" charset="0"/>
              </a:rPr>
              <a:t> </a:t>
            </a:r>
            <a:r>
              <a:rPr lang="en-US" dirty="0" err="1">
                <a:latin typeface="Century Gothic" panose="020B0502020202020204" pitchFamily="34" charset="0"/>
              </a:rPr>
              <a:t>Spesifikasi</a:t>
            </a:r>
            <a:r>
              <a:rPr lang="en-US" dirty="0">
                <a:latin typeface="Century Gothic" panose="020B0502020202020204" pitchFamily="34" charset="0"/>
              </a:rPr>
              <a:t>/ PTJ lain /</a:t>
            </a:r>
            <a:r>
              <a:rPr lang="en-US" dirty="0" err="1">
                <a:latin typeface="Century Gothic" panose="020B0502020202020204" pitchFamily="34" charset="0"/>
              </a:rPr>
              <a:t>Spesifikasi</a:t>
            </a:r>
            <a:r>
              <a:rPr lang="en-US" dirty="0">
                <a:latin typeface="Century Gothic" panose="020B0502020202020204" pitchFamily="34" charset="0"/>
              </a:rPr>
              <a:t> </a:t>
            </a:r>
            <a:r>
              <a:rPr lang="en-US" dirty="0" err="1">
                <a:latin typeface="Century Gothic" panose="020B0502020202020204" pitchFamily="34" charset="0"/>
              </a:rPr>
              <a:t>perolehan</a:t>
            </a:r>
            <a:r>
              <a:rPr lang="en-US" dirty="0">
                <a:latin typeface="Century Gothic" panose="020B0502020202020204" pitchFamily="34" charset="0"/>
              </a:rPr>
              <a:t> </a:t>
            </a:r>
            <a:r>
              <a:rPr lang="en-US" dirty="0" err="1">
                <a:latin typeface="Century Gothic" panose="020B0502020202020204" pitchFamily="34" charset="0"/>
              </a:rPr>
              <a:t>terdahulu</a:t>
            </a:r>
            <a:r>
              <a:rPr lang="en-US" dirty="0">
                <a:latin typeface="Century Gothic" panose="020B0502020202020204" pitchFamily="34" charset="0"/>
              </a:rPr>
              <a:t>; </a:t>
            </a:r>
            <a:r>
              <a:rPr lang="en-US" dirty="0" err="1">
                <a:latin typeface="Century Gothic" panose="020B0502020202020204" pitchFamily="34" charset="0"/>
              </a:rPr>
              <a:t>atau</a:t>
            </a:r>
            <a:endParaRPr lang="en-US" dirty="0">
              <a:latin typeface="Century Gothic" panose="020B0502020202020204" pitchFamily="34" charset="0"/>
            </a:endParaRPr>
          </a:p>
          <a:p>
            <a:pPr marL="1371600" lvl="1" indent="-450850">
              <a:buFont typeface="Wingdings" panose="05000000000000000000" pitchFamily="2" charset="2"/>
              <a:buChar char="v"/>
            </a:pPr>
            <a:r>
              <a:rPr lang="en-US" dirty="0" err="1">
                <a:latin typeface="Century Gothic" panose="020B0502020202020204" pitchFamily="34" charset="0"/>
              </a:rPr>
              <a:t>Menyediakan</a:t>
            </a:r>
            <a:r>
              <a:rPr lang="en-US" dirty="0">
                <a:latin typeface="Century Gothic" panose="020B0502020202020204" pitchFamily="34" charset="0"/>
              </a:rPr>
              <a:t> </a:t>
            </a:r>
            <a:r>
              <a:rPr lang="en-US" dirty="0" err="1">
                <a:latin typeface="Century Gothic" panose="020B0502020202020204" pitchFamily="34" charset="0"/>
              </a:rPr>
              <a:t>templat</a:t>
            </a:r>
            <a:r>
              <a:rPr lang="en-US" dirty="0">
                <a:latin typeface="Century Gothic" panose="020B0502020202020204" pitchFamily="34" charset="0"/>
              </a:rPr>
              <a:t> </a:t>
            </a:r>
            <a:r>
              <a:rPr lang="en-US" dirty="0" err="1">
                <a:latin typeface="Century Gothic" panose="020B0502020202020204" pitchFamily="34" charset="0"/>
              </a:rPr>
              <a:t>spesifikasi</a:t>
            </a:r>
            <a:r>
              <a:rPr lang="en-US" dirty="0">
                <a:latin typeface="Century Gothic" panose="020B0502020202020204" pitchFamily="34" charset="0"/>
              </a:rPr>
              <a:t> item </a:t>
            </a:r>
            <a:r>
              <a:rPr lang="en-US" dirty="0" err="1">
                <a:latin typeface="Century Gothic" panose="020B0502020202020204" pitchFamily="34" charset="0"/>
              </a:rPr>
              <a:t>baharu</a:t>
            </a:r>
            <a:endParaRPr lang="en-US" dirty="0">
              <a:latin typeface="Century Gothic" panose="020B0502020202020204" pitchFamily="34" charset="0"/>
            </a:endParaRPr>
          </a:p>
          <a:p>
            <a:pPr marL="1371600" lvl="1" indent="-450850">
              <a:buFont typeface="Wingdings" panose="05000000000000000000" pitchFamily="2" charset="2"/>
              <a:buChar char="v"/>
            </a:pPr>
            <a:r>
              <a:rPr lang="en-US" dirty="0" err="1">
                <a:latin typeface="Century Gothic" panose="020B0502020202020204" pitchFamily="34" charset="0"/>
              </a:rPr>
              <a:t>Menetap</a:t>
            </a:r>
            <a:r>
              <a:rPr lang="en-US" dirty="0">
                <a:latin typeface="Century Gothic" panose="020B0502020202020204" pitchFamily="34" charset="0"/>
              </a:rPr>
              <a:t> </a:t>
            </a:r>
            <a:r>
              <a:rPr lang="en-US" dirty="0" err="1">
                <a:latin typeface="Century Gothic" panose="020B0502020202020204" pitchFamily="34" charset="0"/>
              </a:rPr>
              <a:t>jenis</a:t>
            </a:r>
            <a:r>
              <a:rPr lang="en-US" dirty="0">
                <a:latin typeface="Century Gothic" panose="020B0502020202020204" pitchFamily="34" charset="0"/>
              </a:rPr>
              <a:t> </a:t>
            </a:r>
            <a:r>
              <a:rPr lang="en-US" dirty="0" err="1">
                <a:latin typeface="Century Gothic" panose="020B0502020202020204" pitchFamily="34" charset="0"/>
              </a:rPr>
              <a:t>maklumbalas</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spesifikasi</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penetapan</a:t>
            </a:r>
            <a:r>
              <a:rPr lang="en-US" dirty="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elemen</a:t>
            </a:r>
            <a:r>
              <a:rPr lang="en-US" dirty="0" smtClean="0">
                <a:latin typeface="Century Gothic" panose="020B0502020202020204" pitchFamily="34" charset="0"/>
              </a:rPr>
              <a:t> </a:t>
            </a:r>
            <a:r>
              <a:rPr lang="en-US" dirty="0" err="1" smtClean="0">
                <a:latin typeface="Century Gothic" panose="020B0502020202020204" pitchFamily="34" charset="0"/>
              </a:rPr>
              <a:t>teknikal</a:t>
            </a:r>
            <a:r>
              <a:rPr lang="en-US" dirty="0" smtClean="0">
                <a:latin typeface="Century Gothic" panose="020B0502020202020204" pitchFamily="34" charset="0"/>
              </a:rPr>
              <a:t> </a:t>
            </a:r>
            <a:r>
              <a:rPr lang="en-US" dirty="0">
                <a:latin typeface="Century Gothic" panose="020B0502020202020204" pitchFamily="34" charset="0"/>
              </a:rPr>
              <a:t>(</a:t>
            </a:r>
            <a:r>
              <a:rPr lang="en-US" dirty="0" err="1">
                <a:latin typeface="Century Gothic" panose="020B0502020202020204" pitchFamily="34" charset="0"/>
              </a:rPr>
              <a:t>automatik</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pengguna</a:t>
            </a:r>
            <a:r>
              <a:rPr lang="en-US" dirty="0">
                <a:latin typeface="Century Gothic" panose="020B0502020202020204" pitchFamily="34" charset="0"/>
              </a:rPr>
              <a:t> - manual)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pilihan</a:t>
            </a:r>
            <a:r>
              <a:rPr lang="en-US" dirty="0">
                <a:latin typeface="Century Gothic" panose="020B0502020202020204" pitchFamily="34" charset="0"/>
              </a:rPr>
              <a:t> </a:t>
            </a:r>
            <a:r>
              <a:rPr lang="en-US" dirty="0" err="1">
                <a:latin typeface="Century Gothic" panose="020B0502020202020204" pitchFamily="34" charset="0"/>
              </a:rPr>
              <a:t>berikut</a:t>
            </a:r>
            <a:r>
              <a:rPr lang="en-US" dirty="0">
                <a:latin typeface="Century Gothic" panose="020B0502020202020204" pitchFamily="34" charset="0"/>
              </a:rPr>
              <a:t> :</a:t>
            </a:r>
          </a:p>
          <a:p>
            <a:pPr marL="2286000" lvl="2" indent="-450850">
              <a:buFont typeface="Arial" panose="020B0604020202020204" pitchFamily="34" charset="0"/>
              <a:buChar char="•"/>
            </a:pPr>
            <a:r>
              <a:rPr lang="en-US" dirty="0">
                <a:latin typeface="Century Gothic" panose="020B0502020202020204" pitchFamily="34" charset="0"/>
              </a:rPr>
              <a:t>“</a:t>
            </a:r>
            <a:r>
              <a:rPr lang="en-US" dirty="0" err="1">
                <a:latin typeface="Century Gothic" panose="020B0502020202020204" pitchFamily="34" charset="0"/>
              </a:rPr>
              <a:t>Ya</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Tidak</a:t>
            </a:r>
            <a:r>
              <a:rPr lang="en-US" dirty="0">
                <a:latin typeface="Century Gothic" panose="020B0502020202020204" pitchFamily="34" charset="0"/>
              </a:rPr>
              <a:t>” - </a:t>
            </a:r>
            <a:r>
              <a:rPr lang="en-US" dirty="0" err="1">
                <a:latin typeface="Century Gothic" panose="020B0502020202020204" pitchFamily="34" charset="0"/>
              </a:rPr>
              <a:t>penetapan</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smtClean="0">
                <a:latin typeface="Century Gothic" panose="020B0502020202020204" pitchFamily="34" charset="0"/>
              </a:rPr>
              <a:t>automatik</a:t>
            </a:r>
            <a:r>
              <a:rPr lang="en-US" dirty="0" smtClean="0">
                <a:latin typeface="Century Gothic" panose="020B0502020202020204" pitchFamily="34" charset="0"/>
              </a:rPr>
              <a:t>/manual</a:t>
            </a:r>
          </a:p>
          <a:p>
            <a:pPr marL="2286000" lvl="2" indent="-450850">
              <a:buFont typeface="Arial" panose="020B0604020202020204" pitchFamily="34" charset="0"/>
              <a:buChar char="•"/>
            </a:pPr>
            <a:r>
              <a:rPr lang="en-US" dirty="0" err="1" smtClean="0">
                <a:latin typeface="Century Gothic" panose="020B0502020202020204" pitchFamily="34" charset="0"/>
              </a:rPr>
              <a:t>Mengunci</a:t>
            </a:r>
            <a:r>
              <a:rPr lang="en-US" dirty="0" smtClean="0">
                <a:latin typeface="Century Gothic" panose="020B0502020202020204" pitchFamily="34" charset="0"/>
              </a:rPr>
              <a:t> </a:t>
            </a:r>
            <a:r>
              <a:rPr lang="en-US" dirty="0" err="1" smtClean="0">
                <a:latin typeface="Century Gothic" panose="020B0502020202020204" pitchFamily="34" charset="0"/>
              </a:rPr>
              <a:t>masuk</a:t>
            </a:r>
            <a:r>
              <a:rPr lang="en-US" dirty="0" smtClean="0">
                <a:latin typeface="Century Gothic" panose="020B0502020202020204" pitchFamily="34" charset="0"/>
              </a:rPr>
              <a:t> </a:t>
            </a:r>
            <a:r>
              <a:rPr lang="en-US" dirty="0" err="1" smtClean="0">
                <a:latin typeface="Century Gothic" panose="020B0502020202020204" pitchFamily="34" charset="0"/>
              </a:rPr>
              <a:t>nilai</a:t>
            </a:r>
            <a:r>
              <a:rPr lang="en-US" dirty="0" smtClean="0">
                <a:latin typeface="Century Gothic" panose="020B0502020202020204" pitchFamily="34" charset="0"/>
              </a:rPr>
              <a:t> digit - </a:t>
            </a:r>
            <a:r>
              <a:rPr lang="en-US" dirty="0" err="1" smtClean="0">
                <a:latin typeface="Century Gothic" panose="020B0502020202020204" pitchFamily="34" charset="0"/>
              </a:rPr>
              <a:t>penetapan</a:t>
            </a:r>
            <a:r>
              <a:rPr lang="en-US" dirty="0" smtClean="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automatik</a:t>
            </a:r>
            <a:r>
              <a:rPr lang="en-US" dirty="0" smtClean="0">
                <a:latin typeface="Century Gothic" panose="020B0502020202020204" pitchFamily="34" charset="0"/>
              </a:rPr>
              <a:t>/manual</a:t>
            </a:r>
          </a:p>
          <a:p>
            <a:pPr marL="2286000" lvl="2" indent="-450850">
              <a:buFont typeface="Arial" panose="020B0604020202020204" pitchFamily="34" charset="0"/>
              <a:buChar char="•"/>
            </a:pPr>
            <a:r>
              <a:rPr lang="en-US" dirty="0" err="1" smtClean="0">
                <a:latin typeface="Century Gothic" panose="020B0502020202020204" pitchFamily="34" charset="0"/>
              </a:rPr>
              <a:t>Mengunci</a:t>
            </a:r>
            <a:r>
              <a:rPr lang="en-US" dirty="0" smtClean="0">
                <a:latin typeface="Century Gothic" panose="020B0502020202020204" pitchFamily="34" charset="0"/>
              </a:rPr>
              <a:t> </a:t>
            </a:r>
            <a:r>
              <a:rPr lang="en-US" dirty="0" err="1">
                <a:latin typeface="Century Gothic" panose="020B0502020202020204" pitchFamily="34" charset="0"/>
              </a:rPr>
              <a:t>masuk</a:t>
            </a:r>
            <a:r>
              <a:rPr lang="en-US" dirty="0">
                <a:latin typeface="Century Gothic" panose="020B0502020202020204" pitchFamily="34" charset="0"/>
              </a:rPr>
              <a:t> </a:t>
            </a:r>
            <a:r>
              <a:rPr lang="en-US" dirty="0" err="1">
                <a:latin typeface="Century Gothic" panose="020B0502020202020204" pitchFamily="34" charset="0"/>
              </a:rPr>
              <a:t>teks</a:t>
            </a:r>
            <a:r>
              <a:rPr lang="en-US" dirty="0">
                <a:latin typeface="Century Gothic" panose="020B0502020202020204" pitchFamily="34" charset="0"/>
              </a:rPr>
              <a:t> - </a:t>
            </a:r>
            <a:r>
              <a:rPr lang="en-US" dirty="0" err="1">
                <a:latin typeface="Century Gothic" panose="020B0502020202020204" pitchFamily="34" charset="0"/>
              </a:rPr>
              <a:t>penetapan</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manual </a:t>
            </a:r>
            <a:r>
              <a:rPr lang="en-US" dirty="0" err="1">
                <a:latin typeface="Century Gothic" panose="020B0502020202020204" pitchFamily="34" charset="0"/>
              </a:rPr>
              <a:t>sahaja</a:t>
            </a:r>
            <a:endParaRPr lang="en-US" dirty="0">
              <a:latin typeface="Century Gothic" panose="020B0502020202020204" pitchFamily="34" charset="0"/>
            </a:endParaRPr>
          </a:p>
          <a:p>
            <a:pPr marL="1835150" lvl="2"/>
            <a:endParaRPr lang="en-US" dirty="0">
              <a:latin typeface="Century Gothic" panose="020B0502020202020204" pitchFamily="34" charset="0"/>
            </a:endParaRPr>
          </a:p>
          <a:p>
            <a:pPr marL="1371600" indent="-457200">
              <a:buFont typeface="Wingdings" pitchFamily="2" charset="2"/>
              <a:buChar char="v"/>
            </a:pPr>
            <a:r>
              <a:rPr lang="en-US" dirty="0" err="1">
                <a:latin typeface="Century Gothic" panose="020B0502020202020204" pitchFamily="34" charset="0"/>
              </a:rPr>
              <a:t>Menetapkan</a:t>
            </a:r>
            <a:r>
              <a:rPr lang="en-US" dirty="0">
                <a:latin typeface="Century Gothic" panose="020B0502020202020204" pitchFamily="34" charset="0"/>
              </a:rPr>
              <a:t> </a:t>
            </a:r>
            <a:r>
              <a:rPr lang="en-US" dirty="0" err="1">
                <a:latin typeface="Century Gothic" panose="020B0502020202020204" pitchFamily="34" charset="0"/>
              </a:rPr>
              <a:t>kod</a:t>
            </a:r>
            <a:r>
              <a:rPr lang="en-US" dirty="0">
                <a:latin typeface="Century Gothic" panose="020B0502020202020204" pitchFamily="34" charset="0"/>
              </a:rPr>
              <a:t> item (</a:t>
            </a:r>
            <a:r>
              <a:rPr lang="en-US" dirty="0" err="1">
                <a:latin typeface="Century Gothic" panose="020B0502020202020204" pitchFamily="34" charset="0"/>
              </a:rPr>
              <a:t>sehingga</a:t>
            </a:r>
            <a:r>
              <a:rPr lang="en-US" dirty="0">
                <a:latin typeface="Century Gothic" panose="020B0502020202020204" pitchFamily="34" charset="0"/>
              </a:rPr>
              <a:t>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komoditi</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setiap</a:t>
            </a:r>
            <a:r>
              <a:rPr lang="en-US" dirty="0">
                <a:latin typeface="Century Gothic" panose="020B0502020202020204" pitchFamily="34" charset="0"/>
              </a:rPr>
              <a:t> item yang </a:t>
            </a:r>
            <a:r>
              <a:rPr lang="en-US" dirty="0" err="1">
                <a:latin typeface="Century Gothic" panose="020B0502020202020204" pitchFamily="34" charset="0"/>
              </a:rPr>
              <a:t>dikunci</a:t>
            </a:r>
            <a:r>
              <a:rPr lang="en-US" dirty="0">
                <a:latin typeface="Century Gothic" panose="020B0502020202020204" pitchFamily="34" charset="0"/>
              </a:rPr>
              <a:t> </a:t>
            </a:r>
            <a:r>
              <a:rPr lang="en-US" dirty="0" err="1">
                <a:latin typeface="Century Gothic" panose="020B0502020202020204" pitchFamily="34" charset="0"/>
              </a:rPr>
              <a:t>masuk</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templat</a:t>
            </a:r>
            <a:r>
              <a:rPr lang="en-US" dirty="0">
                <a:latin typeface="Century Gothic" panose="020B0502020202020204" pitchFamily="34" charset="0"/>
              </a:rPr>
              <a:t> item </a:t>
            </a:r>
            <a:r>
              <a:rPr lang="en-US" dirty="0" err="1">
                <a:latin typeface="Century Gothic" panose="020B0502020202020204" pitchFamily="34" charset="0"/>
              </a:rPr>
              <a:t>spesifikasi</a:t>
            </a:r>
            <a:r>
              <a:rPr lang="en-US" dirty="0">
                <a:latin typeface="Century Gothic" panose="020B0502020202020204" pitchFamily="34" charset="0"/>
              </a:rPr>
              <a:t>. </a:t>
            </a:r>
            <a:r>
              <a:rPr lang="en-US" dirty="0" err="1">
                <a:latin typeface="Century Gothic" panose="020B0502020202020204" pitchFamily="34" charset="0"/>
              </a:rPr>
              <a:t>Kod</a:t>
            </a:r>
            <a:r>
              <a:rPr lang="en-US" dirty="0">
                <a:latin typeface="Century Gothic" panose="020B0502020202020204" pitchFamily="34" charset="0"/>
              </a:rPr>
              <a:t> item </a:t>
            </a:r>
            <a:r>
              <a:rPr lang="en-US" dirty="0" err="1">
                <a:latin typeface="Century Gothic" panose="020B0502020202020204" pitchFamily="34" charset="0"/>
              </a:rPr>
              <a:t>ini</a:t>
            </a:r>
            <a:r>
              <a:rPr lang="en-US" dirty="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dirujuk</a:t>
            </a:r>
            <a:r>
              <a:rPr lang="en-US" dirty="0">
                <a:latin typeface="Century Gothic" panose="020B0502020202020204" pitchFamily="34" charset="0"/>
              </a:rPr>
              <a:t> di </a:t>
            </a:r>
            <a:r>
              <a:rPr lang="en-US" dirty="0" err="1">
                <a:latin typeface="Century Gothic" panose="020B0502020202020204" pitchFamily="34" charset="0"/>
              </a:rPr>
              <a:t>dalam</a:t>
            </a:r>
            <a:r>
              <a:rPr lang="en-US" dirty="0">
                <a:latin typeface="Century Gothic" panose="020B0502020202020204" pitchFamily="34" charset="0"/>
              </a:rPr>
              <a:t> Portal </a:t>
            </a:r>
            <a:r>
              <a:rPr lang="en-US" dirty="0" err="1">
                <a:latin typeface="Century Gothic" panose="020B0502020202020204" pitchFamily="34" charset="0"/>
              </a:rPr>
              <a:t>ePerolehan</a:t>
            </a:r>
            <a:endParaRPr lang="en-US" dirty="0">
              <a:latin typeface="Century Gothic" panose="020B0502020202020204" pitchFamily="34" charset="0"/>
            </a:endParaRPr>
          </a:p>
        </p:txBody>
      </p:sp>
    </p:spTree>
    <p:extLst>
      <p:ext uri="{BB962C8B-B14F-4D97-AF65-F5344CB8AC3E}">
        <p14:creationId xmlns:p14="http://schemas.microsoft.com/office/powerpoint/2010/main" val="13483021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39973"/>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202623"/>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7" y="1046684"/>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74173" y="2146702"/>
            <a:ext cx="1628922" cy="1509621"/>
            <a:chOff x="2669042" y="3159478"/>
            <a:chExt cx="2182744" cy="1439812"/>
          </a:xfrm>
        </p:grpSpPr>
        <p:sp>
          <p:nvSpPr>
            <p:cNvPr id="23" name="Rectangle 22"/>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a:solidFill>
                    <a:schemeClr val="bg1"/>
                  </a:solidFill>
                  <a:latin typeface="Century Gothic" panose="020B0502020202020204" pitchFamily="34" charset="0"/>
                  <a:cs typeface="helvetica" panose="020B0604020202020204" pitchFamily="34" charset="0"/>
                </a:rPr>
                <a:t>J/</a:t>
              </a:r>
              <a:r>
                <a:rPr lang="en-US" sz="1200" dirty="0" err="1">
                  <a:solidFill>
                    <a:schemeClr val="bg1"/>
                  </a:solidFill>
                  <a:latin typeface="Century Gothic" panose="020B0502020202020204" pitchFamily="34" charset="0"/>
                  <a:cs typeface="helvetica" panose="020B0604020202020204" pitchFamily="34" charset="0"/>
                </a:rPr>
                <a:t>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Spesifikasi</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a:off x="2033408" y="1160050"/>
            <a:ext cx="9750762" cy="5078313"/>
          </a:xfrm>
          <a:prstGeom prst="rect">
            <a:avLst/>
          </a:prstGeom>
        </p:spPr>
        <p:txBody>
          <a:bodyPr wrap="square">
            <a:spAutoFit/>
          </a:bodyPr>
          <a:lstStyle/>
          <a:p>
            <a:pPr marL="914400" indent="-463550">
              <a:buFont typeface="Wingdings" panose="05000000000000000000" pitchFamily="2" charset="2"/>
              <a:buChar char="Ø"/>
            </a:pPr>
            <a:r>
              <a:rPr lang="en-US" dirty="0" smtClean="0">
                <a:latin typeface="Century Gothic" panose="020B0502020202020204" pitchFamily="34" charset="0"/>
              </a:rPr>
              <a:t>Lain-lain </a:t>
            </a:r>
            <a:r>
              <a:rPr lang="en-US" dirty="0" err="1" smtClean="0">
                <a:latin typeface="Century Gothic" panose="020B0502020202020204" pitchFamily="34" charset="0"/>
              </a:rPr>
              <a:t>elemen</a:t>
            </a:r>
            <a:r>
              <a:rPr lang="en-US" dirty="0" smtClean="0">
                <a:latin typeface="Century Gothic" panose="020B0502020202020204" pitchFamily="34" charset="0"/>
              </a:rPr>
              <a:t> </a:t>
            </a:r>
            <a:r>
              <a:rPr lang="en-US" dirty="0" err="1" smtClean="0">
                <a:latin typeface="Century Gothic" panose="020B0502020202020204" pitchFamily="34" charset="0"/>
              </a:rPr>
              <a:t>atau</a:t>
            </a:r>
            <a:r>
              <a:rPr lang="en-US" dirty="0" smtClean="0">
                <a:latin typeface="Century Gothic" panose="020B0502020202020204" pitchFamily="34" charset="0"/>
              </a:rPr>
              <a:t> </a:t>
            </a:r>
            <a:r>
              <a:rPr lang="en-US" dirty="0" err="1" smtClean="0">
                <a:latin typeface="Century Gothic" panose="020B0502020202020204" pitchFamily="34" charset="0"/>
              </a:rPr>
              <a:t>kriteria</a:t>
            </a:r>
            <a:r>
              <a:rPr lang="en-US" dirty="0" smtClean="0">
                <a:latin typeface="Century Gothic" panose="020B0502020202020204" pitchFamily="34" charset="0"/>
              </a:rPr>
              <a:t> </a:t>
            </a:r>
            <a:r>
              <a:rPr lang="en-US" dirty="0" err="1" smtClean="0">
                <a:latin typeface="Century Gothic" panose="020B0502020202020204" pitchFamily="34" charset="0"/>
              </a:rPr>
              <a:t>penilaian</a:t>
            </a:r>
            <a:r>
              <a:rPr lang="en-US" dirty="0" smtClean="0">
                <a:latin typeface="Century Gothic" panose="020B0502020202020204" pitchFamily="34" charset="0"/>
              </a:rPr>
              <a:t>/</a:t>
            </a:r>
            <a:r>
              <a:rPr lang="en-US" dirty="0" err="1" smtClean="0">
                <a:latin typeface="Century Gothic" panose="020B0502020202020204" pitchFamily="34" charset="0"/>
              </a:rPr>
              <a:t>dokumen</a:t>
            </a:r>
            <a:r>
              <a:rPr lang="en-US" dirty="0" smtClean="0">
                <a:latin typeface="Century Gothic" panose="020B0502020202020204" pitchFamily="34" charset="0"/>
              </a:rPr>
              <a:t> </a:t>
            </a:r>
            <a:r>
              <a:rPr lang="en-US" dirty="0" err="1">
                <a:latin typeface="Century Gothic" panose="020B0502020202020204" pitchFamily="34" charset="0"/>
              </a:rPr>
              <a:t>pematuhan</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kategori</a:t>
            </a:r>
            <a:r>
              <a:rPr lang="en-US" dirty="0">
                <a:latin typeface="Century Gothic" panose="020B0502020202020204" pitchFamily="34" charset="0"/>
              </a:rPr>
              <a:t> </a:t>
            </a:r>
            <a:r>
              <a:rPr lang="en-US" dirty="0" err="1">
                <a:latin typeface="Century Gothic" panose="020B0502020202020204" pitchFamily="34" charset="0"/>
              </a:rPr>
              <a:t>perolehan</a:t>
            </a:r>
            <a:r>
              <a:rPr lang="en-US" dirty="0">
                <a:latin typeface="Century Gothic" panose="020B0502020202020204" pitchFamily="34" charset="0"/>
              </a:rPr>
              <a:t> </a:t>
            </a:r>
            <a:r>
              <a:rPr lang="en-US" dirty="0" smtClean="0">
                <a:latin typeface="Century Gothic" panose="020B0502020202020204" pitchFamily="34" charset="0"/>
              </a:rPr>
              <a:t>(</a:t>
            </a:r>
            <a:r>
              <a:rPr lang="en-US" dirty="0" err="1" smtClean="0">
                <a:latin typeface="Century Gothic" panose="020B0502020202020204" pitchFamily="34" charset="0"/>
              </a:rPr>
              <a:t>senarai</a:t>
            </a:r>
            <a:r>
              <a:rPr lang="en-US" dirty="0" smtClean="0">
                <a:latin typeface="Century Gothic" panose="020B0502020202020204" pitchFamily="34" charset="0"/>
              </a:rPr>
              <a:t> </a:t>
            </a:r>
            <a:r>
              <a:rPr lang="en-US" dirty="0" err="1" smtClean="0">
                <a:latin typeface="Century Gothic" panose="020B0502020202020204" pitchFamily="34" charset="0"/>
              </a:rPr>
              <a:t>semak</a:t>
            </a:r>
            <a:r>
              <a:rPr lang="en-US" dirty="0" smtClean="0">
                <a:latin typeface="Century Gothic" panose="020B0502020202020204" pitchFamily="34" charset="0"/>
              </a:rPr>
              <a:t> standard)</a:t>
            </a:r>
            <a:r>
              <a:rPr lang="en-US" dirty="0" err="1" smtClean="0">
                <a:latin typeface="Century Gothic" panose="020B0502020202020204" pitchFamily="34" charset="0"/>
              </a:rPr>
              <a:t>disediakan</a:t>
            </a:r>
            <a:r>
              <a:rPr lang="en-US" dirty="0" smtClean="0">
                <a:latin typeface="Century Gothic" panose="020B0502020202020204" pitchFamily="34" charset="0"/>
              </a:rPr>
              <a:t> </a:t>
            </a:r>
            <a:r>
              <a:rPr lang="en-US" dirty="0" err="1" smtClean="0">
                <a:latin typeface="Century Gothic" panose="020B0502020202020204" pitchFamily="34" charset="0"/>
              </a:rPr>
              <a:t>oleh</a:t>
            </a:r>
            <a:r>
              <a:rPr lang="en-US" dirty="0" smtClean="0">
                <a:latin typeface="Century Gothic" panose="020B0502020202020204" pitchFamily="34" charset="0"/>
              </a:rPr>
              <a:t> </a:t>
            </a:r>
            <a:r>
              <a:rPr lang="en-US" dirty="0" err="1" smtClean="0">
                <a:latin typeface="Century Gothic" panose="020B0502020202020204" pitchFamily="34" charset="0"/>
              </a:rPr>
              <a:t>sistem</a:t>
            </a:r>
            <a:r>
              <a:rPr lang="en-US" dirty="0" smtClean="0">
                <a:latin typeface="Century Gothic" panose="020B0502020202020204" pitchFamily="34" charset="0"/>
              </a:rPr>
              <a:t> </a:t>
            </a:r>
            <a:r>
              <a:rPr lang="en-US" dirty="0" err="1" smtClean="0">
                <a:latin typeface="Century Gothic" panose="020B0502020202020204" pitchFamily="34" charset="0"/>
              </a:rPr>
              <a:t>untuk</a:t>
            </a:r>
            <a:r>
              <a:rPr lang="en-US" dirty="0" smtClean="0">
                <a:latin typeface="Century Gothic" panose="020B0502020202020204" pitchFamily="34" charset="0"/>
              </a:rPr>
              <a:t> </a:t>
            </a:r>
            <a:r>
              <a:rPr lang="en-US" dirty="0" err="1">
                <a:latin typeface="Century Gothic" panose="020B0502020202020204" pitchFamily="34" charset="0"/>
              </a:rPr>
              <a:t>diguna</a:t>
            </a:r>
            <a:r>
              <a:rPr lang="en-US" dirty="0">
                <a:latin typeface="Century Gothic" panose="020B0502020202020204" pitchFamily="34" charset="0"/>
              </a:rPr>
              <a:t> </a:t>
            </a:r>
            <a:r>
              <a:rPr lang="en-US" dirty="0" err="1">
                <a:latin typeface="Century Gothic" panose="020B0502020202020204" pitchFamily="34" charset="0"/>
              </a:rPr>
              <a:t>pakai</a:t>
            </a:r>
            <a:r>
              <a:rPr lang="en-US" dirty="0">
                <a:latin typeface="Century Gothic" panose="020B0502020202020204" pitchFamily="34" charset="0"/>
              </a:rPr>
              <a:t>/</a:t>
            </a:r>
            <a:r>
              <a:rPr lang="en-US" dirty="0" err="1">
                <a:latin typeface="Century Gothic" panose="020B0502020202020204" pitchFamily="34" charset="0"/>
              </a:rPr>
              <a:t>dipilih</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agensi</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smtClean="0">
                <a:latin typeface="Century Gothic" panose="020B0502020202020204" pitchFamily="34" charset="0"/>
              </a:rPr>
              <a:t>juga</a:t>
            </a:r>
            <a:r>
              <a:rPr lang="en-US" dirty="0" smtClean="0">
                <a:latin typeface="Century Gothic" panose="020B0502020202020204" pitchFamily="34" charset="0"/>
              </a:rPr>
              <a:t> </a:t>
            </a:r>
            <a:r>
              <a:rPr lang="en-US" dirty="0" err="1" smtClean="0">
                <a:latin typeface="Century Gothic" panose="020B0502020202020204" pitchFamily="34" charset="0"/>
              </a:rPr>
              <a:t>ditambah</a:t>
            </a:r>
            <a:r>
              <a:rPr lang="en-US" dirty="0" smtClean="0">
                <a:latin typeface="Century Gothic" panose="020B0502020202020204" pitchFamily="34" charset="0"/>
              </a:rPr>
              <a:t> </a:t>
            </a:r>
            <a:r>
              <a:rPr lang="en-US" dirty="0" err="1">
                <a:latin typeface="Century Gothic" panose="020B0502020202020204" pitchFamily="34" charset="0"/>
              </a:rPr>
              <a:t>mengikut</a:t>
            </a:r>
            <a:r>
              <a:rPr lang="en-US" dirty="0">
                <a:latin typeface="Century Gothic" panose="020B0502020202020204" pitchFamily="34" charset="0"/>
              </a:rPr>
              <a:t> </a:t>
            </a:r>
            <a:r>
              <a:rPr lang="en-US" dirty="0" err="1">
                <a:latin typeface="Century Gothic" panose="020B0502020202020204" pitchFamily="34" charset="0"/>
              </a:rPr>
              <a:t>keperluan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kesesuaian</a:t>
            </a:r>
            <a:r>
              <a:rPr lang="en-US" dirty="0">
                <a:latin typeface="Century Gothic" panose="020B0502020202020204" pitchFamily="34" charset="0"/>
              </a:rPr>
              <a:t> </a:t>
            </a:r>
            <a:r>
              <a:rPr lang="en-US" dirty="0" err="1">
                <a:latin typeface="Century Gothic" panose="020B0502020202020204" pitchFamily="34" charset="0"/>
              </a:rPr>
              <a:t>perolehan</a:t>
            </a:r>
            <a:r>
              <a:rPr lang="en-US" dirty="0">
                <a:latin typeface="Century Gothic" panose="020B0502020202020204" pitchFamily="34" charset="0"/>
              </a:rPr>
              <a:t> yang </a:t>
            </a:r>
            <a:r>
              <a:rPr lang="en-US" dirty="0" err="1">
                <a:latin typeface="Century Gothic" panose="020B0502020202020204" pitchFamily="34" charset="0"/>
              </a:rPr>
              <a:t>dilaksanakan</a:t>
            </a:r>
            <a:r>
              <a:rPr lang="en-US" dirty="0" smtClean="0">
                <a:latin typeface="Century Gothic" panose="020B0502020202020204" pitchFamily="34" charset="0"/>
              </a:rPr>
              <a:t>.</a:t>
            </a:r>
          </a:p>
          <a:p>
            <a:pPr marL="914400"/>
            <a:endParaRPr lang="en-US" dirty="0">
              <a:latin typeface="Century Gothic" panose="020B0502020202020204" pitchFamily="34" charset="0"/>
            </a:endParaRPr>
          </a:p>
          <a:p>
            <a:pPr marL="914400" indent="-463550">
              <a:buFont typeface="Wingdings" panose="05000000000000000000" pitchFamily="2" charset="2"/>
              <a:buChar char="Ø"/>
            </a:pPr>
            <a:r>
              <a:rPr lang="en-US" dirty="0" err="1">
                <a:latin typeface="Century Gothic" panose="020B0502020202020204" pitchFamily="34" charset="0"/>
              </a:rPr>
              <a:t>Penetapan</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samada</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a:latin typeface="Century Gothic" panose="020B0502020202020204" pitchFamily="34" charset="0"/>
              </a:rPr>
              <a:t>automatik</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smtClean="0">
                <a:latin typeface="Century Gothic" panose="020B0502020202020204" pitchFamily="34" charset="0"/>
              </a:rPr>
              <a:t>pengguna</a:t>
            </a:r>
            <a:r>
              <a:rPr lang="en-US" dirty="0" smtClean="0">
                <a:latin typeface="Century Gothic" panose="020B0502020202020204" pitchFamily="34" charset="0"/>
              </a:rPr>
              <a:t> (</a:t>
            </a:r>
            <a:r>
              <a:rPr lang="en-US" dirty="0">
                <a:latin typeface="Century Gothic" panose="020B0502020202020204" pitchFamily="34" charset="0"/>
              </a:rPr>
              <a:t>manual) </a:t>
            </a:r>
            <a:r>
              <a:rPr lang="en-US" dirty="0" err="1">
                <a:latin typeface="Century Gothic" panose="020B0502020202020204" pitchFamily="34" charset="0"/>
              </a:rPr>
              <a:t>bagi</a:t>
            </a:r>
            <a:r>
              <a:rPr lang="en-US" dirty="0">
                <a:latin typeface="Century Gothic" panose="020B0502020202020204" pitchFamily="34" charset="0"/>
              </a:rPr>
              <a:t> </a:t>
            </a:r>
            <a:r>
              <a:rPr lang="en-US" dirty="0" smtClean="0">
                <a:latin typeface="Century Gothic" panose="020B0502020202020204" pitchFamily="34" charset="0"/>
              </a:rPr>
              <a:t> </a:t>
            </a:r>
            <a:r>
              <a:rPr lang="en-US" dirty="0" err="1" smtClean="0">
                <a:latin typeface="Century Gothic" panose="020B0502020202020204" pitchFamily="34" charset="0"/>
              </a:rPr>
              <a:t>setiap</a:t>
            </a:r>
            <a:r>
              <a:rPr lang="en-US" dirty="0" smtClean="0">
                <a:latin typeface="Century Gothic" panose="020B0502020202020204" pitchFamily="34" charset="0"/>
              </a:rPr>
              <a:t> lain-lain </a:t>
            </a:r>
            <a:r>
              <a:rPr lang="en-US" dirty="0" err="1" smtClean="0">
                <a:latin typeface="Century Gothic" panose="020B0502020202020204" pitchFamily="34" charset="0"/>
              </a:rPr>
              <a:t>elemen</a:t>
            </a:r>
            <a:r>
              <a:rPr lang="en-US" dirty="0" smtClean="0">
                <a:latin typeface="Century Gothic" panose="020B0502020202020204" pitchFamily="34" charset="0"/>
              </a:rPr>
              <a:t> </a:t>
            </a:r>
            <a:r>
              <a:rPr lang="en-US" dirty="0" err="1" smtClean="0">
                <a:latin typeface="Century Gothic" panose="020B0502020202020204" pitchFamily="34" charset="0"/>
              </a:rPr>
              <a:t>atau</a:t>
            </a:r>
            <a:r>
              <a:rPr lang="en-US" dirty="0" smtClean="0">
                <a:latin typeface="Century Gothic" panose="020B0502020202020204" pitchFamily="34" charset="0"/>
              </a:rPr>
              <a:t> </a:t>
            </a:r>
            <a:r>
              <a:rPr lang="en-US" dirty="0" err="1" smtClean="0">
                <a:latin typeface="Century Gothic" panose="020B0502020202020204" pitchFamily="34" charset="0"/>
              </a:rPr>
              <a:t>kriteria</a:t>
            </a:r>
            <a:r>
              <a:rPr lang="en-US" dirty="0" smtClean="0">
                <a:latin typeface="Century Gothic" panose="020B0502020202020204" pitchFamily="34" charset="0"/>
              </a:rPr>
              <a:t> </a:t>
            </a:r>
            <a:r>
              <a:rPr lang="en-US" dirty="0" err="1" smtClean="0">
                <a:latin typeface="Century Gothic" panose="020B0502020202020204" pitchFamily="34" charset="0"/>
              </a:rPr>
              <a:t>penilaian</a:t>
            </a:r>
            <a:r>
              <a:rPr lang="en-US" dirty="0" smtClean="0">
                <a:latin typeface="Century Gothic" panose="020B0502020202020204" pitchFamily="34" charset="0"/>
              </a:rPr>
              <a:t>/</a:t>
            </a:r>
            <a:r>
              <a:rPr lang="en-US" dirty="0" err="1" smtClean="0">
                <a:latin typeface="Century Gothic" panose="020B0502020202020204" pitchFamily="34" charset="0"/>
              </a:rPr>
              <a:t>dokumen</a:t>
            </a:r>
            <a:r>
              <a:rPr lang="en-US" dirty="0" smtClean="0">
                <a:latin typeface="Century Gothic" panose="020B0502020202020204" pitchFamily="34" charset="0"/>
              </a:rPr>
              <a:t> </a:t>
            </a:r>
            <a:r>
              <a:rPr lang="en-US" dirty="0" err="1" smtClean="0">
                <a:latin typeface="Century Gothic" panose="020B0502020202020204" pitchFamily="34" charset="0"/>
              </a:rPr>
              <a:t>pematuhan</a:t>
            </a:r>
            <a:r>
              <a:rPr lang="en-US" dirty="0" smtClean="0">
                <a:latin typeface="Century Gothic" panose="020B0502020202020204" pitchFamily="34" charset="0"/>
              </a:rPr>
              <a:t> </a:t>
            </a:r>
            <a:r>
              <a:rPr lang="en-US" dirty="0" err="1" smtClean="0">
                <a:latin typeface="Century Gothic" panose="020B0502020202020204" pitchFamily="34" charset="0"/>
              </a:rPr>
              <a:t>jika</a:t>
            </a:r>
            <a:r>
              <a:rPr lang="en-US" dirty="0" smtClean="0">
                <a:latin typeface="Century Gothic" panose="020B0502020202020204" pitchFamily="34" charset="0"/>
              </a:rPr>
              <a:t> </a:t>
            </a:r>
            <a:r>
              <a:rPr lang="en-US" dirty="0" err="1" smtClean="0">
                <a:latin typeface="Century Gothic" panose="020B0502020202020204" pitchFamily="34" charset="0"/>
              </a:rPr>
              <a:t>perlu</a:t>
            </a:r>
            <a:r>
              <a:rPr lang="en-US" dirty="0" smtClean="0">
                <a:latin typeface="Century Gothic" panose="020B0502020202020204" pitchFamily="34" charset="0"/>
              </a:rPr>
              <a:t> </a:t>
            </a:r>
          </a:p>
          <a:p>
            <a:pPr marL="914400" indent="-463550"/>
            <a:endParaRPr lang="en-US" dirty="0" smtClean="0">
              <a:latin typeface="Century Gothic" panose="020B0502020202020204" pitchFamily="34" charset="0"/>
            </a:endParaRPr>
          </a:p>
          <a:p>
            <a:pPr marL="914400" indent="-463550">
              <a:buFont typeface="Wingdings" panose="05000000000000000000" pitchFamily="2" charset="2"/>
              <a:buChar char="Ø"/>
            </a:pPr>
            <a:r>
              <a:rPr lang="en-US" dirty="0" err="1" smtClean="0">
                <a:latin typeface="Century Gothic" panose="020B0502020202020204" pitchFamily="34" charset="0"/>
              </a:rPr>
              <a:t>Perolehan</a:t>
            </a:r>
            <a:r>
              <a:rPr lang="en-US" dirty="0" smtClean="0">
                <a:latin typeface="Century Gothic" panose="020B0502020202020204" pitchFamily="34" charset="0"/>
              </a:rPr>
              <a:t> </a:t>
            </a:r>
            <a:r>
              <a:rPr lang="en-US" dirty="0">
                <a:latin typeface="Century Gothic" panose="020B0502020202020204" pitchFamily="34" charset="0"/>
              </a:rPr>
              <a:t>yang </a:t>
            </a:r>
            <a:r>
              <a:rPr lang="en-US" dirty="0" err="1">
                <a:latin typeface="Century Gothic" panose="020B0502020202020204" pitchFamily="34" charset="0"/>
              </a:rPr>
              <a:t>memerlukan</a:t>
            </a:r>
            <a:r>
              <a:rPr lang="en-US" dirty="0">
                <a:latin typeface="Century Gothic" panose="020B0502020202020204" pitchFamily="34" charset="0"/>
              </a:rPr>
              <a:t> </a:t>
            </a:r>
            <a:r>
              <a:rPr lang="en-US" dirty="0" err="1">
                <a:latin typeface="Century Gothic" panose="020B0502020202020204" pitchFamily="34" charset="0"/>
              </a:rPr>
              <a:t>penghantaran</a:t>
            </a:r>
            <a:r>
              <a:rPr lang="en-US" dirty="0">
                <a:latin typeface="Century Gothic" panose="020B0502020202020204" pitchFamily="34" charset="0"/>
              </a:rPr>
              <a:t> </a:t>
            </a:r>
            <a:r>
              <a:rPr lang="en-US" dirty="0" err="1">
                <a:latin typeface="Century Gothic" panose="020B0502020202020204" pitchFamily="34" charset="0"/>
              </a:rPr>
              <a:t>sampel</a:t>
            </a:r>
            <a:r>
              <a:rPr lang="en-US" dirty="0">
                <a:latin typeface="Century Gothic" panose="020B0502020202020204" pitchFamily="34" charset="0"/>
              </a:rPr>
              <a:t> </a:t>
            </a:r>
            <a:r>
              <a:rPr lang="en-US" dirty="0" err="1">
                <a:latin typeface="Century Gothic" panose="020B0502020202020204" pitchFamily="34" charset="0"/>
              </a:rPr>
              <a:t>perkara</a:t>
            </a:r>
            <a:r>
              <a:rPr lang="en-US" dirty="0">
                <a:latin typeface="Century Gothic" panose="020B0502020202020204" pitchFamily="34" charset="0"/>
              </a:rPr>
              <a:t> </a:t>
            </a:r>
            <a:r>
              <a:rPr lang="en-US" dirty="0" err="1">
                <a:latin typeface="Century Gothic" panose="020B0502020202020204" pitchFamily="34" charset="0"/>
              </a:rPr>
              <a:t>berikut</a:t>
            </a:r>
            <a:r>
              <a:rPr lang="en-US" dirty="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ditetapkan</a:t>
            </a:r>
            <a:r>
              <a:rPr lang="en-US" dirty="0">
                <a:latin typeface="Century Gothic" panose="020B0502020202020204" pitchFamily="34" charset="0"/>
              </a:rPr>
              <a:t> :</a:t>
            </a:r>
          </a:p>
          <a:p>
            <a:pPr marL="1371600" lvl="1" indent="-463550">
              <a:buFont typeface="Wingdings" panose="05000000000000000000" pitchFamily="2" charset="2"/>
              <a:buChar char="v"/>
            </a:pPr>
            <a:r>
              <a:rPr lang="en-US" dirty="0" err="1">
                <a:latin typeface="Century Gothic" panose="020B0502020202020204" pitchFamily="34" charset="0"/>
              </a:rPr>
              <a:t>Penghantaran</a:t>
            </a:r>
            <a:r>
              <a:rPr lang="en-US" dirty="0">
                <a:latin typeface="Century Gothic" panose="020B0502020202020204" pitchFamily="34" charset="0"/>
              </a:rPr>
              <a:t> </a:t>
            </a:r>
            <a:r>
              <a:rPr lang="en-US" dirty="0" err="1">
                <a:latin typeface="Century Gothic" panose="020B0502020202020204" pitchFamily="34" charset="0"/>
              </a:rPr>
              <a:t>sampel</a:t>
            </a:r>
            <a:r>
              <a:rPr lang="en-US" dirty="0">
                <a:latin typeface="Century Gothic" panose="020B0502020202020204" pitchFamily="34" charset="0"/>
              </a:rPr>
              <a:t> </a:t>
            </a:r>
            <a:r>
              <a:rPr lang="en-US" dirty="0" err="1">
                <a:latin typeface="Century Gothic" panose="020B0502020202020204" pitchFamily="34" charset="0"/>
              </a:rPr>
              <a:t>sebagai</a:t>
            </a:r>
            <a:r>
              <a:rPr lang="en-US" dirty="0">
                <a:latin typeface="Century Gothic" panose="020B0502020202020204" pitchFamily="34" charset="0"/>
              </a:rPr>
              <a:t> </a:t>
            </a:r>
            <a:r>
              <a:rPr lang="en-US" dirty="0" err="1">
                <a:latin typeface="Century Gothic" panose="020B0502020202020204" pitchFamily="34" charset="0"/>
              </a:rPr>
              <a:t>satu</a:t>
            </a:r>
            <a:r>
              <a:rPr lang="en-US" dirty="0">
                <a:latin typeface="Century Gothic" panose="020B0502020202020204" pitchFamily="34" charset="0"/>
              </a:rPr>
              <a:t> </a:t>
            </a:r>
            <a:r>
              <a:rPr lang="en-US" dirty="0" err="1" smtClean="0">
                <a:latin typeface="Century Gothic" panose="020B0502020202020204" pitchFamily="34" charset="0"/>
              </a:rPr>
              <a:t>elemen</a:t>
            </a:r>
            <a:r>
              <a:rPr lang="en-US" dirty="0" smtClean="0">
                <a:latin typeface="Century Gothic" panose="020B0502020202020204" pitchFamily="34" charset="0"/>
              </a:rPr>
              <a:t>/</a:t>
            </a:r>
            <a:r>
              <a:rPr lang="en-US" dirty="0" err="1" smtClean="0">
                <a:latin typeface="Century Gothic" panose="020B0502020202020204" pitchFamily="34" charset="0"/>
              </a:rPr>
              <a:t>kriteria</a:t>
            </a:r>
            <a:r>
              <a:rPr lang="en-US" dirty="0" smtClean="0">
                <a:latin typeface="Century Gothic" panose="020B0502020202020204" pitchFamily="34" charset="0"/>
              </a:rPr>
              <a:t> </a:t>
            </a:r>
            <a:r>
              <a:rPr lang="en-US" dirty="0" err="1" smtClean="0">
                <a:latin typeface="Century Gothic" panose="020B0502020202020204" pitchFamily="34" charset="0"/>
              </a:rPr>
              <a:t>penilaian</a:t>
            </a:r>
            <a:r>
              <a:rPr lang="en-US" dirty="0" smtClean="0">
                <a:latin typeface="Century Gothic" panose="020B0502020202020204" pitchFamily="34" charset="0"/>
              </a:rPr>
              <a:t> (</a:t>
            </a:r>
            <a:r>
              <a:rPr lang="en-US" dirty="0" err="1" smtClean="0">
                <a:latin typeface="Century Gothic" panose="020B0502020202020204" pitchFamily="34" charset="0"/>
              </a:rPr>
              <a:t>tambah</a:t>
            </a:r>
            <a:r>
              <a:rPr lang="en-US" dirty="0" smtClean="0">
                <a:latin typeface="Century Gothic" panose="020B0502020202020204" pitchFamily="34" charset="0"/>
              </a:rPr>
              <a:t>)di </a:t>
            </a:r>
            <a:r>
              <a:rPr lang="en-US" b="1" dirty="0" err="1">
                <a:latin typeface="Century Gothic" panose="020B0502020202020204" pitchFamily="34" charset="0"/>
              </a:rPr>
              <a:t>Senarai</a:t>
            </a:r>
            <a:r>
              <a:rPr lang="en-US" b="1" dirty="0">
                <a:latin typeface="Century Gothic" panose="020B0502020202020204" pitchFamily="34" charset="0"/>
              </a:rPr>
              <a:t> </a:t>
            </a:r>
            <a:r>
              <a:rPr lang="en-US" b="1" dirty="0" err="1">
                <a:latin typeface="Century Gothic" panose="020B0502020202020204" pitchFamily="34" charset="0"/>
              </a:rPr>
              <a:t>Semak</a:t>
            </a:r>
            <a:r>
              <a:rPr lang="en-US" b="1" dirty="0">
                <a:latin typeface="Century Gothic" panose="020B0502020202020204" pitchFamily="34" charset="0"/>
              </a:rPr>
              <a:t> </a:t>
            </a:r>
            <a:r>
              <a:rPr lang="en-US" b="1" dirty="0" err="1">
                <a:latin typeface="Century Gothic" panose="020B0502020202020204" pitchFamily="34" charset="0"/>
              </a:rPr>
              <a:t>Teknikal</a:t>
            </a:r>
            <a:r>
              <a:rPr lang="en-US" b="1" dirty="0">
                <a:latin typeface="Century Gothic" panose="020B0502020202020204" pitchFamily="34" charset="0"/>
              </a:rPr>
              <a:t> </a:t>
            </a:r>
            <a:endParaRPr lang="en-US" b="1" dirty="0" smtClean="0">
              <a:latin typeface="Century Gothic" panose="020B0502020202020204" pitchFamily="34" charset="0"/>
            </a:endParaRPr>
          </a:p>
          <a:p>
            <a:pPr marL="1371600" lvl="1" indent="-463550">
              <a:buFont typeface="Wingdings" panose="05000000000000000000" pitchFamily="2" charset="2"/>
              <a:buChar char="v"/>
            </a:pPr>
            <a:r>
              <a:rPr lang="en-US" dirty="0" err="1" smtClean="0">
                <a:latin typeface="Century Gothic" panose="020B0502020202020204" pitchFamily="34" charset="0"/>
              </a:rPr>
              <a:t>Memuat</a:t>
            </a:r>
            <a:r>
              <a:rPr lang="en-US" dirty="0" smtClean="0">
                <a:latin typeface="Century Gothic" panose="020B0502020202020204" pitchFamily="34" charset="0"/>
              </a:rPr>
              <a:t> </a:t>
            </a:r>
            <a:r>
              <a:rPr lang="en-US" dirty="0" err="1">
                <a:latin typeface="Century Gothic" panose="020B0502020202020204" pitchFamily="34" charset="0"/>
              </a:rPr>
              <a:t>naik</a:t>
            </a:r>
            <a:r>
              <a:rPr lang="en-US" dirty="0">
                <a:latin typeface="Century Gothic" panose="020B0502020202020204" pitchFamily="34" charset="0"/>
              </a:rPr>
              <a:t> </a:t>
            </a:r>
            <a:r>
              <a:rPr lang="en-US" dirty="0" err="1" smtClean="0">
                <a:latin typeface="Century Gothic" panose="020B0502020202020204" pitchFamily="34" charset="0"/>
              </a:rPr>
              <a:t>dokumen</a:t>
            </a:r>
            <a:r>
              <a:rPr lang="en-US" dirty="0" smtClean="0">
                <a:latin typeface="Century Gothic" panose="020B0502020202020204" pitchFamily="34" charset="0"/>
              </a:rPr>
              <a:t> </a:t>
            </a:r>
            <a:r>
              <a:rPr lang="en-US" dirty="0" err="1" smtClean="0">
                <a:latin typeface="Century Gothic" panose="020B0502020202020204" pitchFamily="34" charset="0"/>
              </a:rPr>
              <a:t>senarai</a:t>
            </a:r>
            <a:r>
              <a:rPr lang="en-US" dirty="0" smtClean="0">
                <a:latin typeface="Century Gothic" panose="020B0502020202020204" pitchFamily="34" charset="0"/>
              </a:rPr>
              <a:t> </a:t>
            </a:r>
            <a:r>
              <a:rPr lang="en-US" dirty="0">
                <a:latin typeface="Century Gothic" panose="020B0502020202020204" pitchFamily="34" charset="0"/>
              </a:rPr>
              <a:t>item yang </a:t>
            </a:r>
            <a:r>
              <a:rPr lang="en-US" dirty="0" err="1">
                <a:latin typeface="Century Gothic" panose="020B0502020202020204" pitchFamily="34" charset="0"/>
              </a:rPr>
              <a:t>memerlukan</a:t>
            </a:r>
            <a:r>
              <a:rPr lang="en-US" dirty="0">
                <a:latin typeface="Century Gothic" panose="020B0502020202020204" pitchFamily="34" charset="0"/>
              </a:rPr>
              <a:t> </a:t>
            </a:r>
            <a:r>
              <a:rPr lang="en-US" dirty="0" err="1" smtClean="0">
                <a:latin typeface="Century Gothic" panose="020B0502020202020204" pitchFamily="34" charset="0"/>
              </a:rPr>
              <a:t>sampel</a:t>
            </a:r>
            <a:endParaRPr lang="en-US" dirty="0">
              <a:latin typeface="Century Gothic" panose="020B0502020202020204" pitchFamily="34" charset="0"/>
            </a:endParaRPr>
          </a:p>
          <a:p>
            <a:pPr marL="914400" lvl="1" indent="-463550"/>
            <a:endParaRPr lang="en-US" dirty="0">
              <a:latin typeface="Century Gothic" panose="020B0502020202020204" pitchFamily="34" charset="0"/>
            </a:endParaRPr>
          </a:p>
          <a:p>
            <a:pPr marL="914400" indent="-463550">
              <a:buFont typeface="Wingdings" panose="05000000000000000000" pitchFamily="2" charset="2"/>
              <a:buChar char="Ø"/>
            </a:pPr>
            <a:r>
              <a:rPr lang="en-US" dirty="0" err="1">
                <a:latin typeface="Century Gothic" panose="020B0502020202020204" pitchFamily="34" charset="0"/>
              </a:rPr>
              <a:t>Sesi</a:t>
            </a:r>
            <a:r>
              <a:rPr lang="en-US" dirty="0">
                <a:latin typeface="Century Gothic" panose="020B0502020202020204" pitchFamily="34" charset="0"/>
              </a:rPr>
              <a:t> </a:t>
            </a:r>
            <a:r>
              <a:rPr lang="en-US" dirty="0" err="1">
                <a:latin typeface="Century Gothic" panose="020B0502020202020204" pitchFamily="34" charset="0"/>
              </a:rPr>
              <a:t>demonstrasi</a:t>
            </a:r>
            <a:r>
              <a:rPr lang="en-US" dirty="0">
                <a:latin typeface="Century Gothic" panose="020B0502020202020204" pitchFamily="34" charset="0"/>
              </a:rPr>
              <a:t> </a:t>
            </a:r>
            <a:r>
              <a:rPr lang="en-US" dirty="0" smtClean="0">
                <a:latin typeface="Century Gothic" panose="020B0502020202020204" pitchFamily="34" charset="0"/>
              </a:rPr>
              <a:t>(</a:t>
            </a:r>
            <a:r>
              <a:rPr lang="en-US" dirty="0" err="1" smtClean="0">
                <a:latin typeface="Century Gothic" panose="020B0502020202020204" pitchFamily="34" charset="0"/>
              </a:rPr>
              <a:t>jika</a:t>
            </a:r>
            <a:r>
              <a:rPr lang="en-US" dirty="0" smtClean="0">
                <a:latin typeface="Century Gothic" panose="020B0502020202020204" pitchFamily="34" charset="0"/>
              </a:rPr>
              <a:t> </a:t>
            </a:r>
            <a:r>
              <a:rPr lang="en-US" dirty="0" err="1" smtClean="0">
                <a:latin typeface="Century Gothic" panose="020B0502020202020204" pitchFamily="34" charset="0"/>
              </a:rPr>
              <a:t>perlu</a:t>
            </a:r>
            <a:r>
              <a:rPr lang="en-US" dirty="0" smtClean="0">
                <a:latin typeface="Century Gothic" panose="020B0502020202020204" pitchFamily="34" charset="0"/>
              </a:rPr>
              <a:t>) </a:t>
            </a:r>
            <a:r>
              <a:rPr lang="en-US" dirty="0" err="1" smtClean="0">
                <a:latin typeface="Century Gothic" panose="020B0502020202020204" pitchFamily="34" charset="0"/>
              </a:rPr>
              <a:t>dibenarkan</a:t>
            </a:r>
            <a:r>
              <a:rPr lang="en-US" dirty="0" smtClean="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b="1" dirty="0">
                <a:latin typeface="Century Gothic" panose="020B0502020202020204" pitchFamily="34" charset="0"/>
              </a:rPr>
              <a:t>2 </a:t>
            </a:r>
            <a:r>
              <a:rPr lang="en-US" b="1" dirty="0" err="1">
                <a:latin typeface="Century Gothic" panose="020B0502020202020204" pitchFamily="34" charset="0"/>
              </a:rPr>
              <a:t>Peringkat</a:t>
            </a:r>
            <a:r>
              <a:rPr lang="en-US" dirty="0">
                <a:latin typeface="Century Gothic" panose="020B0502020202020204" pitchFamily="34" charset="0"/>
              </a:rPr>
              <a:t> </a:t>
            </a:r>
            <a:r>
              <a:rPr lang="en-US" dirty="0" err="1" smtClean="0">
                <a:latin typeface="Century Gothic" panose="020B0502020202020204" pitchFamily="34" charset="0"/>
              </a:rPr>
              <a:t>sahaja</a:t>
            </a:r>
            <a:r>
              <a:rPr lang="en-US" dirty="0" smtClean="0">
                <a:latin typeface="Century Gothic" panose="020B0502020202020204" pitchFamily="34" charset="0"/>
              </a:rPr>
              <a:t> </a:t>
            </a:r>
            <a:r>
              <a:rPr lang="en-US" dirty="0" err="1" smtClean="0">
                <a:latin typeface="Century Gothic" panose="020B0502020202020204" pitchFamily="34" charset="0"/>
              </a:rPr>
              <a:t>dan</a:t>
            </a:r>
            <a:r>
              <a:rPr lang="en-US" dirty="0" smtClean="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sebagai</a:t>
            </a:r>
            <a:r>
              <a:rPr lang="en-US" dirty="0">
                <a:latin typeface="Century Gothic" panose="020B0502020202020204" pitchFamily="34" charset="0"/>
              </a:rPr>
              <a:t> </a:t>
            </a:r>
            <a:r>
              <a:rPr lang="en-US" dirty="0" err="1">
                <a:latin typeface="Century Gothic" panose="020B0502020202020204" pitchFamily="34" charset="0"/>
              </a:rPr>
              <a:t>salah</a:t>
            </a:r>
            <a:r>
              <a:rPr lang="en-US" dirty="0">
                <a:latin typeface="Century Gothic" panose="020B0502020202020204" pitchFamily="34" charset="0"/>
              </a:rPr>
              <a:t> </a:t>
            </a:r>
            <a:r>
              <a:rPr lang="en-US" dirty="0" err="1">
                <a:latin typeface="Century Gothic" panose="020B0502020202020204" pitchFamily="34" charset="0"/>
              </a:rPr>
              <a:t>satu</a:t>
            </a:r>
            <a:r>
              <a:rPr lang="en-US" dirty="0">
                <a:latin typeface="Century Gothic" panose="020B0502020202020204" pitchFamily="34" charset="0"/>
              </a:rPr>
              <a:t> </a:t>
            </a:r>
            <a:r>
              <a:rPr lang="en-US" dirty="0" err="1" smtClean="0">
                <a:latin typeface="Century Gothic" panose="020B0502020202020204" pitchFamily="34" charset="0"/>
              </a:rPr>
              <a:t>elemen</a:t>
            </a:r>
            <a:r>
              <a:rPr lang="en-US" dirty="0" smtClean="0">
                <a:latin typeface="Century Gothic" panose="020B0502020202020204" pitchFamily="34" charset="0"/>
              </a:rPr>
              <a:t>/</a:t>
            </a:r>
            <a:r>
              <a:rPr lang="en-US" dirty="0" err="1" smtClean="0">
                <a:latin typeface="Century Gothic" panose="020B0502020202020204" pitchFamily="34" charset="0"/>
              </a:rPr>
              <a:t>kriteria</a:t>
            </a:r>
            <a:r>
              <a:rPr lang="en-US" dirty="0" smtClean="0">
                <a:latin typeface="Century Gothic" panose="020B0502020202020204" pitchFamily="34" charset="0"/>
              </a:rPr>
              <a:t> </a:t>
            </a:r>
            <a:r>
              <a:rPr lang="en-US" dirty="0" err="1" smtClean="0">
                <a:latin typeface="Century Gothic" panose="020B0502020202020204" pitchFamily="34" charset="0"/>
              </a:rPr>
              <a:t>penilaian</a:t>
            </a:r>
            <a:r>
              <a:rPr lang="en-US" dirty="0" smtClean="0">
                <a:latin typeface="Century Gothic" panose="020B0502020202020204" pitchFamily="34" charset="0"/>
              </a:rPr>
              <a:t> (</a:t>
            </a:r>
            <a:r>
              <a:rPr lang="en-US" dirty="0" err="1" smtClean="0">
                <a:latin typeface="Century Gothic" panose="020B0502020202020204" pitchFamily="34" charset="0"/>
              </a:rPr>
              <a:t>tambah</a:t>
            </a:r>
            <a:r>
              <a:rPr lang="en-US" dirty="0" smtClean="0">
                <a:latin typeface="Century Gothic" panose="020B0502020202020204" pitchFamily="34" charset="0"/>
              </a:rPr>
              <a:t>) di </a:t>
            </a:r>
            <a:r>
              <a:rPr lang="en-US" b="1" dirty="0" err="1" smtClean="0">
                <a:latin typeface="Century Gothic" panose="020B0502020202020204" pitchFamily="34" charset="0"/>
              </a:rPr>
              <a:t>Senarai</a:t>
            </a:r>
            <a:r>
              <a:rPr lang="en-US" b="1" dirty="0" smtClean="0">
                <a:latin typeface="Century Gothic" panose="020B0502020202020204" pitchFamily="34" charset="0"/>
              </a:rPr>
              <a:t> </a:t>
            </a:r>
            <a:r>
              <a:rPr lang="en-US" b="1" dirty="0" err="1" smtClean="0">
                <a:latin typeface="Century Gothic" panose="020B0502020202020204" pitchFamily="34" charset="0"/>
              </a:rPr>
              <a:t>Semak</a:t>
            </a:r>
            <a:r>
              <a:rPr lang="en-US" b="1" dirty="0" smtClean="0">
                <a:latin typeface="Century Gothic" panose="020B0502020202020204" pitchFamily="34" charset="0"/>
              </a:rPr>
              <a:t> </a:t>
            </a:r>
            <a:r>
              <a:rPr lang="en-US" b="1" dirty="0" err="1" smtClean="0">
                <a:latin typeface="Century Gothic" panose="020B0502020202020204" pitchFamily="34" charset="0"/>
              </a:rPr>
              <a:t>Teknikal</a:t>
            </a:r>
            <a:r>
              <a:rPr lang="en-US" dirty="0" smtClean="0">
                <a:latin typeface="Century Gothic" panose="020B0502020202020204" pitchFamily="34" charset="0"/>
              </a:rPr>
              <a:t> di </a:t>
            </a:r>
            <a:r>
              <a:rPr lang="en-US" dirty="0" err="1" smtClean="0">
                <a:latin typeface="Century Gothic" panose="020B0502020202020204" pitchFamily="34" charset="0"/>
              </a:rPr>
              <a:t>mana</a:t>
            </a:r>
            <a:r>
              <a:rPr lang="en-US" dirty="0" smtClean="0">
                <a:latin typeface="Century Gothic" panose="020B0502020202020204" pitchFamily="34" charset="0"/>
              </a:rPr>
              <a:t> </a:t>
            </a:r>
            <a:r>
              <a:rPr lang="en-US" dirty="0" err="1" smtClean="0">
                <a:latin typeface="Century Gothic" panose="020B0502020202020204" pitchFamily="34" charset="0"/>
              </a:rPr>
              <a:t>penetapan</a:t>
            </a:r>
            <a:r>
              <a:rPr lang="en-US" dirty="0" smtClean="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adalah</a:t>
            </a:r>
            <a:r>
              <a:rPr lang="en-US" dirty="0" smtClean="0">
                <a:latin typeface="Century Gothic" panose="020B0502020202020204" pitchFamily="34" charset="0"/>
              </a:rPr>
              <a:t> </a:t>
            </a:r>
            <a:r>
              <a:rPr lang="en-US" dirty="0" err="1" smtClean="0">
                <a:latin typeface="Century Gothic" panose="020B0502020202020204" pitchFamily="34" charset="0"/>
              </a:rPr>
              <a:t>secara</a:t>
            </a:r>
            <a:r>
              <a:rPr lang="en-US" dirty="0" smtClean="0">
                <a:latin typeface="Century Gothic" panose="020B0502020202020204" pitchFamily="34" charset="0"/>
              </a:rPr>
              <a:t> manual</a:t>
            </a:r>
            <a:endParaRPr lang="en-US" dirty="0">
              <a:latin typeface="Century Gothic" panose="020B0502020202020204" pitchFamily="34" charset="0"/>
            </a:endParaRPr>
          </a:p>
        </p:txBody>
      </p:sp>
      <p:sp>
        <p:nvSpPr>
          <p:cNvPr id="14" name="Title 1"/>
          <p:cNvSpPr txBox="1">
            <a:spLocks/>
          </p:cNvSpPr>
          <p:nvPr/>
        </p:nvSpPr>
        <p:spPr>
          <a:xfrm>
            <a:off x="515256" y="482505"/>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Penyediaan</a:t>
            </a:r>
            <a:r>
              <a:rPr lang="en-US" sz="2000" b="1" dirty="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Spesifikasi</a:t>
            </a:r>
            <a:r>
              <a:rPr lang="en-US" sz="2000" b="1" dirty="0" smtClean="0">
                <a:latin typeface="Arial" pitchFamily="34" charset="0"/>
                <a:ea typeface="Arial Unicode MS" panose="020B0604020202020204" pitchFamily="34" charset="-128"/>
                <a:cs typeface="Arial" pitchFamily="34" charset="0"/>
              </a:rPr>
              <a:t> – </a:t>
            </a:r>
            <a:r>
              <a:rPr lang="en-US" sz="2000" b="1" dirty="0" err="1" smtClean="0">
                <a:latin typeface="Arial" pitchFamily="34" charset="0"/>
                <a:ea typeface="Arial Unicode MS" panose="020B0604020202020204" pitchFamily="34" charset="-128"/>
                <a:cs typeface="Arial" pitchFamily="34" charset="0"/>
              </a:rPr>
              <a:t>Senarai</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Semak</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Teknikal</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4565712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14" r="1025"/>
          <a:stretch/>
        </p:blipFill>
        <p:spPr>
          <a:xfrm>
            <a:off x="29979" y="811827"/>
            <a:ext cx="12150612" cy="5303520"/>
          </a:xfrm>
          <a:prstGeom prst="rect">
            <a:avLst/>
          </a:prstGeom>
        </p:spPr>
      </p:pic>
      <p:sp>
        <p:nvSpPr>
          <p:cNvPr id="6" name="Rectangle 5"/>
          <p:cNvSpPr/>
          <p:nvPr/>
        </p:nvSpPr>
        <p:spPr>
          <a:xfrm>
            <a:off x="69330" y="3291983"/>
            <a:ext cx="2335473" cy="3193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44155" y="2934118"/>
            <a:ext cx="5544146" cy="12331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114300" y="1164040"/>
            <a:ext cx="5322626" cy="1417866"/>
          </a:xfrm>
          <a:prstGeom prst="wedgeRectCallout">
            <a:avLst>
              <a:gd name="adj1" fmla="val 29729"/>
              <a:gd name="adj2" fmla="val 73308"/>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r>
              <a:rPr lang="en-US" dirty="0" err="1">
                <a:solidFill>
                  <a:schemeClr val="tx1"/>
                </a:solidFill>
              </a:rPr>
              <a:t>Penyediaan</a:t>
            </a:r>
            <a:r>
              <a:rPr lang="en-US" dirty="0">
                <a:solidFill>
                  <a:schemeClr val="tx1"/>
                </a:solidFill>
              </a:rPr>
              <a:t> </a:t>
            </a:r>
            <a:r>
              <a:rPr lang="en-US" b="1" dirty="0" err="1">
                <a:solidFill>
                  <a:schemeClr val="tx1"/>
                </a:solidFill>
              </a:rPr>
              <a:t>Senarai</a:t>
            </a:r>
            <a:r>
              <a:rPr lang="en-US" b="1" dirty="0">
                <a:solidFill>
                  <a:schemeClr val="tx1"/>
                </a:solidFill>
              </a:rPr>
              <a:t>  </a:t>
            </a:r>
            <a:r>
              <a:rPr lang="en-US" b="1" dirty="0" err="1">
                <a:solidFill>
                  <a:schemeClr val="tx1"/>
                </a:solidFill>
              </a:rPr>
              <a:t>Semak</a:t>
            </a:r>
            <a:r>
              <a:rPr lang="en-US" b="1" dirty="0">
                <a:solidFill>
                  <a:schemeClr val="tx1"/>
                </a:solidFill>
              </a:rPr>
              <a:t> </a:t>
            </a:r>
            <a:r>
              <a:rPr lang="en-US" b="1" dirty="0" err="1">
                <a:solidFill>
                  <a:schemeClr val="tx1"/>
                </a:solidFill>
              </a:rPr>
              <a:t>Teknikal</a:t>
            </a:r>
            <a:endParaRPr lang="en-US" b="1" dirty="0">
              <a:solidFill>
                <a:schemeClr val="tx1"/>
              </a:solidFill>
            </a:endParaRPr>
          </a:p>
          <a:p>
            <a:pPr marL="285750" indent="-285750">
              <a:buFont typeface="Arial" panose="020B0604020202020204" pitchFamily="34" charset="0"/>
              <a:buChar char="•"/>
            </a:pPr>
            <a:r>
              <a:rPr lang="en-US" dirty="0" err="1">
                <a:solidFill>
                  <a:schemeClr val="tx1"/>
                </a:solidFill>
              </a:rPr>
              <a:t>Boleh</a:t>
            </a:r>
            <a:r>
              <a:rPr lang="en-US" dirty="0">
                <a:solidFill>
                  <a:schemeClr val="tx1"/>
                </a:solidFill>
              </a:rPr>
              <a:t> </a:t>
            </a:r>
            <a:r>
              <a:rPr lang="en-US" dirty="0" err="1">
                <a:solidFill>
                  <a:schemeClr val="tx1"/>
                </a:solidFill>
              </a:rPr>
              <a:t>dicapai</a:t>
            </a:r>
            <a:r>
              <a:rPr lang="en-US" dirty="0">
                <a:solidFill>
                  <a:schemeClr val="tx1"/>
                </a:solidFill>
              </a:rPr>
              <a:t> </a:t>
            </a:r>
            <a:r>
              <a:rPr lang="en-US" dirty="0" err="1">
                <a:solidFill>
                  <a:schemeClr val="tx1"/>
                </a:solidFill>
              </a:rPr>
              <a:t>melalui</a:t>
            </a:r>
            <a:r>
              <a:rPr lang="en-US" dirty="0">
                <a:solidFill>
                  <a:schemeClr val="tx1"/>
                </a:solidFill>
              </a:rPr>
              <a:t> menu </a:t>
            </a:r>
            <a:r>
              <a:rPr lang="en-US" dirty="0" err="1">
                <a:solidFill>
                  <a:schemeClr val="tx1"/>
                </a:solidFill>
              </a:rPr>
              <a:t>Senarai</a:t>
            </a:r>
            <a:r>
              <a:rPr lang="en-US" dirty="0">
                <a:solidFill>
                  <a:schemeClr val="tx1"/>
                </a:solidFill>
              </a:rPr>
              <a:t> </a:t>
            </a:r>
            <a:r>
              <a:rPr lang="en-US" dirty="0" err="1">
                <a:solidFill>
                  <a:schemeClr val="tx1"/>
                </a:solidFill>
              </a:rPr>
              <a:t>Semak</a:t>
            </a:r>
            <a:r>
              <a:rPr lang="en-US" dirty="0">
                <a:solidFill>
                  <a:schemeClr val="tx1"/>
                </a:solidFill>
              </a:rPr>
              <a:t> </a:t>
            </a:r>
            <a:r>
              <a:rPr lang="en-US" dirty="0" err="1">
                <a:solidFill>
                  <a:schemeClr val="tx1"/>
                </a:solidFill>
              </a:rPr>
              <a:t>Teknikal</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panduan</a:t>
            </a:r>
            <a:r>
              <a:rPr lang="en-US" dirty="0">
                <a:solidFill>
                  <a:schemeClr val="tx1"/>
                </a:solidFill>
              </a:rPr>
              <a:t> </a:t>
            </a:r>
            <a:r>
              <a:rPr lang="en-US" dirty="0" err="1">
                <a:solidFill>
                  <a:schemeClr val="tx1"/>
                </a:solidFill>
              </a:rPr>
              <a:t>ringkas</a:t>
            </a:r>
            <a:r>
              <a:rPr lang="en-US" dirty="0">
                <a:solidFill>
                  <a:schemeClr val="tx1"/>
                </a:solidFill>
              </a:rPr>
              <a:t> </a:t>
            </a:r>
            <a:r>
              <a:rPr lang="en-US" dirty="0" err="1">
                <a:solidFill>
                  <a:schemeClr val="tx1"/>
                </a:solidFill>
              </a:rPr>
              <a:t>penyediaan</a:t>
            </a:r>
            <a:r>
              <a:rPr lang="en-US" dirty="0">
                <a:solidFill>
                  <a:schemeClr val="tx1"/>
                </a:solidFill>
              </a:rPr>
              <a:t> </a:t>
            </a:r>
            <a:r>
              <a:rPr lang="en-US" dirty="0" err="1">
                <a:solidFill>
                  <a:schemeClr val="tx1"/>
                </a:solidFill>
              </a:rPr>
              <a:t>dipaparkan</a:t>
            </a:r>
            <a:r>
              <a:rPr lang="en-US" dirty="0">
                <a:solidFill>
                  <a:schemeClr val="tx1"/>
                </a:solidFill>
              </a:rPr>
              <a:t> </a:t>
            </a:r>
            <a:r>
              <a:rPr lang="en-US" dirty="0" err="1">
                <a:solidFill>
                  <a:schemeClr val="tx1"/>
                </a:solidFill>
              </a:rPr>
              <a:t>sebagai</a:t>
            </a:r>
            <a:r>
              <a:rPr lang="en-US" dirty="0">
                <a:solidFill>
                  <a:schemeClr val="tx1"/>
                </a:solidFill>
              </a:rPr>
              <a:t> </a:t>
            </a:r>
            <a:r>
              <a:rPr lang="en-US" dirty="0" err="1">
                <a:solidFill>
                  <a:schemeClr val="tx1"/>
                </a:solidFill>
              </a:rPr>
              <a:t>rujukan</a:t>
            </a:r>
            <a:r>
              <a:rPr lang="en-US" dirty="0">
                <a:solidFill>
                  <a:schemeClr val="tx1"/>
                </a:solidFill>
              </a:rPr>
              <a:t>.</a:t>
            </a:r>
          </a:p>
          <a:p>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1856810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11827"/>
            <a:ext cx="12192000" cy="5234346"/>
          </a:xfrm>
          <a:prstGeom prst="rect">
            <a:avLst/>
          </a:prstGeom>
        </p:spPr>
      </p:pic>
      <p:sp>
        <p:nvSpPr>
          <p:cNvPr id="2" name="Rectangular Callout 1"/>
          <p:cNvSpPr/>
          <p:nvPr/>
        </p:nvSpPr>
        <p:spPr>
          <a:xfrm>
            <a:off x="3020685" y="811827"/>
            <a:ext cx="6730375" cy="3316406"/>
          </a:xfrm>
          <a:prstGeom prst="wedgeRectCallout">
            <a:avLst>
              <a:gd name="adj1" fmla="val -58160"/>
              <a:gd name="adj2" fmla="val 27740"/>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rPr>
              <a:t>Senarai</a:t>
            </a:r>
            <a:r>
              <a:rPr lang="en-US" b="1" dirty="0">
                <a:solidFill>
                  <a:schemeClr val="tx1"/>
                </a:solidFill>
              </a:rPr>
              <a:t> </a:t>
            </a:r>
            <a:r>
              <a:rPr lang="en-US" b="1" dirty="0" err="1">
                <a:solidFill>
                  <a:schemeClr val="tx1"/>
                </a:solidFill>
              </a:rPr>
              <a:t>Semak</a:t>
            </a:r>
            <a:r>
              <a:rPr lang="en-US" b="1" dirty="0">
                <a:solidFill>
                  <a:schemeClr val="tx1"/>
                </a:solidFill>
              </a:rPr>
              <a:t> </a:t>
            </a:r>
            <a:r>
              <a:rPr lang="en-US" b="1" dirty="0" err="1">
                <a:solidFill>
                  <a:schemeClr val="tx1"/>
                </a:solidFill>
              </a:rPr>
              <a:t>Teknikal</a:t>
            </a:r>
            <a:r>
              <a:rPr lang="en-US" b="1" dirty="0">
                <a:solidFill>
                  <a:schemeClr val="tx1"/>
                </a:solidFill>
              </a:rPr>
              <a:t> </a:t>
            </a:r>
            <a:r>
              <a:rPr lang="en-US" dirty="0" err="1">
                <a:solidFill>
                  <a:schemeClr val="tx1"/>
                </a:solidFill>
              </a:rPr>
              <a:t>terdiri</a:t>
            </a:r>
            <a:r>
              <a:rPr lang="en-US" dirty="0">
                <a:solidFill>
                  <a:schemeClr val="tx1"/>
                </a:solidFill>
              </a:rPr>
              <a:t> </a:t>
            </a:r>
            <a:r>
              <a:rPr lang="en-US" dirty="0" err="1">
                <a:solidFill>
                  <a:schemeClr val="tx1"/>
                </a:solidFill>
              </a:rPr>
              <a:t>daripada</a:t>
            </a:r>
            <a:r>
              <a:rPr lang="en-US" dirty="0">
                <a:solidFill>
                  <a:schemeClr val="tx1"/>
                </a:solidFill>
              </a:rPr>
              <a:t> </a:t>
            </a:r>
            <a:r>
              <a:rPr lang="en-US" dirty="0" err="1">
                <a:solidFill>
                  <a:schemeClr val="tx1"/>
                </a:solidFill>
              </a:rPr>
              <a:t>elemen</a:t>
            </a:r>
            <a:r>
              <a:rPr lang="en-US" dirty="0">
                <a:solidFill>
                  <a:schemeClr val="tx1"/>
                </a:solidFill>
              </a:rPr>
              <a:t>/</a:t>
            </a:r>
            <a:r>
              <a:rPr lang="en-US" dirty="0" err="1">
                <a:solidFill>
                  <a:schemeClr val="tx1"/>
                </a:solidFill>
              </a:rPr>
              <a:t>kriteria</a:t>
            </a:r>
            <a:r>
              <a:rPr lang="en-US" dirty="0">
                <a:solidFill>
                  <a:schemeClr val="tx1"/>
                </a:solidFill>
              </a:rPr>
              <a:t> </a:t>
            </a:r>
            <a:r>
              <a:rPr lang="en-US" dirty="0" err="1">
                <a:solidFill>
                  <a:schemeClr val="tx1"/>
                </a:solidFill>
              </a:rPr>
              <a:t>berikut</a:t>
            </a:r>
            <a:r>
              <a:rPr lang="en-US" dirty="0">
                <a:solidFill>
                  <a:schemeClr val="tx1"/>
                </a:solidFill>
              </a:rPr>
              <a:t> :</a:t>
            </a:r>
          </a:p>
          <a:p>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Templat</a:t>
            </a:r>
            <a:r>
              <a:rPr lang="en-US" dirty="0">
                <a:solidFill>
                  <a:schemeClr val="tx1"/>
                </a:solidFill>
              </a:rPr>
              <a:t> item </a:t>
            </a:r>
            <a:r>
              <a:rPr lang="en-US" dirty="0" err="1">
                <a:solidFill>
                  <a:schemeClr val="tx1"/>
                </a:solidFill>
              </a:rPr>
              <a:t>dan</a:t>
            </a:r>
            <a:r>
              <a:rPr lang="en-US" dirty="0">
                <a:solidFill>
                  <a:schemeClr val="tx1"/>
                </a:solidFill>
              </a:rPr>
              <a:t> </a:t>
            </a:r>
            <a:r>
              <a:rPr lang="en-US" dirty="0" err="1">
                <a:solidFill>
                  <a:schemeClr val="tx1"/>
                </a:solidFill>
              </a:rPr>
              <a:t>spesifikasi</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sesuatu</a:t>
            </a:r>
            <a:r>
              <a:rPr lang="en-US" dirty="0">
                <a:solidFill>
                  <a:schemeClr val="tx1"/>
                </a:solidFill>
              </a:rPr>
              <a:t> </a:t>
            </a:r>
            <a:r>
              <a:rPr lang="en-US" dirty="0" err="1">
                <a:solidFill>
                  <a:schemeClr val="tx1"/>
                </a:solidFill>
              </a:rPr>
              <a:t>perolehan</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Elemen</a:t>
            </a:r>
            <a:r>
              <a:rPr lang="en-US" dirty="0">
                <a:solidFill>
                  <a:schemeClr val="tx1"/>
                </a:solidFill>
              </a:rPr>
              <a:t>/</a:t>
            </a:r>
            <a:r>
              <a:rPr lang="en-US" dirty="0" err="1">
                <a:solidFill>
                  <a:schemeClr val="tx1"/>
                </a:solidFill>
              </a:rPr>
              <a:t>kriteria</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menilai</a:t>
            </a:r>
            <a:r>
              <a:rPr lang="en-US" dirty="0">
                <a:solidFill>
                  <a:schemeClr val="tx1"/>
                </a:solidFill>
              </a:rPr>
              <a:t> </a:t>
            </a:r>
            <a:r>
              <a:rPr lang="en-US" dirty="0" err="1">
                <a:solidFill>
                  <a:schemeClr val="tx1"/>
                </a:solidFill>
              </a:rPr>
              <a:t>keupayaan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smtClean="0">
                <a:solidFill>
                  <a:schemeClr val="tx1"/>
                </a:solidFill>
              </a:rPr>
              <a:t>selain</a:t>
            </a:r>
            <a:r>
              <a:rPr lang="en-US" dirty="0" smtClean="0">
                <a:solidFill>
                  <a:schemeClr val="tx1"/>
                </a:solidFill>
              </a:rPr>
              <a:t> </a:t>
            </a:r>
            <a:r>
              <a:rPr lang="en-US" dirty="0" err="1">
                <a:solidFill>
                  <a:schemeClr val="tx1"/>
                </a:solidFill>
              </a:rPr>
              <a:t>daripada</a:t>
            </a:r>
            <a:r>
              <a:rPr lang="en-US" dirty="0">
                <a:solidFill>
                  <a:schemeClr val="tx1"/>
                </a:solidFill>
              </a:rPr>
              <a:t> item </a:t>
            </a:r>
            <a:r>
              <a:rPr lang="en-US" dirty="0" err="1">
                <a:solidFill>
                  <a:schemeClr val="tx1"/>
                </a:solidFill>
              </a:rPr>
              <a:t>dan</a:t>
            </a:r>
            <a:r>
              <a:rPr lang="en-US" dirty="0">
                <a:solidFill>
                  <a:schemeClr val="tx1"/>
                </a:solidFill>
              </a:rPr>
              <a:t> </a:t>
            </a:r>
            <a:r>
              <a:rPr lang="en-US" dirty="0" err="1">
                <a:solidFill>
                  <a:schemeClr val="tx1"/>
                </a:solidFill>
              </a:rPr>
              <a:t>spesifikasi</a:t>
            </a:r>
            <a:r>
              <a:rPr lang="en-US" dirty="0">
                <a:solidFill>
                  <a:schemeClr val="tx1"/>
                </a:solidFill>
              </a:rPr>
              <a:t> . </a:t>
            </a:r>
            <a:endParaRPr lang="en-US" dirty="0" smtClean="0">
              <a:solidFill>
                <a:schemeClr val="tx1"/>
              </a:solidFill>
            </a:endParaRPr>
          </a:p>
          <a:p>
            <a:pPr marL="285750" indent="-285750">
              <a:buFont typeface="Arial" panose="020B0604020202020204" pitchFamily="34" charset="0"/>
              <a:buChar char="•"/>
            </a:pPr>
            <a:r>
              <a:rPr lang="en-US" dirty="0" err="1" smtClean="0">
                <a:solidFill>
                  <a:schemeClr val="tx1"/>
                </a:solidFill>
              </a:rPr>
              <a:t>Elemen</a:t>
            </a:r>
            <a:r>
              <a:rPr lang="en-US" dirty="0" smtClean="0">
                <a:solidFill>
                  <a:schemeClr val="tx1"/>
                </a:solidFill>
              </a:rPr>
              <a:t>/</a:t>
            </a:r>
            <a:r>
              <a:rPr lang="en-US" dirty="0" err="1" smtClean="0">
                <a:solidFill>
                  <a:schemeClr val="tx1"/>
                </a:solidFill>
              </a:rPr>
              <a:t>kriteria</a:t>
            </a:r>
            <a:r>
              <a:rPr lang="en-US" dirty="0" smtClean="0">
                <a:solidFill>
                  <a:schemeClr val="tx1"/>
                </a:solidFill>
              </a:rPr>
              <a:t> </a:t>
            </a:r>
            <a:r>
              <a:rPr lang="en-US" dirty="0" err="1">
                <a:solidFill>
                  <a:schemeClr val="tx1"/>
                </a:solidFill>
              </a:rPr>
              <a:t>ini</a:t>
            </a:r>
            <a:r>
              <a:rPr lang="en-US" dirty="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dipilih</a:t>
            </a:r>
            <a:r>
              <a:rPr lang="en-US" dirty="0">
                <a:solidFill>
                  <a:schemeClr val="tx1"/>
                </a:solidFill>
              </a:rPr>
              <a:t> </a:t>
            </a:r>
            <a:r>
              <a:rPr lang="en-US" dirty="0" err="1">
                <a:solidFill>
                  <a:schemeClr val="tx1"/>
                </a:solidFill>
              </a:rPr>
              <a:t>dari</a:t>
            </a:r>
            <a:r>
              <a:rPr lang="en-US" dirty="0">
                <a:solidFill>
                  <a:schemeClr val="tx1"/>
                </a:solidFill>
              </a:rPr>
              <a:t> </a:t>
            </a:r>
            <a:r>
              <a:rPr lang="en-US" dirty="0" err="1">
                <a:solidFill>
                  <a:schemeClr val="tx1"/>
                </a:solidFill>
              </a:rPr>
              <a:t>senarai</a:t>
            </a:r>
            <a:r>
              <a:rPr lang="en-US" dirty="0">
                <a:solidFill>
                  <a:schemeClr val="tx1"/>
                </a:solidFill>
              </a:rPr>
              <a:t> </a:t>
            </a:r>
            <a:r>
              <a:rPr lang="en-US" dirty="0" err="1">
                <a:solidFill>
                  <a:schemeClr val="tx1"/>
                </a:solidFill>
              </a:rPr>
              <a:t>semak</a:t>
            </a:r>
            <a:r>
              <a:rPr lang="en-US" dirty="0">
                <a:solidFill>
                  <a:schemeClr val="tx1"/>
                </a:solidFill>
              </a:rPr>
              <a:t> standard yang </a:t>
            </a:r>
            <a:r>
              <a:rPr lang="en-US" dirty="0" err="1">
                <a:solidFill>
                  <a:schemeClr val="tx1"/>
                </a:solidFill>
              </a:rPr>
              <a:t>disediakan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berdasarkan</a:t>
            </a:r>
            <a:r>
              <a:rPr lang="en-US" dirty="0">
                <a:solidFill>
                  <a:schemeClr val="tx1"/>
                </a:solidFill>
              </a:rPr>
              <a:t> </a:t>
            </a:r>
            <a:r>
              <a:rPr lang="en-US" b="1" dirty="0" err="1">
                <a:solidFill>
                  <a:schemeClr val="tx1"/>
                </a:solidFill>
              </a:rPr>
              <a:t>Kategori</a:t>
            </a:r>
            <a:r>
              <a:rPr lang="en-US" b="1" dirty="0">
                <a:solidFill>
                  <a:schemeClr val="tx1"/>
                </a:solidFill>
              </a:rPr>
              <a:t> </a:t>
            </a:r>
            <a:r>
              <a:rPr lang="en-US" b="1" dirty="0" err="1">
                <a:solidFill>
                  <a:schemeClr val="tx1"/>
                </a:solidFill>
              </a:rPr>
              <a:t>Perolehan</a:t>
            </a:r>
            <a:r>
              <a:rPr lang="en-US" b="1" dirty="0">
                <a:solidFill>
                  <a:schemeClr val="tx1"/>
                </a:solidFill>
              </a:rPr>
              <a:t> </a:t>
            </a:r>
            <a:r>
              <a:rPr lang="en-US" dirty="0">
                <a:solidFill>
                  <a:schemeClr val="tx1"/>
                </a:solidFill>
              </a:rPr>
              <a:t>yang </a:t>
            </a:r>
            <a:r>
              <a:rPr lang="en-US" dirty="0" err="1">
                <a:solidFill>
                  <a:schemeClr val="tx1"/>
                </a:solidFill>
              </a:rPr>
              <a:t>ditetapkan</a:t>
            </a:r>
            <a:r>
              <a:rPr lang="en-US" dirty="0">
                <a:solidFill>
                  <a:schemeClr val="tx1"/>
                </a:solidFill>
              </a:rPr>
              <a:t> di </a:t>
            </a:r>
            <a:r>
              <a:rPr lang="en-US" b="1" dirty="0" err="1">
                <a:solidFill>
                  <a:schemeClr val="tx1"/>
                </a:solidFill>
              </a:rPr>
              <a:t>Maklumat</a:t>
            </a:r>
            <a:r>
              <a:rPr lang="en-US" b="1" dirty="0">
                <a:solidFill>
                  <a:schemeClr val="tx1"/>
                </a:solidFill>
              </a:rPr>
              <a:t> </a:t>
            </a:r>
            <a:r>
              <a:rPr lang="en-US" b="1" dirty="0" err="1">
                <a:solidFill>
                  <a:schemeClr val="tx1"/>
                </a:solidFill>
              </a:rPr>
              <a:t>Umum</a:t>
            </a:r>
            <a:r>
              <a:rPr lang="en-US" b="1" dirty="0">
                <a:solidFill>
                  <a:schemeClr val="tx1"/>
                </a:solidFill>
              </a:rPr>
              <a:t> </a:t>
            </a:r>
            <a:r>
              <a:rPr lang="en-US" dirty="0" err="1">
                <a:solidFill>
                  <a:schemeClr val="tx1"/>
                </a:solidFill>
              </a:rPr>
              <a:t>perolehan</a:t>
            </a:r>
            <a:r>
              <a:rPr lang="en-US" dirty="0">
                <a:solidFill>
                  <a:schemeClr val="tx1"/>
                </a:solidFill>
              </a:rPr>
              <a:t>. </a:t>
            </a:r>
          </a:p>
          <a:p>
            <a:pPr marL="285750" indent="-285750">
              <a:buFont typeface="Arial" panose="020B0604020202020204" pitchFamily="34" charset="0"/>
              <a:buChar char="•"/>
            </a:pPr>
            <a:r>
              <a:rPr lang="en-US" dirty="0" err="1">
                <a:solidFill>
                  <a:schemeClr val="tx1"/>
                </a:solidFill>
              </a:rPr>
              <a:t>Tambahan</a:t>
            </a:r>
            <a:r>
              <a:rPr lang="en-US" dirty="0">
                <a:solidFill>
                  <a:schemeClr val="tx1"/>
                </a:solidFill>
              </a:rPr>
              <a:t> </a:t>
            </a:r>
            <a:r>
              <a:rPr lang="en-US" dirty="0" err="1">
                <a:solidFill>
                  <a:schemeClr val="tx1"/>
                </a:solidFill>
              </a:rPr>
              <a:t>elemen</a:t>
            </a:r>
            <a:r>
              <a:rPr lang="en-US" dirty="0">
                <a:solidFill>
                  <a:schemeClr val="tx1"/>
                </a:solidFill>
              </a:rPr>
              <a:t>/</a:t>
            </a:r>
            <a:r>
              <a:rPr lang="en-US" dirty="0" err="1">
                <a:solidFill>
                  <a:schemeClr val="tx1"/>
                </a:solidFill>
              </a:rPr>
              <a:t>kriteria</a:t>
            </a:r>
            <a:r>
              <a:rPr lang="en-US" dirty="0">
                <a:solidFill>
                  <a:schemeClr val="tx1"/>
                </a:solidFill>
              </a:rPr>
              <a:t> </a:t>
            </a:r>
            <a:r>
              <a:rPr lang="en-US" dirty="0" err="1">
                <a:solidFill>
                  <a:schemeClr val="tx1"/>
                </a:solidFill>
              </a:rPr>
              <a:t>adalah</a:t>
            </a:r>
            <a:r>
              <a:rPr lang="en-US" dirty="0">
                <a:solidFill>
                  <a:schemeClr val="tx1"/>
                </a:solidFill>
              </a:rPr>
              <a:t> </a:t>
            </a:r>
            <a:r>
              <a:rPr lang="en-US" dirty="0" err="1">
                <a:solidFill>
                  <a:schemeClr val="tx1"/>
                </a:solidFill>
              </a:rPr>
              <a:t>dibenarkan</a:t>
            </a:r>
            <a:r>
              <a:rPr lang="en-US" dirty="0">
                <a:solidFill>
                  <a:schemeClr val="tx1"/>
                </a:solidFill>
              </a:rPr>
              <a:t> </a:t>
            </a:r>
            <a:r>
              <a:rPr lang="en-US" dirty="0" err="1">
                <a:solidFill>
                  <a:schemeClr val="tx1"/>
                </a:solidFill>
              </a:rPr>
              <a:t>mengikut</a:t>
            </a:r>
            <a:r>
              <a:rPr lang="en-US" dirty="0">
                <a:solidFill>
                  <a:schemeClr val="tx1"/>
                </a:solidFill>
              </a:rPr>
              <a:t> </a:t>
            </a:r>
            <a:r>
              <a:rPr lang="en-US" dirty="0" err="1">
                <a:solidFill>
                  <a:schemeClr val="tx1"/>
                </a:solidFill>
              </a:rPr>
              <a:t>keperluan</a:t>
            </a:r>
            <a:r>
              <a:rPr lang="en-US" dirty="0">
                <a:solidFill>
                  <a:schemeClr val="tx1"/>
                </a:solidFill>
              </a:rPr>
              <a:t> </a:t>
            </a:r>
            <a:r>
              <a:rPr lang="en-US" dirty="0" err="1">
                <a:solidFill>
                  <a:schemeClr val="tx1"/>
                </a:solidFill>
              </a:rPr>
              <a:t>sesuatu</a:t>
            </a:r>
            <a:r>
              <a:rPr lang="en-US" dirty="0">
                <a:solidFill>
                  <a:schemeClr val="tx1"/>
                </a:solidFill>
              </a:rPr>
              <a:t> </a:t>
            </a:r>
            <a:r>
              <a:rPr lang="en-US" dirty="0" err="1">
                <a:solidFill>
                  <a:schemeClr val="tx1"/>
                </a:solidFill>
              </a:rPr>
              <a:t>perolehan</a:t>
            </a:r>
            <a:r>
              <a:rPr lang="en-US" dirty="0">
                <a:solidFill>
                  <a:schemeClr val="tx1"/>
                </a:solidFill>
              </a:rPr>
              <a:t>.</a:t>
            </a:r>
          </a:p>
          <a:p>
            <a:endParaRPr lang="en-US" dirty="0">
              <a:solidFill>
                <a:schemeClr val="tx1"/>
              </a:solidFill>
            </a:endParaRPr>
          </a:p>
        </p:txBody>
      </p:sp>
      <p:sp>
        <p:nvSpPr>
          <p:cNvPr id="3" name="Rectangle 2"/>
          <p:cNvSpPr/>
          <p:nvPr/>
        </p:nvSpPr>
        <p:spPr>
          <a:xfrm>
            <a:off x="127000" y="3302000"/>
            <a:ext cx="2279176" cy="25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496300" y="4775200"/>
            <a:ext cx="3022600" cy="355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266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0638" y="607390"/>
            <a:ext cx="10410373" cy="5201424"/>
          </a:xfrm>
          <a:prstGeom prst="rect">
            <a:avLst/>
          </a:prstGeom>
        </p:spPr>
        <p:txBody>
          <a:bodyPr wrap="square">
            <a:spAutoFit/>
          </a:bodyPr>
          <a:lstStyle/>
          <a:p>
            <a:pPr marL="514350" indent="-514350" defTabSz="457200">
              <a:buFont typeface="+mj-lt"/>
              <a:buAutoNum type="arabicPeriod"/>
            </a:pPr>
            <a:r>
              <a:rPr lang="en-GB" sz="2000" dirty="0" err="1" smtClean="0">
                <a:latin typeface="Arial" panose="020B0604020202020204" pitchFamily="34" charset="0"/>
                <a:ea typeface="Arial Unicode MS" pitchFamily="34" charset="-128"/>
                <a:cs typeface="Arial" panose="020B0604020202020204" pitchFamily="34" charset="0"/>
              </a:rPr>
              <a:t>Modul</a:t>
            </a:r>
            <a:r>
              <a:rPr lang="en-GB" sz="2000" dirty="0" smtClean="0">
                <a:latin typeface="Arial" panose="020B0604020202020204" pitchFamily="34" charset="0"/>
                <a:ea typeface="Arial Unicode MS" pitchFamily="34" charset="-128"/>
                <a:cs typeface="Arial" panose="020B0604020202020204" pitchFamily="34" charset="0"/>
              </a:rPr>
              <a:t> yang </a:t>
            </a:r>
            <a:r>
              <a:rPr lang="en-GB" sz="2000" dirty="0" err="1" smtClean="0">
                <a:latin typeface="Arial" panose="020B0604020202020204" pitchFamily="34" charset="0"/>
                <a:ea typeface="Arial Unicode MS" pitchFamily="34" charset="-128"/>
                <a:cs typeface="Arial" panose="020B0604020202020204" pitchFamily="34" charset="0"/>
              </a:rPr>
              <a:t>dibangunkan</a:t>
            </a:r>
            <a:r>
              <a:rPr lang="en-GB" sz="2000" dirty="0" smtClean="0">
                <a:latin typeface="Arial" panose="020B0604020202020204" pitchFamily="34" charset="0"/>
                <a:ea typeface="Arial Unicode MS" pitchFamily="34" charset="-128"/>
                <a:cs typeface="Arial" panose="020B0604020202020204" pitchFamily="34" charset="0"/>
              </a:rPr>
              <a:t> </a:t>
            </a:r>
            <a:r>
              <a:rPr lang="en-GB" sz="2000" dirty="0" err="1" smtClean="0">
                <a:latin typeface="Arial" panose="020B0604020202020204" pitchFamily="34" charset="0"/>
                <a:ea typeface="Arial Unicode MS" pitchFamily="34" charset="-128"/>
                <a:cs typeface="Arial" panose="020B0604020202020204" pitchFamily="34" charset="0"/>
              </a:rPr>
              <a:t>bagi</a:t>
            </a:r>
            <a:r>
              <a:rPr lang="en-GB" sz="2000" dirty="0" smtClean="0">
                <a:latin typeface="Arial" panose="020B0604020202020204" pitchFamily="34" charset="0"/>
                <a:ea typeface="Arial Unicode MS" pitchFamily="34" charset="-128"/>
                <a:cs typeface="Arial" panose="020B0604020202020204" pitchFamily="34" charset="0"/>
              </a:rPr>
              <a:t> </a:t>
            </a:r>
            <a:r>
              <a:rPr lang="en-GB" sz="2000" dirty="0" err="1" smtClean="0">
                <a:latin typeface="Arial" panose="020B0604020202020204" pitchFamily="34" charset="0"/>
                <a:ea typeface="Arial Unicode MS" pitchFamily="34" charset="-128"/>
                <a:cs typeface="Arial" panose="020B0604020202020204" pitchFamily="34" charset="0"/>
              </a:rPr>
              <a:t>melaksanakan</a:t>
            </a:r>
            <a:r>
              <a:rPr lang="en-GB" sz="2000" dirty="0" smtClean="0">
                <a:latin typeface="Arial" panose="020B0604020202020204" pitchFamily="34" charset="0"/>
                <a:ea typeface="Arial Unicode MS" pitchFamily="34" charset="-128"/>
                <a:cs typeface="Arial" panose="020B0604020202020204" pitchFamily="34" charset="0"/>
              </a:rPr>
              <a:t> proses </a:t>
            </a:r>
            <a:r>
              <a:rPr lang="en-GB" sz="2000" b="1" dirty="0" err="1">
                <a:latin typeface="Arial" panose="020B0604020202020204" pitchFamily="34" charset="0"/>
                <a:ea typeface="Arial Unicode MS" pitchFamily="34" charset="-128"/>
                <a:cs typeface="Arial" panose="020B0604020202020204" pitchFamily="34" charset="0"/>
              </a:rPr>
              <a:t>Pemilihan</a:t>
            </a:r>
            <a:r>
              <a:rPr lang="en-GB" sz="2000" b="1" dirty="0" smtClean="0">
                <a:latin typeface="Arial" panose="020B0604020202020204" pitchFamily="34" charset="0"/>
                <a:ea typeface="Arial Unicode MS" pitchFamily="34" charset="-128"/>
                <a:cs typeface="Arial" panose="020B0604020202020204" pitchFamily="34" charset="0"/>
              </a:rPr>
              <a:t> </a:t>
            </a:r>
            <a:r>
              <a:rPr lang="en-GB" sz="2000" b="1" dirty="0" err="1">
                <a:latin typeface="Arial" panose="020B0604020202020204" pitchFamily="34" charset="0"/>
                <a:ea typeface="Arial Unicode MS" pitchFamily="34" charset="-128"/>
                <a:cs typeface="Arial" panose="020B0604020202020204" pitchFamily="34" charset="0"/>
              </a:rPr>
              <a:t>Pembekal</a:t>
            </a:r>
            <a:r>
              <a:rPr lang="en-GB" sz="2000" b="1" dirty="0">
                <a:latin typeface="Arial" panose="020B0604020202020204" pitchFamily="34" charset="0"/>
                <a:ea typeface="Arial Unicode MS" pitchFamily="34" charset="-128"/>
                <a:cs typeface="Arial" panose="020B0604020202020204" pitchFamily="34" charset="0"/>
              </a:rPr>
              <a:t> </a:t>
            </a:r>
            <a:r>
              <a:rPr lang="en-GB" sz="2000" dirty="0" err="1" smtClean="0">
                <a:latin typeface="Arial" panose="020B0604020202020204" pitchFamily="34" charset="0"/>
                <a:ea typeface="Arial Unicode MS" pitchFamily="34" charset="-128"/>
                <a:cs typeface="Arial" panose="020B0604020202020204" pitchFamily="34" charset="0"/>
              </a:rPr>
              <a:t>iaitu</a:t>
            </a:r>
            <a:r>
              <a:rPr lang="en-GB" sz="2000" b="1" dirty="0" smtClean="0">
                <a:latin typeface="Arial" panose="020B0604020202020204" pitchFamily="34" charset="0"/>
                <a:ea typeface="Arial Unicode MS" pitchFamily="34" charset="-128"/>
                <a:cs typeface="Arial" panose="020B0604020202020204" pitchFamily="34" charset="0"/>
              </a:rPr>
              <a:t> </a:t>
            </a:r>
            <a:r>
              <a:rPr lang="en-GB" sz="2000" dirty="0" err="1" smtClean="0">
                <a:latin typeface="Arial" panose="020B0604020202020204" pitchFamily="34" charset="0"/>
                <a:ea typeface="Arial Unicode MS" pitchFamily="34" charset="-128"/>
                <a:cs typeface="Arial" panose="020B0604020202020204" pitchFamily="34" charset="0"/>
              </a:rPr>
              <a:t>merujuk</a:t>
            </a:r>
            <a:r>
              <a:rPr lang="en-GB" sz="2000" dirty="0" smtClean="0">
                <a:latin typeface="Arial" panose="020B0604020202020204" pitchFamily="34" charset="0"/>
                <a:ea typeface="Arial Unicode MS" pitchFamily="34" charset="-128"/>
                <a:cs typeface="Arial" panose="020B0604020202020204" pitchFamily="34" charset="0"/>
              </a:rPr>
              <a:t> </a:t>
            </a:r>
            <a:r>
              <a:rPr lang="en-GB" sz="2000" dirty="0" err="1">
                <a:latin typeface="Arial" panose="020B0604020202020204" pitchFamily="34" charset="0"/>
                <a:ea typeface="Arial Unicode MS" pitchFamily="34" charset="-128"/>
                <a:cs typeface="Arial" panose="020B0604020202020204" pitchFamily="34" charset="0"/>
              </a:rPr>
              <a:t>kepada</a:t>
            </a:r>
            <a:r>
              <a:rPr lang="en-GB" sz="2000" dirty="0">
                <a:latin typeface="Arial" panose="020B0604020202020204" pitchFamily="34" charset="0"/>
                <a:ea typeface="Arial Unicode MS" pitchFamily="34" charset="-128"/>
                <a:cs typeface="Arial" panose="020B0604020202020204" pitchFamily="34" charset="0"/>
              </a:rPr>
              <a:t> proses </a:t>
            </a:r>
            <a:r>
              <a:rPr lang="en-GB" sz="2000" b="1" dirty="0" err="1">
                <a:latin typeface="Arial" panose="020B0604020202020204" pitchFamily="34" charset="0"/>
                <a:ea typeface="Arial Unicode MS" pitchFamily="34" charset="-128"/>
                <a:cs typeface="Arial" panose="020B0604020202020204" pitchFamily="34" charset="0"/>
              </a:rPr>
              <a:t>mencari</a:t>
            </a:r>
            <a:r>
              <a:rPr lang="en-GB" sz="2000" dirty="0">
                <a:latin typeface="Arial" panose="020B0604020202020204" pitchFamily="34" charset="0"/>
                <a:ea typeface="Arial Unicode MS" pitchFamily="34" charset="-128"/>
                <a:cs typeface="Arial" panose="020B0604020202020204" pitchFamily="34" charset="0"/>
              </a:rPr>
              <a:t>, </a:t>
            </a:r>
            <a:r>
              <a:rPr lang="en-GB" sz="2000" b="1" dirty="0" err="1">
                <a:latin typeface="Arial" panose="020B0604020202020204" pitchFamily="34" charset="0"/>
                <a:ea typeface="Arial Unicode MS" pitchFamily="34" charset="-128"/>
                <a:cs typeface="Arial" panose="020B0604020202020204" pitchFamily="34" charset="0"/>
              </a:rPr>
              <a:t>memilih</a:t>
            </a:r>
            <a:r>
              <a:rPr lang="en-GB" sz="2000" dirty="0">
                <a:latin typeface="Arial" panose="020B0604020202020204" pitchFamily="34" charset="0"/>
                <a:ea typeface="Arial Unicode MS" pitchFamily="34" charset="-128"/>
                <a:cs typeface="Arial" panose="020B0604020202020204" pitchFamily="34" charset="0"/>
              </a:rPr>
              <a:t>, </a:t>
            </a:r>
            <a:r>
              <a:rPr lang="en-GB" sz="2000" b="1" dirty="0" err="1">
                <a:latin typeface="Arial" panose="020B0604020202020204" pitchFamily="34" charset="0"/>
                <a:ea typeface="Arial Unicode MS" pitchFamily="34" charset="-128"/>
                <a:cs typeface="Arial" panose="020B0604020202020204" pitchFamily="34" charset="0"/>
              </a:rPr>
              <a:t>menilai</a:t>
            </a:r>
            <a:r>
              <a:rPr lang="en-GB" sz="2000" b="1" dirty="0">
                <a:latin typeface="Arial" panose="020B0604020202020204" pitchFamily="34" charset="0"/>
                <a:ea typeface="Arial Unicode MS" pitchFamily="34" charset="-128"/>
                <a:cs typeface="Arial" panose="020B0604020202020204" pitchFamily="34" charset="0"/>
              </a:rPr>
              <a:t>,</a:t>
            </a:r>
            <a:r>
              <a:rPr lang="en-GB" sz="2000" dirty="0">
                <a:latin typeface="Arial" panose="020B0604020202020204" pitchFamily="34" charset="0"/>
                <a:ea typeface="Arial Unicode MS" pitchFamily="34" charset="-128"/>
                <a:cs typeface="Arial" panose="020B0604020202020204" pitchFamily="34" charset="0"/>
              </a:rPr>
              <a:t> </a:t>
            </a:r>
            <a:r>
              <a:rPr lang="en-GB" sz="2000" dirty="0" err="1">
                <a:latin typeface="Arial" panose="020B0604020202020204" pitchFamily="34" charset="0"/>
                <a:ea typeface="Arial Unicode MS" pitchFamily="34" charset="-128"/>
                <a:cs typeface="Arial" panose="020B0604020202020204" pitchFamily="34" charset="0"/>
              </a:rPr>
              <a:t>dan</a:t>
            </a:r>
            <a:r>
              <a:rPr lang="en-GB" sz="2000" dirty="0">
                <a:latin typeface="Arial" panose="020B0604020202020204" pitchFamily="34" charset="0"/>
                <a:ea typeface="Arial Unicode MS" pitchFamily="34" charset="-128"/>
                <a:cs typeface="Arial" panose="020B0604020202020204" pitchFamily="34" charset="0"/>
              </a:rPr>
              <a:t> </a:t>
            </a:r>
            <a:r>
              <a:rPr lang="en-GB" sz="2000" b="1" dirty="0" err="1">
                <a:latin typeface="Arial" panose="020B0604020202020204" pitchFamily="34" charset="0"/>
                <a:ea typeface="Arial Unicode MS" pitchFamily="34" charset="-128"/>
                <a:cs typeface="Arial" panose="020B0604020202020204" pitchFamily="34" charset="0"/>
              </a:rPr>
              <a:t>melantik</a:t>
            </a:r>
            <a:r>
              <a:rPr lang="en-GB" sz="2000" b="1" dirty="0">
                <a:latin typeface="Arial" panose="020B0604020202020204" pitchFamily="34" charset="0"/>
                <a:ea typeface="Arial Unicode MS" pitchFamily="34" charset="-128"/>
                <a:cs typeface="Arial" panose="020B0604020202020204" pitchFamily="34" charset="0"/>
              </a:rPr>
              <a:t> </a:t>
            </a:r>
            <a:r>
              <a:rPr lang="en-GB" sz="2000" b="1" dirty="0" err="1">
                <a:latin typeface="Arial" panose="020B0604020202020204" pitchFamily="34" charset="0"/>
                <a:ea typeface="Arial Unicode MS" pitchFamily="34" charset="-128"/>
                <a:cs typeface="Arial" panose="020B0604020202020204" pitchFamily="34" charset="0"/>
              </a:rPr>
              <a:t>pembekal</a:t>
            </a:r>
            <a:r>
              <a:rPr lang="en-GB" sz="2000" b="1" dirty="0">
                <a:latin typeface="Arial" panose="020B0604020202020204" pitchFamily="34" charset="0"/>
                <a:ea typeface="Arial Unicode MS" pitchFamily="34" charset="-128"/>
                <a:cs typeface="Arial" panose="020B0604020202020204" pitchFamily="34" charset="0"/>
              </a:rPr>
              <a:t> </a:t>
            </a:r>
            <a:r>
              <a:rPr lang="en-GB" sz="2000" dirty="0" err="1">
                <a:latin typeface="Arial" panose="020B0604020202020204" pitchFamily="34" charset="0"/>
                <a:ea typeface="Arial Unicode MS" pitchFamily="34" charset="-128"/>
                <a:cs typeface="Arial" panose="020B0604020202020204" pitchFamily="34" charset="0"/>
              </a:rPr>
              <a:t>untuk</a:t>
            </a:r>
            <a:r>
              <a:rPr lang="en-GB" sz="2000" dirty="0">
                <a:latin typeface="Arial" panose="020B0604020202020204" pitchFamily="34" charset="0"/>
                <a:ea typeface="Arial Unicode MS" pitchFamily="34" charset="-128"/>
                <a:cs typeface="Arial" panose="020B0604020202020204" pitchFamily="34" charset="0"/>
              </a:rPr>
              <a:t> </a:t>
            </a:r>
            <a:r>
              <a:rPr lang="en-GB" sz="2000" dirty="0" err="1" smtClean="0">
                <a:latin typeface="Arial" panose="020B0604020202020204" pitchFamily="34" charset="0"/>
                <a:ea typeface="Arial Unicode MS" pitchFamily="34" charset="-128"/>
                <a:cs typeface="Arial" panose="020B0604020202020204" pitchFamily="34" charset="0"/>
              </a:rPr>
              <a:t>membekalkan</a:t>
            </a:r>
            <a:r>
              <a:rPr lang="en-GB" sz="2000" dirty="0" smtClean="0">
                <a:latin typeface="Arial" panose="020B0604020202020204" pitchFamily="34" charset="0"/>
                <a:ea typeface="Arial Unicode MS" pitchFamily="34" charset="-128"/>
                <a:cs typeface="Arial" panose="020B0604020202020204" pitchFamily="34" charset="0"/>
              </a:rPr>
              <a:t> </a:t>
            </a:r>
            <a:r>
              <a:rPr lang="en-GB" sz="2000" dirty="0" err="1">
                <a:latin typeface="Arial" panose="020B0604020202020204" pitchFamily="34" charset="0"/>
                <a:ea typeface="Arial Unicode MS" pitchFamily="34" charset="-128"/>
                <a:cs typeface="Arial" panose="020B0604020202020204" pitchFamily="34" charset="0"/>
              </a:rPr>
              <a:t>barangan</a:t>
            </a:r>
            <a:r>
              <a:rPr lang="en-GB" sz="2000" dirty="0">
                <a:latin typeface="Arial" panose="020B0604020202020204" pitchFamily="34" charset="0"/>
                <a:ea typeface="Arial Unicode MS" pitchFamily="34" charset="-128"/>
                <a:cs typeface="Arial" panose="020B0604020202020204" pitchFamily="34" charset="0"/>
              </a:rPr>
              <a:t> </a:t>
            </a:r>
            <a:r>
              <a:rPr lang="en-GB" sz="2000" dirty="0" err="1">
                <a:latin typeface="Arial" panose="020B0604020202020204" pitchFamily="34" charset="0"/>
                <a:ea typeface="Arial Unicode MS" pitchFamily="34" charset="-128"/>
                <a:cs typeface="Arial" panose="020B0604020202020204" pitchFamily="34" charset="0"/>
              </a:rPr>
              <a:t>atau</a:t>
            </a:r>
            <a:r>
              <a:rPr lang="en-GB" sz="2000" dirty="0">
                <a:latin typeface="Arial" panose="020B0604020202020204" pitchFamily="34" charset="0"/>
                <a:ea typeface="Arial Unicode MS" pitchFamily="34" charset="-128"/>
                <a:cs typeface="Arial" panose="020B0604020202020204" pitchFamily="34" charset="0"/>
              </a:rPr>
              <a:t> </a:t>
            </a:r>
            <a:r>
              <a:rPr lang="en-GB" sz="2000" dirty="0" err="1">
                <a:latin typeface="Arial" panose="020B0604020202020204" pitchFamily="34" charset="0"/>
                <a:ea typeface="Arial Unicode MS" pitchFamily="34" charset="-128"/>
                <a:cs typeface="Arial" panose="020B0604020202020204" pitchFamily="34" charset="0"/>
              </a:rPr>
              <a:t>perkhidmatan</a:t>
            </a:r>
            <a:r>
              <a:rPr lang="en-GB" sz="2000" dirty="0">
                <a:latin typeface="Arial" panose="020B0604020202020204" pitchFamily="34" charset="0"/>
                <a:ea typeface="Arial Unicode MS" pitchFamily="34" charset="-128"/>
                <a:cs typeface="Arial" panose="020B0604020202020204" pitchFamily="34" charset="0"/>
              </a:rPr>
              <a:t> </a:t>
            </a:r>
            <a:r>
              <a:rPr lang="en-GB" sz="2000" dirty="0" err="1">
                <a:latin typeface="Arial" panose="020B0604020202020204" pitchFamily="34" charset="0"/>
                <a:ea typeface="Arial Unicode MS" pitchFamily="34" charset="-128"/>
                <a:cs typeface="Arial" panose="020B0604020202020204" pitchFamily="34" charset="0"/>
              </a:rPr>
              <a:t>tertentu</a:t>
            </a:r>
            <a:r>
              <a:rPr lang="en-GB" sz="2000" dirty="0" smtClean="0">
                <a:latin typeface="Arial" panose="020B0604020202020204" pitchFamily="34" charset="0"/>
                <a:ea typeface="Arial Unicode MS" pitchFamily="34" charset="-128"/>
                <a:cs typeface="Arial" panose="020B0604020202020204" pitchFamily="34" charset="0"/>
              </a:rPr>
              <a:t>.</a:t>
            </a:r>
          </a:p>
          <a:p>
            <a:pPr marL="514350" indent="-514350" defTabSz="457200">
              <a:buFont typeface="+mj-lt"/>
              <a:buAutoNum type="arabicPeriod"/>
            </a:pPr>
            <a:endParaRPr lang="en-GB" sz="2400" dirty="0" smtClean="0">
              <a:latin typeface="Arial" panose="020B0604020202020204" pitchFamily="34" charset="0"/>
              <a:ea typeface="Arial Unicode MS" pitchFamily="34" charset="-128"/>
              <a:cs typeface="Arial" panose="020B0604020202020204" pitchFamily="34" charset="0"/>
            </a:endParaRPr>
          </a:p>
          <a:p>
            <a:pPr marL="514350" indent="-514350" defTabSz="457200">
              <a:buFont typeface="+mj-lt"/>
              <a:buAutoNum type="arabicPeriod"/>
            </a:pPr>
            <a:endParaRPr lang="en-GB" sz="2400" dirty="0" smtClean="0">
              <a:latin typeface="Arial" panose="020B0604020202020204" pitchFamily="34" charset="0"/>
              <a:ea typeface="Arial Unicode MS" pitchFamily="34" charset="-128"/>
              <a:cs typeface="Arial" panose="020B0604020202020204" pitchFamily="34" charset="0"/>
            </a:endParaRPr>
          </a:p>
          <a:p>
            <a:pPr marL="514350" indent="-514350" defTabSz="457200">
              <a:buFont typeface="+mj-lt"/>
              <a:buAutoNum type="arabicPeriod"/>
            </a:pPr>
            <a:endParaRPr lang="en-GB" sz="2400" dirty="0">
              <a:latin typeface="Arial" panose="020B0604020202020204" pitchFamily="34" charset="0"/>
              <a:ea typeface="Arial Unicode MS" pitchFamily="34" charset="-128"/>
              <a:cs typeface="Arial" panose="020B0604020202020204" pitchFamily="34" charset="0"/>
            </a:endParaRPr>
          </a:p>
          <a:p>
            <a:pPr marL="514350" indent="-514350" defTabSz="457200">
              <a:buFont typeface="+mj-lt"/>
              <a:buAutoNum type="arabicPeriod"/>
            </a:pPr>
            <a:endParaRPr lang="en-GB" sz="2400" dirty="0" smtClean="0">
              <a:latin typeface="Arial" panose="020B0604020202020204" pitchFamily="34" charset="0"/>
              <a:ea typeface="Arial Unicode MS" pitchFamily="34" charset="-128"/>
              <a:cs typeface="Arial" panose="020B0604020202020204" pitchFamily="34" charset="0"/>
            </a:endParaRPr>
          </a:p>
          <a:p>
            <a:pPr marL="514350" indent="-514350" defTabSz="457200">
              <a:buFont typeface="+mj-lt"/>
              <a:buAutoNum type="arabicPeriod"/>
            </a:pPr>
            <a:endParaRPr lang="en-GB" sz="2400" dirty="0">
              <a:latin typeface="Arial" panose="020B0604020202020204" pitchFamily="34" charset="0"/>
              <a:ea typeface="Arial Unicode MS" pitchFamily="34" charset="-128"/>
              <a:cs typeface="Arial" panose="020B0604020202020204" pitchFamily="34" charset="0"/>
            </a:endParaRPr>
          </a:p>
          <a:p>
            <a:pPr marL="514350" indent="-514350" defTabSz="457200">
              <a:buFont typeface="+mj-lt"/>
              <a:buAutoNum type="arabicPeriod"/>
            </a:pPr>
            <a:endParaRPr lang="en-GB" sz="2400" dirty="0" smtClean="0">
              <a:latin typeface="Arial" panose="020B0604020202020204" pitchFamily="34" charset="0"/>
              <a:ea typeface="Arial Unicode MS" pitchFamily="34" charset="-128"/>
              <a:cs typeface="Arial" panose="020B0604020202020204" pitchFamily="34" charset="0"/>
            </a:endParaRPr>
          </a:p>
          <a:p>
            <a:pPr marL="514350" indent="-514350" defTabSz="457200">
              <a:buFont typeface="+mj-lt"/>
              <a:buAutoNum type="arabicPeriod"/>
            </a:pPr>
            <a:endParaRPr lang="en-GB" sz="2400" dirty="0">
              <a:latin typeface="Arial" panose="020B0604020202020204" pitchFamily="34" charset="0"/>
              <a:ea typeface="Arial Unicode MS" pitchFamily="34" charset="-128"/>
              <a:cs typeface="Arial" panose="020B0604020202020204" pitchFamily="34" charset="0"/>
            </a:endParaRPr>
          </a:p>
          <a:p>
            <a:pPr marL="514350" indent="-514350" defTabSz="457200">
              <a:buFont typeface="+mj-lt"/>
              <a:buAutoNum type="arabicPeriod"/>
            </a:pPr>
            <a:r>
              <a:rPr lang="en-US" sz="2000" dirty="0" err="1">
                <a:latin typeface="Arial" panose="020B0604020202020204" pitchFamily="34" charset="0"/>
                <a:cs typeface="Arial" panose="020B0604020202020204" pitchFamily="34" charset="0"/>
              </a:rPr>
              <a:t>Kaedah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perolehan</a:t>
            </a:r>
            <a:r>
              <a:rPr lang="en-US" sz="2000" dirty="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ini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melibatkan</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1028700" lvl="1" indent="-571500" defTabSz="457200">
              <a:buFont typeface="+mj-lt"/>
              <a:buAutoNum type="romanLcPeriod"/>
            </a:pPr>
            <a:r>
              <a:rPr lang="en-US" sz="2000" b="1" dirty="0" err="1">
                <a:latin typeface="Arial" panose="020B0604020202020204" pitchFamily="34" charset="0"/>
                <a:cs typeface="Arial" panose="020B0604020202020204" pitchFamily="34" charset="0"/>
              </a:rPr>
              <a:t>Perolehan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melebihi</a:t>
            </a:r>
            <a:r>
              <a:rPr lang="en-US" sz="2000" b="1" dirty="0">
                <a:latin typeface="Arial" panose="020B0604020202020204" pitchFamily="34" charset="0"/>
                <a:cs typeface="Arial" panose="020B0604020202020204" pitchFamily="34" charset="0"/>
              </a:rPr>
              <a:t> RM 20,000 </a:t>
            </a:r>
            <a:r>
              <a:rPr lang="en-US" sz="2000" b="1" dirty="0" err="1" smtClean="0">
                <a:latin typeface="Arial" panose="020B0604020202020204" pitchFamily="34" charset="0"/>
                <a:cs typeface="Arial" panose="020B0604020202020204" pitchFamily="34" charset="0"/>
              </a:rPr>
              <a:t>hingga</a:t>
            </a:r>
            <a:r>
              <a:rPr lang="en-US" sz="2000" b="1" dirty="0" smtClean="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RM </a:t>
            </a:r>
            <a:r>
              <a:rPr lang="en-US" sz="2000" b="1" dirty="0" smtClean="0">
                <a:latin typeface="Arial" panose="020B0604020202020204" pitchFamily="34" charset="0"/>
                <a:cs typeface="Arial" panose="020B0604020202020204" pitchFamily="34" charset="0"/>
              </a:rPr>
              <a:t>50,000 </a:t>
            </a:r>
            <a:r>
              <a:rPr lang="en-US" sz="2000" b="1" dirty="0" err="1">
                <a:latin typeface="Arial" panose="020B0604020202020204" pitchFamily="34" charset="0"/>
                <a:cs typeface="Arial" panose="020B0604020202020204" pitchFamily="34" charset="0"/>
              </a:rPr>
              <a:t>melalui</a:t>
            </a:r>
            <a:r>
              <a:rPr lang="en-US" sz="2000" b="1" dirty="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Sebut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harga</a:t>
            </a:r>
            <a:r>
              <a:rPr lang="en-US" sz="2000" b="1" dirty="0" smtClean="0">
                <a:latin typeface="Arial" panose="020B0604020202020204" pitchFamily="34" charset="0"/>
                <a:cs typeface="Arial" panose="020B0604020202020204" pitchFamily="34" charset="0"/>
              </a:rPr>
              <a:t> B</a:t>
            </a:r>
          </a:p>
          <a:p>
            <a:pPr marL="1028700" lvl="1" indent="-571500" defTabSz="457200">
              <a:buFont typeface="+mj-lt"/>
              <a:buAutoNum type="romanLcPeriod"/>
            </a:pPr>
            <a:r>
              <a:rPr lang="en-US" sz="2000" b="1" dirty="0" err="1">
                <a:latin typeface="Arial" panose="020B0604020202020204" pitchFamily="34" charset="0"/>
                <a:cs typeface="Arial" panose="020B0604020202020204" pitchFamily="34" charset="0"/>
              </a:rPr>
              <a:t>Perolehan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melebihi</a:t>
            </a:r>
            <a:r>
              <a:rPr lang="en-US" sz="2000" b="1" dirty="0">
                <a:latin typeface="Arial" panose="020B0604020202020204" pitchFamily="34" charset="0"/>
                <a:cs typeface="Arial" panose="020B0604020202020204" pitchFamily="34" charset="0"/>
              </a:rPr>
              <a:t> RM </a:t>
            </a:r>
            <a:r>
              <a:rPr lang="en-US" sz="2000" b="1" dirty="0" smtClean="0">
                <a:latin typeface="Arial" panose="020B0604020202020204" pitchFamily="34" charset="0"/>
                <a:cs typeface="Arial" panose="020B0604020202020204" pitchFamily="34" charset="0"/>
              </a:rPr>
              <a:t>50,000 </a:t>
            </a:r>
            <a:r>
              <a:rPr lang="en-US" sz="2000" b="1" dirty="0" err="1">
                <a:latin typeface="Arial" panose="020B0604020202020204" pitchFamily="34" charset="0"/>
                <a:cs typeface="Arial" panose="020B0604020202020204" pitchFamily="34" charset="0"/>
              </a:rPr>
              <a:t>hingga</a:t>
            </a:r>
            <a:r>
              <a:rPr lang="en-US" sz="2000" b="1" dirty="0">
                <a:latin typeface="Arial" panose="020B0604020202020204" pitchFamily="34" charset="0"/>
                <a:cs typeface="Arial" panose="020B0604020202020204" pitchFamily="34" charset="0"/>
              </a:rPr>
              <a:t> RM </a:t>
            </a:r>
            <a:r>
              <a:rPr lang="en-US" sz="2000" b="1" dirty="0" smtClean="0">
                <a:latin typeface="Arial" panose="020B0604020202020204" pitchFamily="34" charset="0"/>
                <a:cs typeface="Arial" panose="020B0604020202020204" pitchFamily="34" charset="0"/>
              </a:rPr>
              <a:t>500,000 </a:t>
            </a:r>
            <a:r>
              <a:rPr lang="en-US" sz="2000" b="1" dirty="0" err="1">
                <a:latin typeface="Arial" panose="020B0604020202020204" pitchFamily="34" charset="0"/>
                <a:cs typeface="Arial" panose="020B0604020202020204" pitchFamily="34" charset="0"/>
              </a:rPr>
              <a:t>melalui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Sebut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harga</a:t>
            </a:r>
            <a:r>
              <a:rPr lang="en-US" sz="2000" b="1" dirty="0">
                <a:latin typeface="Arial" panose="020B0604020202020204" pitchFamily="34" charset="0"/>
                <a:cs typeface="Arial" panose="020B0604020202020204" pitchFamily="34" charset="0"/>
              </a:rPr>
              <a:t> A</a:t>
            </a:r>
          </a:p>
          <a:p>
            <a:pPr marL="1028700" lvl="1" indent="-571500" defTabSz="457200">
              <a:buFont typeface="+mj-lt"/>
              <a:buAutoNum type="romanLcPeriod"/>
            </a:pPr>
            <a:r>
              <a:rPr lang="en-US" sz="2000" b="1" dirty="0" err="1">
                <a:latin typeface="Arial" panose="020B0604020202020204" pitchFamily="34" charset="0"/>
                <a:cs typeface="Arial" panose="020B0604020202020204" pitchFamily="34" charset="0"/>
              </a:rPr>
              <a:t>Perolehan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melebihi</a:t>
            </a:r>
            <a:r>
              <a:rPr lang="en-US" sz="2000" b="1" dirty="0">
                <a:latin typeface="Arial" panose="020B0604020202020204" pitchFamily="34" charset="0"/>
                <a:cs typeface="Arial" panose="020B0604020202020204" pitchFamily="34" charset="0"/>
              </a:rPr>
              <a:t> RM 500,000 </a:t>
            </a:r>
            <a:r>
              <a:rPr lang="en-US" sz="2000" b="1" dirty="0" err="1">
                <a:latin typeface="Arial" panose="020B0604020202020204" pitchFamily="34" charset="0"/>
                <a:cs typeface="Arial" panose="020B0604020202020204" pitchFamily="34" charset="0"/>
              </a:rPr>
              <a:t>melalui</a:t>
            </a:r>
            <a:r>
              <a:rPr lang="en-US" sz="2000" b="1" dirty="0">
                <a:latin typeface="Arial" panose="020B0604020202020204" pitchFamily="34" charset="0"/>
                <a:cs typeface="Arial" panose="020B0604020202020204" pitchFamily="34" charset="0"/>
              </a:rPr>
              <a:t> Tender</a:t>
            </a:r>
          </a:p>
          <a:p>
            <a:pPr defTabSz="457200"/>
            <a:r>
              <a:rPr lang="en-GB" sz="2400" dirty="0" smtClean="0">
                <a:latin typeface="Arial" panose="020B0604020202020204" pitchFamily="34" charset="0"/>
                <a:ea typeface="Arial Unicode MS" pitchFamily="34" charset="-128"/>
                <a:cs typeface="Arial" panose="020B0604020202020204" pitchFamily="34" charset="0"/>
              </a:rPr>
              <a:t> </a:t>
            </a:r>
            <a:endParaRPr lang="en-GB" sz="2400" b="1" dirty="0" smtClean="0">
              <a:latin typeface="Arial" panose="020B0604020202020204" pitchFamily="34" charset="0"/>
              <a:ea typeface="Arial Unicode MS" pitchFamily="34" charset="-128"/>
              <a:cs typeface="Arial" panose="020B0604020202020204" pitchFamily="34" charset="0"/>
            </a:endParaRPr>
          </a:p>
        </p:txBody>
      </p:sp>
      <p:sp>
        <p:nvSpPr>
          <p:cNvPr id="5" name="Rectangle 4"/>
          <p:cNvSpPr/>
          <p:nvPr/>
        </p:nvSpPr>
        <p:spPr>
          <a:xfrm>
            <a:off x="0" y="0"/>
            <a:ext cx="12192000" cy="54226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PENENALAN SEBUT HARGA / TENDER</a:t>
            </a:r>
            <a:endParaRPr lang="en-US" b="1" dirty="0">
              <a:solidFill>
                <a:schemeClr val="tx1"/>
              </a:solidFill>
            </a:endParaRPr>
          </a:p>
        </p:txBody>
      </p:sp>
      <p:pic>
        <p:nvPicPr>
          <p:cNvPr id="6" name="Picture 5"/>
          <p:cNvPicPr>
            <a:picLocks noChangeAspect="1"/>
          </p:cNvPicPr>
          <p:nvPr/>
        </p:nvPicPr>
        <p:blipFill>
          <a:blip r:embed="rId2"/>
          <a:stretch>
            <a:fillRect/>
          </a:stretch>
        </p:blipFill>
        <p:spPr>
          <a:xfrm>
            <a:off x="68191" y="1765080"/>
            <a:ext cx="12123809" cy="2104762"/>
          </a:xfrm>
          <a:prstGeom prst="rect">
            <a:avLst/>
          </a:prstGeom>
          <a:ln>
            <a:solidFill>
              <a:schemeClr val="tx1"/>
            </a:solidFill>
          </a:ln>
        </p:spPr>
      </p:pic>
    </p:spTree>
    <p:extLst>
      <p:ext uri="{BB962C8B-B14F-4D97-AF65-F5344CB8AC3E}">
        <p14:creationId xmlns:p14="http://schemas.microsoft.com/office/powerpoint/2010/main" val="1853844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22460"/>
            <a:ext cx="12192000" cy="5234346"/>
          </a:xfrm>
          <a:prstGeom prst="rect">
            <a:avLst/>
          </a:prstGeom>
        </p:spPr>
      </p:pic>
      <p:sp>
        <p:nvSpPr>
          <p:cNvPr id="7" name="Rectangle 6"/>
          <p:cNvSpPr/>
          <p:nvPr/>
        </p:nvSpPr>
        <p:spPr>
          <a:xfrm>
            <a:off x="9891973" y="4826247"/>
            <a:ext cx="1017327" cy="2791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8104306" y="2118436"/>
            <a:ext cx="3766782" cy="2129460"/>
          </a:xfrm>
          <a:prstGeom prst="wedgeRectCallout">
            <a:avLst>
              <a:gd name="adj1" fmla="val 6666"/>
              <a:gd name="adj2" fmla="val 75399"/>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Item Dan </a:t>
            </a:r>
            <a:r>
              <a:rPr lang="en-US" dirty="0" err="1">
                <a:solidFill>
                  <a:schemeClr val="tx1"/>
                </a:solidFill>
              </a:rPr>
              <a:t>Spesifikasi</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Item </a:t>
            </a:r>
            <a:r>
              <a:rPr lang="en-US" dirty="0" err="1">
                <a:solidFill>
                  <a:schemeClr val="tx1"/>
                </a:solidFill>
              </a:rPr>
              <a:t>dan</a:t>
            </a:r>
            <a:r>
              <a:rPr lang="en-US" dirty="0">
                <a:solidFill>
                  <a:schemeClr val="tx1"/>
                </a:solidFill>
              </a:rPr>
              <a:t> </a:t>
            </a:r>
            <a:r>
              <a:rPr lang="en-US" dirty="0" err="1">
                <a:solidFill>
                  <a:schemeClr val="tx1"/>
                </a:solidFill>
              </a:rPr>
              <a:t>spesifikasi</a:t>
            </a:r>
            <a:r>
              <a:rPr lang="en-US" dirty="0">
                <a:solidFill>
                  <a:schemeClr val="tx1"/>
                </a:solidFill>
              </a:rPr>
              <a:t> </a:t>
            </a:r>
            <a:r>
              <a:rPr lang="en-US" dirty="0" err="1">
                <a:solidFill>
                  <a:schemeClr val="tx1"/>
                </a:solidFill>
              </a:rPr>
              <a:t>disediakan</a:t>
            </a:r>
            <a:r>
              <a:rPr lang="en-US" dirty="0">
                <a:solidFill>
                  <a:schemeClr val="tx1"/>
                </a:solidFill>
              </a:rPr>
              <a:t> </a:t>
            </a:r>
            <a:r>
              <a:rPr lang="en-US" dirty="0" err="1">
                <a:solidFill>
                  <a:schemeClr val="tx1"/>
                </a:solidFill>
              </a:rPr>
              <a:t>melalui</a:t>
            </a:r>
            <a:r>
              <a:rPr lang="en-US" dirty="0">
                <a:solidFill>
                  <a:schemeClr val="tx1"/>
                </a:solidFill>
              </a:rPr>
              <a:t> </a:t>
            </a:r>
            <a:r>
              <a:rPr lang="en-US" dirty="0" err="1">
                <a:solidFill>
                  <a:schemeClr val="tx1"/>
                </a:solidFill>
              </a:rPr>
              <a:t>templat</a:t>
            </a:r>
            <a:r>
              <a:rPr lang="en-US" dirty="0">
                <a:solidFill>
                  <a:schemeClr val="tx1"/>
                </a:solidFill>
              </a:rPr>
              <a:t> item.</a:t>
            </a:r>
          </a:p>
          <a:p>
            <a:pPr marL="285750" indent="-285750">
              <a:buFont typeface="Arial" panose="020B0604020202020204" pitchFamily="34" charset="0"/>
              <a:buChar char="•"/>
            </a:pPr>
            <a:r>
              <a:rPr lang="en-US" dirty="0" err="1" smtClean="0">
                <a:solidFill>
                  <a:schemeClr val="tx1"/>
                </a:solidFill>
              </a:rPr>
              <a:t>Templat</a:t>
            </a:r>
            <a:r>
              <a:rPr lang="en-US" dirty="0" smtClean="0">
                <a:solidFill>
                  <a:schemeClr val="tx1"/>
                </a:solidFill>
              </a:rPr>
              <a:t> item </a:t>
            </a:r>
            <a:r>
              <a:rPr lang="en-US" dirty="0" err="1" smtClean="0">
                <a:solidFill>
                  <a:schemeClr val="tx1"/>
                </a:solidFill>
              </a:rPr>
              <a:t>boleh</a:t>
            </a:r>
            <a:r>
              <a:rPr lang="en-US" dirty="0" smtClean="0">
                <a:solidFill>
                  <a:schemeClr val="tx1"/>
                </a:solidFill>
              </a:rPr>
              <a:t> </a:t>
            </a:r>
            <a:r>
              <a:rPr lang="en-US" dirty="0" err="1">
                <a:solidFill>
                  <a:schemeClr val="tx1"/>
                </a:solidFill>
              </a:rPr>
              <a:t>dicapai</a:t>
            </a:r>
            <a:r>
              <a:rPr lang="en-US" dirty="0">
                <a:solidFill>
                  <a:schemeClr val="tx1"/>
                </a:solidFill>
              </a:rPr>
              <a:t> </a:t>
            </a:r>
            <a:r>
              <a:rPr lang="en-US" dirty="0" err="1">
                <a:solidFill>
                  <a:schemeClr val="tx1"/>
                </a:solidFill>
              </a:rPr>
              <a:t>melalui</a:t>
            </a:r>
            <a:r>
              <a:rPr lang="en-US" dirty="0">
                <a:solidFill>
                  <a:schemeClr val="tx1"/>
                </a:solidFill>
              </a:rPr>
              <a:t> </a:t>
            </a:r>
            <a:r>
              <a:rPr lang="en-US" dirty="0" err="1">
                <a:solidFill>
                  <a:schemeClr val="tx1"/>
                </a:solidFill>
              </a:rPr>
              <a:t>butang</a:t>
            </a:r>
            <a:r>
              <a:rPr lang="en-US" dirty="0">
                <a:solidFill>
                  <a:schemeClr val="tx1"/>
                </a:solidFill>
              </a:rPr>
              <a:t> </a:t>
            </a:r>
            <a:r>
              <a:rPr lang="en-US" dirty="0" err="1">
                <a:solidFill>
                  <a:schemeClr val="tx1"/>
                </a:solidFill>
              </a:rPr>
              <a:t>Cipta</a:t>
            </a:r>
            <a:r>
              <a:rPr lang="en-US" dirty="0">
                <a:solidFill>
                  <a:schemeClr val="tx1"/>
                </a:solidFill>
              </a:rPr>
              <a:t> </a:t>
            </a:r>
            <a:r>
              <a:rPr lang="en-US" dirty="0" err="1">
                <a:solidFill>
                  <a:schemeClr val="tx1"/>
                </a:solidFill>
              </a:rPr>
              <a:t>Spesifikasi</a:t>
            </a:r>
            <a:r>
              <a:rPr lang="en-US" dirty="0">
                <a:solidFill>
                  <a:schemeClr val="tx1"/>
                </a:solidFill>
              </a:rPr>
              <a:t>.</a:t>
            </a:r>
          </a:p>
          <a:p>
            <a:endParaRPr lang="en-US" dirty="0">
              <a:solidFill>
                <a:schemeClr val="tx1"/>
              </a:solidFill>
            </a:endParaRPr>
          </a:p>
        </p:txBody>
      </p:sp>
    </p:spTree>
    <p:extLst>
      <p:ext uri="{BB962C8B-B14F-4D97-AF65-F5344CB8AC3E}">
        <p14:creationId xmlns:p14="http://schemas.microsoft.com/office/powerpoint/2010/main" val="3497536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50" y="447675"/>
            <a:ext cx="11925300" cy="5962650"/>
          </a:xfrm>
          <a:prstGeom prst="rect">
            <a:avLst/>
          </a:prstGeom>
        </p:spPr>
      </p:pic>
      <p:sp>
        <p:nvSpPr>
          <p:cNvPr id="3" name="Rectangular Callout 2"/>
          <p:cNvSpPr/>
          <p:nvPr/>
        </p:nvSpPr>
        <p:spPr>
          <a:xfrm>
            <a:off x="7480315" y="1763131"/>
            <a:ext cx="4490114" cy="4181929"/>
          </a:xfrm>
          <a:prstGeom prst="wedgeRectCallout">
            <a:avLst>
              <a:gd name="adj1" fmla="val -92382"/>
              <a:gd name="adj2" fmla="val -54498"/>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Pemilihan</a:t>
            </a:r>
            <a:r>
              <a:rPr lang="en-US" dirty="0">
                <a:solidFill>
                  <a:schemeClr val="tx1"/>
                </a:solidFill>
              </a:rPr>
              <a:t> </a:t>
            </a:r>
            <a:r>
              <a:rPr lang="en-US" dirty="0" err="1">
                <a:solidFill>
                  <a:schemeClr val="tx1"/>
                </a:solidFill>
              </a:rPr>
              <a:t>Templat</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Penyediaan</a:t>
            </a:r>
            <a:r>
              <a:rPr lang="en-US" dirty="0">
                <a:solidFill>
                  <a:schemeClr val="tx1"/>
                </a:solidFill>
              </a:rPr>
              <a:t> Item </a:t>
            </a:r>
            <a:r>
              <a:rPr lang="en-US" dirty="0" err="1">
                <a:solidFill>
                  <a:schemeClr val="tx1"/>
                </a:solidFill>
              </a:rPr>
              <a:t>dan</a:t>
            </a:r>
            <a:r>
              <a:rPr lang="en-US" dirty="0">
                <a:solidFill>
                  <a:schemeClr val="tx1"/>
                </a:solidFill>
              </a:rPr>
              <a:t> </a:t>
            </a:r>
            <a:r>
              <a:rPr lang="en-US" dirty="0" err="1">
                <a:solidFill>
                  <a:schemeClr val="tx1"/>
                </a:solidFill>
              </a:rPr>
              <a:t>Spesifikasi</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Pemilihan</a:t>
            </a:r>
            <a:r>
              <a:rPr lang="en-US" dirty="0">
                <a:solidFill>
                  <a:schemeClr val="tx1"/>
                </a:solidFill>
              </a:rPr>
              <a:t> </a:t>
            </a:r>
            <a:r>
              <a:rPr lang="en-US" dirty="0" err="1">
                <a:solidFill>
                  <a:schemeClr val="tx1"/>
                </a:solidFill>
              </a:rPr>
              <a:t>templat</a:t>
            </a:r>
            <a:r>
              <a:rPr lang="en-US" dirty="0">
                <a:solidFill>
                  <a:schemeClr val="tx1"/>
                </a:solidFill>
              </a:rPr>
              <a:t> </a:t>
            </a:r>
            <a:r>
              <a:rPr lang="en-US" dirty="0" err="1">
                <a:solidFill>
                  <a:schemeClr val="tx1"/>
                </a:solidFill>
              </a:rPr>
              <a:t>adalah</a:t>
            </a:r>
            <a:r>
              <a:rPr lang="en-US" dirty="0">
                <a:solidFill>
                  <a:schemeClr val="tx1"/>
                </a:solidFill>
              </a:rPr>
              <a:t> </a:t>
            </a:r>
            <a:r>
              <a:rPr lang="en-US" dirty="0" err="1">
                <a:solidFill>
                  <a:schemeClr val="tx1"/>
                </a:solidFill>
              </a:rPr>
              <a:t>penting</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penyediaan</a:t>
            </a:r>
            <a:r>
              <a:rPr lang="en-US" dirty="0">
                <a:solidFill>
                  <a:schemeClr val="tx1"/>
                </a:solidFill>
              </a:rPr>
              <a:t> item </a:t>
            </a:r>
            <a:r>
              <a:rPr lang="en-US" dirty="0" err="1">
                <a:solidFill>
                  <a:schemeClr val="tx1"/>
                </a:solidFill>
              </a:rPr>
              <a:t>dan</a:t>
            </a:r>
            <a:r>
              <a:rPr lang="en-US" dirty="0">
                <a:solidFill>
                  <a:schemeClr val="tx1"/>
                </a:solidFill>
              </a:rPr>
              <a:t> </a:t>
            </a:r>
            <a:r>
              <a:rPr lang="en-US" dirty="0" err="1">
                <a:solidFill>
                  <a:schemeClr val="tx1"/>
                </a:solidFill>
              </a:rPr>
              <a:t>spesikasi</a:t>
            </a:r>
            <a:r>
              <a:rPr lang="en-US" dirty="0">
                <a:solidFill>
                  <a:schemeClr val="tx1"/>
                </a:solidFill>
              </a:rPr>
              <a:t> .</a:t>
            </a:r>
          </a:p>
          <a:p>
            <a:pPr marL="285750" indent="-285750">
              <a:buFont typeface="Arial" panose="020B0604020202020204" pitchFamily="34" charset="0"/>
              <a:buChar char="•"/>
            </a:pPr>
            <a:r>
              <a:rPr lang="en-US" dirty="0" err="1">
                <a:solidFill>
                  <a:schemeClr val="tx1"/>
                </a:solidFill>
              </a:rPr>
              <a:t>Terdapat</a:t>
            </a:r>
            <a:r>
              <a:rPr lang="en-US" dirty="0">
                <a:solidFill>
                  <a:schemeClr val="tx1"/>
                </a:solidFill>
              </a:rPr>
              <a:t> </a:t>
            </a:r>
            <a:r>
              <a:rPr lang="en-US" dirty="0" err="1">
                <a:solidFill>
                  <a:schemeClr val="tx1"/>
                </a:solidFill>
              </a:rPr>
              <a:t>dua</a:t>
            </a:r>
            <a:r>
              <a:rPr lang="en-US" dirty="0">
                <a:solidFill>
                  <a:schemeClr val="tx1"/>
                </a:solidFill>
              </a:rPr>
              <a:t> </a:t>
            </a:r>
            <a:r>
              <a:rPr lang="en-US" dirty="0" err="1">
                <a:solidFill>
                  <a:schemeClr val="tx1"/>
                </a:solidFill>
              </a:rPr>
              <a:t>jenis</a:t>
            </a:r>
            <a:r>
              <a:rPr lang="en-US" dirty="0">
                <a:solidFill>
                  <a:schemeClr val="tx1"/>
                </a:solidFill>
              </a:rPr>
              <a:t> </a:t>
            </a:r>
            <a:r>
              <a:rPr lang="en-US" dirty="0" err="1">
                <a:solidFill>
                  <a:schemeClr val="tx1"/>
                </a:solidFill>
              </a:rPr>
              <a:t>templat</a:t>
            </a:r>
            <a:r>
              <a:rPr lang="en-US" dirty="0">
                <a:solidFill>
                  <a:schemeClr val="tx1"/>
                </a:solidFill>
              </a:rPr>
              <a:t> </a:t>
            </a:r>
            <a:r>
              <a:rPr lang="en-US" dirty="0" err="1">
                <a:solidFill>
                  <a:schemeClr val="tx1"/>
                </a:solidFill>
              </a:rPr>
              <a:t>iaitu</a:t>
            </a:r>
            <a:r>
              <a:rPr lang="en-US" dirty="0">
                <a:solidFill>
                  <a:schemeClr val="tx1"/>
                </a:solidFill>
              </a:rPr>
              <a:t> </a:t>
            </a:r>
          </a:p>
          <a:p>
            <a:pPr marL="742950" lvl="1" indent="-285750">
              <a:buFont typeface="Wingdings" panose="05000000000000000000" pitchFamily="2" charset="2"/>
              <a:buChar char="ü"/>
            </a:pPr>
            <a:r>
              <a:rPr lang="en-US" dirty="0" err="1" smtClean="0">
                <a:solidFill>
                  <a:schemeClr val="tx1"/>
                </a:solidFill>
              </a:rPr>
              <a:t>Produk</a:t>
            </a:r>
            <a:r>
              <a:rPr lang="en-US" dirty="0" smtClean="0">
                <a:solidFill>
                  <a:schemeClr val="tx1"/>
                </a:solidFill>
              </a:rPr>
              <a:t>   </a:t>
            </a:r>
          </a:p>
          <a:p>
            <a:pPr marL="742950" lvl="1" indent="-285750">
              <a:buFont typeface="Wingdings" panose="05000000000000000000" pitchFamily="2" charset="2"/>
              <a:buChar char="ü"/>
            </a:pPr>
            <a:r>
              <a:rPr lang="en-US" dirty="0" err="1" smtClean="0">
                <a:solidFill>
                  <a:schemeClr val="tx1"/>
                </a:solidFill>
              </a:rPr>
              <a:t>Perkhidmatan</a:t>
            </a:r>
            <a:r>
              <a:rPr lang="en-US" dirty="0" smtClean="0">
                <a:solidFill>
                  <a:schemeClr val="tx1"/>
                </a:solidFill>
              </a:rPr>
              <a:t> </a:t>
            </a:r>
          </a:p>
          <a:p>
            <a:pPr marL="285750" indent="-285750">
              <a:buFont typeface="Arial" panose="020B0604020202020204" pitchFamily="34" charset="0"/>
              <a:buChar char="•"/>
            </a:pPr>
            <a:r>
              <a:rPr lang="en-US" dirty="0" err="1" smtClean="0">
                <a:solidFill>
                  <a:schemeClr val="tx1"/>
                </a:solidFill>
              </a:rPr>
              <a:t>Kombinasi</a:t>
            </a:r>
            <a:r>
              <a:rPr lang="en-US" dirty="0" smtClean="0">
                <a:solidFill>
                  <a:schemeClr val="tx1"/>
                </a:solidFill>
              </a:rPr>
              <a:t> </a:t>
            </a:r>
            <a:r>
              <a:rPr lang="en-US" dirty="0" err="1" smtClean="0">
                <a:solidFill>
                  <a:schemeClr val="tx1"/>
                </a:solidFill>
              </a:rPr>
              <a:t>kedua-dua</a:t>
            </a:r>
            <a:r>
              <a:rPr lang="en-US" dirty="0" smtClean="0">
                <a:solidFill>
                  <a:schemeClr val="tx1"/>
                </a:solidFill>
              </a:rPr>
              <a:t> </a:t>
            </a:r>
            <a:r>
              <a:rPr lang="en-US" dirty="0" err="1" smtClean="0">
                <a:solidFill>
                  <a:schemeClr val="tx1"/>
                </a:solidFill>
              </a:rPr>
              <a:t>templat</a:t>
            </a:r>
            <a:r>
              <a:rPr lang="en-US" dirty="0" smtClean="0">
                <a:solidFill>
                  <a:schemeClr val="tx1"/>
                </a:solidFill>
              </a:rPr>
              <a:t> </a:t>
            </a:r>
            <a:r>
              <a:rPr lang="en-US" dirty="0" err="1" smtClean="0">
                <a:solidFill>
                  <a:schemeClr val="tx1"/>
                </a:solidFill>
              </a:rPr>
              <a:t>dibolehkan</a:t>
            </a:r>
            <a:r>
              <a:rPr lang="en-US" dirty="0" smtClean="0">
                <a:solidFill>
                  <a:schemeClr val="tx1"/>
                </a:solidFill>
              </a:rPr>
              <a:t> di </a:t>
            </a:r>
            <a:r>
              <a:rPr lang="en-US" dirty="0" err="1" smtClean="0">
                <a:solidFill>
                  <a:schemeClr val="tx1"/>
                </a:solidFill>
              </a:rPr>
              <a:t>dalam</a:t>
            </a:r>
            <a:r>
              <a:rPr lang="en-US" dirty="0" smtClean="0">
                <a:solidFill>
                  <a:schemeClr val="tx1"/>
                </a:solidFill>
              </a:rPr>
              <a:t> </a:t>
            </a:r>
            <a:r>
              <a:rPr lang="en-US" dirty="0" err="1" smtClean="0">
                <a:solidFill>
                  <a:schemeClr val="tx1"/>
                </a:solidFill>
              </a:rPr>
              <a:t>sesuatu</a:t>
            </a:r>
            <a:r>
              <a:rPr lang="en-US" dirty="0" smtClean="0">
                <a:solidFill>
                  <a:schemeClr val="tx1"/>
                </a:solidFill>
              </a:rPr>
              <a:t> </a:t>
            </a:r>
            <a:r>
              <a:rPr lang="en-US" dirty="0" err="1" smtClean="0">
                <a:solidFill>
                  <a:schemeClr val="tx1"/>
                </a:solidFill>
              </a:rPr>
              <a:t>perolehan</a:t>
            </a:r>
            <a:r>
              <a:rPr lang="en-US" dirty="0" smtClean="0">
                <a:solidFill>
                  <a:schemeClr val="tx1"/>
                </a:solidFill>
              </a:rPr>
              <a:t>.</a:t>
            </a:r>
          </a:p>
          <a:p>
            <a:pPr marL="285750" indent="-285750">
              <a:buFont typeface="Arial" panose="020B0604020202020204" pitchFamily="34" charset="0"/>
              <a:buChar char="•"/>
            </a:pPr>
            <a:r>
              <a:rPr lang="en-US" dirty="0" err="1" smtClean="0">
                <a:solidFill>
                  <a:schemeClr val="tx1"/>
                </a:solidFill>
              </a:rPr>
              <a:t>Templat</a:t>
            </a:r>
            <a:r>
              <a:rPr lang="en-US" dirty="0" smtClean="0">
                <a:solidFill>
                  <a:schemeClr val="tx1"/>
                </a:solidFill>
              </a:rPr>
              <a:t> </a:t>
            </a:r>
            <a:r>
              <a:rPr lang="en-US" dirty="0">
                <a:solidFill>
                  <a:schemeClr val="tx1"/>
                </a:solidFill>
              </a:rPr>
              <a:t>item </a:t>
            </a:r>
            <a:r>
              <a:rPr lang="en-US" dirty="0" err="1" smtClean="0">
                <a:solidFill>
                  <a:schemeClr val="tx1"/>
                </a:solidFill>
              </a:rPr>
              <a:t>beserta</a:t>
            </a:r>
            <a:r>
              <a:rPr lang="en-US" dirty="0" smtClean="0">
                <a:solidFill>
                  <a:schemeClr val="tx1"/>
                </a:solidFill>
              </a:rPr>
              <a:t> </a:t>
            </a:r>
            <a:r>
              <a:rPr lang="en-US" dirty="0" err="1" smtClean="0">
                <a:solidFill>
                  <a:schemeClr val="tx1"/>
                </a:solidFill>
              </a:rPr>
              <a:t>maklumat</a:t>
            </a:r>
            <a:r>
              <a:rPr lang="en-US" dirty="0" smtClean="0">
                <a:solidFill>
                  <a:schemeClr val="tx1"/>
                </a:solidFill>
              </a:rPr>
              <a:t> item </a:t>
            </a:r>
            <a:r>
              <a:rPr lang="en-US" dirty="0" err="1" smtClean="0">
                <a:solidFill>
                  <a:schemeClr val="tx1"/>
                </a:solidFill>
              </a:rPr>
              <a:t>dan</a:t>
            </a:r>
            <a:r>
              <a:rPr lang="en-US" dirty="0" smtClean="0">
                <a:solidFill>
                  <a:schemeClr val="tx1"/>
                </a:solidFill>
              </a:rPr>
              <a:t> </a:t>
            </a:r>
            <a:r>
              <a:rPr lang="en-US" dirty="0" err="1" smtClean="0">
                <a:solidFill>
                  <a:schemeClr val="tx1"/>
                </a:solidFill>
              </a:rPr>
              <a:t>spesifikasi</a:t>
            </a:r>
            <a:r>
              <a:rPr lang="en-US" dirty="0" smtClean="0">
                <a:solidFill>
                  <a:schemeClr val="tx1"/>
                </a:solidFill>
              </a:rPr>
              <a:t> </a:t>
            </a:r>
            <a:r>
              <a:rPr lang="en-US" dirty="0" err="1" smtClean="0">
                <a:solidFill>
                  <a:schemeClr val="tx1"/>
                </a:solidFill>
              </a:rPr>
              <a:t>boleh</a:t>
            </a:r>
            <a:r>
              <a:rPr lang="en-US" dirty="0" smtClean="0">
                <a:solidFill>
                  <a:schemeClr val="tx1"/>
                </a:solidFill>
              </a:rPr>
              <a:t> </a:t>
            </a:r>
            <a:r>
              <a:rPr lang="en-US" dirty="0" err="1">
                <a:solidFill>
                  <a:schemeClr val="tx1"/>
                </a:solidFill>
              </a:rPr>
              <a:t>disediakan</a:t>
            </a:r>
            <a:r>
              <a:rPr lang="en-US" dirty="0">
                <a:solidFill>
                  <a:schemeClr val="tx1"/>
                </a:solidFill>
              </a:rPr>
              <a:t> </a:t>
            </a:r>
            <a:r>
              <a:rPr lang="en-US" dirty="0" err="1" smtClean="0">
                <a:solidFill>
                  <a:schemeClr val="tx1"/>
                </a:solidFill>
              </a:rPr>
              <a:t>dengan</a:t>
            </a:r>
            <a:r>
              <a:rPr lang="en-US" dirty="0" smtClean="0">
                <a:solidFill>
                  <a:schemeClr val="tx1"/>
                </a:solidFill>
              </a:rPr>
              <a:t> </a:t>
            </a:r>
            <a:r>
              <a:rPr lang="en-US" dirty="0" err="1" smtClean="0">
                <a:solidFill>
                  <a:schemeClr val="tx1"/>
                </a:solidFill>
              </a:rPr>
              <a:t>kaedah</a:t>
            </a:r>
            <a:r>
              <a:rPr lang="en-US" dirty="0" smtClean="0">
                <a:solidFill>
                  <a:schemeClr val="tx1"/>
                </a:solidFill>
              </a:rPr>
              <a:t> </a:t>
            </a:r>
            <a:r>
              <a:rPr lang="en-US" dirty="0" err="1" smtClean="0">
                <a:solidFill>
                  <a:schemeClr val="tx1"/>
                </a:solidFill>
              </a:rPr>
              <a:t>klon</a:t>
            </a:r>
            <a:r>
              <a:rPr lang="en-US" dirty="0" smtClean="0">
                <a:solidFill>
                  <a:schemeClr val="tx1"/>
                </a:solidFill>
              </a:rPr>
              <a:t> </a:t>
            </a:r>
            <a:r>
              <a:rPr lang="en-US" dirty="0" err="1" smtClean="0">
                <a:solidFill>
                  <a:schemeClr val="tx1"/>
                </a:solidFill>
              </a:rPr>
              <a:t>dari</a:t>
            </a:r>
            <a:r>
              <a:rPr lang="en-US" dirty="0" smtClean="0">
                <a:solidFill>
                  <a:schemeClr val="tx1"/>
                </a:solidFill>
              </a:rPr>
              <a:t> :-</a:t>
            </a:r>
            <a:endParaRPr lang="en-US" dirty="0">
              <a:solidFill>
                <a:schemeClr val="tx1"/>
              </a:solidFill>
            </a:endParaRPr>
          </a:p>
          <a:p>
            <a:pPr marL="742950" lvl="1" indent="-285750">
              <a:buFont typeface="Wingdings" panose="05000000000000000000" pitchFamily="2" charset="2"/>
              <a:buChar char="ü"/>
            </a:pPr>
            <a:r>
              <a:rPr lang="en-US" dirty="0" err="1">
                <a:solidFill>
                  <a:schemeClr val="tx1"/>
                </a:solidFill>
              </a:rPr>
              <a:t>perolehan</a:t>
            </a:r>
            <a:r>
              <a:rPr lang="en-US" dirty="0">
                <a:solidFill>
                  <a:schemeClr val="tx1"/>
                </a:solidFill>
              </a:rPr>
              <a:t> </a:t>
            </a:r>
            <a:r>
              <a:rPr lang="en-US" dirty="0" err="1" smtClean="0">
                <a:solidFill>
                  <a:schemeClr val="tx1"/>
                </a:solidFill>
              </a:rPr>
              <a:t>terdahulu</a:t>
            </a:r>
            <a:endParaRPr lang="en-US" dirty="0">
              <a:solidFill>
                <a:schemeClr val="tx1"/>
              </a:solidFill>
            </a:endParaRPr>
          </a:p>
          <a:p>
            <a:pPr marL="742950" lvl="1" indent="-285750">
              <a:buFont typeface="Wingdings" panose="05000000000000000000" pitchFamily="2" charset="2"/>
              <a:buChar char="ü"/>
            </a:pPr>
            <a:r>
              <a:rPr lang="en-US" dirty="0">
                <a:solidFill>
                  <a:schemeClr val="tx1"/>
                </a:solidFill>
              </a:rPr>
              <a:t>yang </a:t>
            </a:r>
            <a:r>
              <a:rPr lang="en-US" dirty="0" err="1">
                <a:solidFill>
                  <a:schemeClr val="tx1"/>
                </a:solidFill>
              </a:rPr>
              <a:t>disediakan</a:t>
            </a:r>
            <a:r>
              <a:rPr lang="en-US" dirty="0">
                <a:solidFill>
                  <a:schemeClr val="tx1"/>
                </a:solidFill>
              </a:rPr>
              <a:t> </a:t>
            </a:r>
            <a:r>
              <a:rPr lang="en-US" dirty="0" err="1">
                <a:solidFill>
                  <a:schemeClr val="tx1"/>
                </a:solidFill>
              </a:rPr>
              <a:t>oleh</a:t>
            </a:r>
            <a:r>
              <a:rPr lang="en-US" dirty="0">
                <a:solidFill>
                  <a:schemeClr val="tx1"/>
                </a:solidFill>
              </a:rPr>
              <a:t> </a:t>
            </a:r>
            <a:r>
              <a:rPr lang="en-US" b="1" dirty="0" err="1">
                <a:solidFill>
                  <a:schemeClr val="tx1"/>
                </a:solidFill>
              </a:rPr>
              <a:t>Pencadang</a:t>
            </a:r>
            <a:r>
              <a:rPr lang="en-US" b="1" dirty="0">
                <a:solidFill>
                  <a:schemeClr val="tx1"/>
                </a:solidFill>
              </a:rPr>
              <a:t> </a:t>
            </a:r>
            <a:r>
              <a:rPr lang="en-US" b="1" dirty="0" err="1">
                <a:solidFill>
                  <a:schemeClr val="tx1"/>
                </a:solidFill>
              </a:rPr>
              <a:t>Spesifikasi</a:t>
            </a:r>
            <a:r>
              <a:rPr lang="en-US" b="1" dirty="0">
                <a:solidFill>
                  <a:schemeClr val="tx1"/>
                </a:solidFill>
              </a:rPr>
              <a:t> </a:t>
            </a:r>
          </a:p>
        </p:txBody>
      </p:sp>
      <p:sp>
        <p:nvSpPr>
          <p:cNvPr id="4" name="Rectangle 3"/>
          <p:cNvSpPr/>
          <p:nvPr/>
        </p:nvSpPr>
        <p:spPr>
          <a:xfrm>
            <a:off x="409433" y="1228299"/>
            <a:ext cx="5172501" cy="900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1223630" y="3429000"/>
            <a:ext cx="3533333" cy="809524"/>
          </a:xfrm>
          <a:prstGeom prst="rect">
            <a:avLst/>
          </a:prstGeom>
          <a:ln>
            <a:solidFill>
              <a:schemeClr val="tx1"/>
            </a:solidFill>
          </a:ln>
        </p:spPr>
      </p:pic>
    </p:spTree>
    <p:extLst>
      <p:ext uri="{BB962C8B-B14F-4D97-AF65-F5344CB8AC3E}">
        <p14:creationId xmlns:p14="http://schemas.microsoft.com/office/powerpoint/2010/main" val="2741314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58296"/>
            <a:ext cx="12192000" cy="5341407"/>
          </a:xfrm>
          <a:prstGeom prst="rect">
            <a:avLst/>
          </a:prstGeom>
        </p:spPr>
      </p:pic>
      <p:sp>
        <p:nvSpPr>
          <p:cNvPr id="2" name="Rectangle 1"/>
          <p:cNvSpPr/>
          <p:nvPr/>
        </p:nvSpPr>
        <p:spPr>
          <a:xfrm>
            <a:off x="127492" y="2859248"/>
            <a:ext cx="7014949" cy="12780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ular Callout 2"/>
          <p:cNvSpPr/>
          <p:nvPr/>
        </p:nvSpPr>
        <p:spPr>
          <a:xfrm>
            <a:off x="2718557" y="643949"/>
            <a:ext cx="4730899" cy="1785502"/>
          </a:xfrm>
          <a:prstGeom prst="wedgeRectCallout">
            <a:avLst>
              <a:gd name="adj1" fmla="val 2201"/>
              <a:gd name="adj2" fmla="val 73853"/>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Templat</a:t>
            </a:r>
            <a:r>
              <a:rPr lang="en-US" dirty="0">
                <a:solidFill>
                  <a:schemeClr val="tx1"/>
                </a:solidFill>
              </a:rPr>
              <a:t> Item Dan </a:t>
            </a:r>
            <a:r>
              <a:rPr lang="en-US" dirty="0" err="1">
                <a:solidFill>
                  <a:schemeClr val="tx1"/>
                </a:solidFill>
              </a:rPr>
              <a:t>Spesifikasi</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Setiap</a:t>
            </a:r>
            <a:r>
              <a:rPr lang="en-US" dirty="0">
                <a:solidFill>
                  <a:schemeClr val="tx1"/>
                </a:solidFill>
              </a:rPr>
              <a:t> </a:t>
            </a:r>
            <a:r>
              <a:rPr lang="en-US" dirty="0" err="1">
                <a:solidFill>
                  <a:schemeClr val="tx1"/>
                </a:solidFill>
              </a:rPr>
              <a:t>templat</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dinamakan</a:t>
            </a:r>
            <a:r>
              <a:rPr lang="en-US" dirty="0">
                <a:solidFill>
                  <a:schemeClr val="tx1"/>
                </a:solidFill>
              </a:rPr>
              <a:t> </a:t>
            </a:r>
            <a:r>
              <a:rPr lang="en-US" dirty="0" err="1">
                <a:solidFill>
                  <a:schemeClr val="tx1"/>
                </a:solidFill>
              </a:rPr>
              <a:t>melalui</a:t>
            </a:r>
            <a:r>
              <a:rPr lang="en-US" dirty="0">
                <a:solidFill>
                  <a:schemeClr val="tx1"/>
                </a:solidFill>
              </a:rPr>
              <a:t> </a:t>
            </a:r>
            <a:r>
              <a:rPr lang="en-US" b="1" dirty="0" err="1">
                <a:solidFill>
                  <a:schemeClr val="tx1"/>
                </a:solidFill>
              </a:rPr>
              <a:t>Tajuk</a:t>
            </a:r>
            <a:r>
              <a:rPr lang="en-US" b="1" dirty="0">
                <a:solidFill>
                  <a:schemeClr val="tx1"/>
                </a:solidFill>
              </a:rPr>
              <a:t> </a:t>
            </a:r>
            <a:r>
              <a:rPr lang="en-US" b="1" dirty="0" err="1">
                <a:solidFill>
                  <a:schemeClr val="tx1"/>
                </a:solidFill>
              </a:rPr>
              <a:t>Dokumen</a:t>
            </a:r>
            <a:r>
              <a:rPr lang="en-US" dirty="0">
                <a:solidFill>
                  <a:schemeClr val="tx1"/>
                </a:solidFill>
              </a:rPr>
              <a:t>. Nama </a:t>
            </a:r>
            <a:r>
              <a:rPr lang="en-US" dirty="0" err="1">
                <a:solidFill>
                  <a:schemeClr val="tx1"/>
                </a:solidFill>
              </a:rPr>
              <a:t>ini</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dipaparkan</a:t>
            </a:r>
            <a:r>
              <a:rPr lang="en-US" dirty="0">
                <a:solidFill>
                  <a:schemeClr val="tx1"/>
                </a:solidFill>
              </a:rPr>
              <a:t> </a:t>
            </a:r>
            <a:r>
              <a:rPr lang="en-US" dirty="0" err="1">
                <a:solidFill>
                  <a:schemeClr val="tx1"/>
                </a:solidFill>
              </a:rPr>
              <a:t>sebagai</a:t>
            </a:r>
            <a:r>
              <a:rPr lang="en-US" dirty="0">
                <a:solidFill>
                  <a:schemeClr val="tx1"/>
                </a:solidFill>
              </a:rPr>
              <a:t> </a:t>
            </a:r>
            <a:r>
              <a:rPr lang="en-US" dirty="0" err="1">
                <a:solidFill>
                  <a:schemeClr val="tx1"/>
                </a:solidFill>
              </a:rPr>
              <a:t>salah</a:t>
            </a:r>
            <a:r>
              <a:rPr lang="en-US" dirty="0">
                <a:solidFill>
                  <a:schemeClr val="tx1"/>
                </a:solidFill>
              </a:rPr>
              <a:t> </a:t>
            </a:r>
            <a:r>
              <a:rPr lang="en-US" dirty="0" err="1">
                <a:solidFill>
                  <a:schemeClr val="tx1"/>
                </a:solidFill>
              </a:rPr>
              <a:t>satu</a:t>
            </a:r>
            <a:r>
              <a:rPr lang="en-US" dirty="0">
                <a:solidFill>
                  <a:schemeClr val="tx1"/>
                </a:solidFill>
              </a:rPr>
              <a:t> </a:t>
            </a:r>
            <a:r>
              <a:rPr lang="en-US" dirty="0" err="1">
                <a:solidFill>
                  <a:schemeClr val="tx1"/>
                </a:solidFill>
              </a:rPr>
              <a:t>elemen</a:t>
            </a:r>
            <a:r>
              <a:rPr lang="en-US" dirty="0">
                <a:solidFill>
                  <a:schemeClr val="tx1"/>
                </a:solidFill>
              </a:rPr>
              <a:t> </a:t>
            </a:r>
            <a:r>
              <a:rPr lang="en-US" dirty="0" err="1">
                <a:solidFill>
                  <a:schemeClr val="tx1"/>
                </a:solidFill>
              </a:rPr>
              <a:t>didalam</a:t>
            </a:r>
            <a:r>
              <a:rPr lang="en-US" dirty="0">
                <a:solidFill>
                  <a:schemeClr val="tx1"/>
                </a:solidFill>
              </a:rPr>
              <a:t> </a:t>
            </a:r>
            <a:r>
              <a:rPr lang="en-US" dirty="0" err="1">
                <a:solidFill>
                  <a:schemeClr val="tx1"/>
                </a:solidFill>
              </a:rPr>
              <a:t>senarai</a:t>
            </a:r>
            <a:r>
              <a:rPr lang="en-US" dirty="0">
                <a:solidFill>
                  <a:schemeClr val="tx1"/>
                </a:solidFill>
              </a:rPr>
              <a:t> </a:t>
            </a:r>
            <a:r>
              <a:rPr lang="en-US" dirty="0" err="1" smtClean="0">
                <a:solidFill>
                  <a:schemeClr val="tx1"/>
                </a:solidFill>
              </a:rPr>
              <a:t>semak</a:t>
            </a:r>
            <a:r>
              <a:rPr lang="en-US" dirty="0" smtClean="0">
                <a:solidFill>
                  <a:schemeClr val="tx1"/>
                </a:solidFill>
              </a:rPr>
              <a:t> </a:t>
            </a:r>
            <a:r>
              <a:rPr lang="en-US" dirty="0" err="1" smtClean="0">
                <a:solidFill>
                  <a:schemeClr val="tx1"/>
                </a:solidFill>
              </a:rPr>
              <a:t>merujuk</a:t>
            </a:r>
            <a:r>
              <a:rPr lang="en-US" dirty="0" smtClean="0">
                <a:solidFill>
                  <a:schemeClr val="tx1"/>
                </a:solidFill>
              </a:rPr>
              <a:t> </a:t>
            </a:r>
            <a:r>
              <a:rPr lang="en-US" dirty="0" err="1" smtClean="0">
                <a:solidFill>
                  <a:schemeClr val="tx1"/>
                </a:solidFill>
              </a:rPr>
              <a:t>kepada</a:t>
            </a:r>
            <a:r>
              <a:rPr lang="en-US" dirty="0" smtClean="0">
                <a:solidFill>
                  <a:schemeClr val="tx1"/>
                </a:solidFill>
              </a:rPr>
              <a:t> item </a:t>
            </a:r>
            <a:r>
              <a:rPr lang="en-US" dirty="0" err="1" smtClean="0">
                <a:solidFill>
                  <a:schemeClr val="tx1"/>
                </a:solidFill>
              </a:rPr>
              <a:t>dan</a:t>
            </a:r>
            <a:r>
              <a:rPr lang="en-US" dirty="0" smtClean="0">
                <a:solidFill>
                  <a:schemeClr val="tx1"/>
                </a:solidFill>
              </a:rPr>
              <a:t> </a:t>
            </a:r>
            <a:r>
              <a:rPr lang="en-US" dirty="0" err="1" smtClean="0">
                <a:solidFill>
                  <a:schemeClr val="tx1"/>
                </a:solidFill>
              </a:rPr>
              <a:t>spesifikasi</a:t>
            </a:r>
            <a:r>
              <a:rPr lang="en-US" dirty="0" smtClean="0">
                <a:solidFill>
                  <a:schemeClr val="tx1"/>
                </a:solidFill>
              </a:rPr>
              <a:t> yang </a:t>
            </a:r>
            <a:r>
              <a:rPr lang="en-US" dirty="0" err="1" smtClean="0">
                <a:solidFill>
                  <a:schemeClr val="tx1"/>
                </a:solidFill>
              </a:rPr>
              <a:t>hendak</a:t>
            </a:r>
            <a:r>
              <a:rPr lang="en-US" dirty="0" smtClean="0">
                <a:solidFill>
                  <a:schemeClr val="tx1"/>
                </a:solidFill>
              </a:rPr>
              <a:t> </a:t>
            </a:r>
            <a:r>
              <a:rPr lang="en-US" dirty="0" err="1" smtClean="0">
                <a:solidFill>
                  <a:schemeClr val="tx1"/>
                </a:solidFill>
              </a:rPr>
              <a:t>diperolehi</a:t>
            </a:r>
            <a:r>
              <a:rPr lang="en-US" dirty="0" smtClean="0">
                <a:solidFill>
                  <a:schemeClr val="tx1"/>
                </a:solidFill>
              </a:rPr>
              <a:t>.</a:t>
            </a:r>
            <a:endParaRPr lang="en-US" dirty="0">
              <a:solidFill>
                <a:schemeClr val="tx1"/>
              </a:solidFill>
            </a:endParaRPr>
          </a:p>
        </p:txBody>
      </p:sp>
      <p:sp>
        <p:nvSpPr>
          <p:cNvPr id="4" name="Rectangular Callout 3"/>
          <p:cNvSpPr/>
          <p:nvPr/>
        </p:nvSpPr>
        <p:spPr>
          <a:xfrm>
            <a:off x="7901105" y="1536700"/>
            <a:ext cx="4012443" cy="2067068"/>
          </a:xfrm>
          <a:prstGeom prst="wedgeRectCallout">
            <a:avLst>
              <a:gd name="adj1" fmla="val 43643"/>
              <a:gd name="adj2" fmla="val 101950"/>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Item Dan </a:t>
            </a:r>
            <a:r>
              <a:rPr lang="en-US" dirty="0" err="1">
                <a:solidFill>
                  <a:schemeClr val="tx1"/>
                </a:solidFill>
              </a:rPr>
              <a:t>Spesifikasi</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Item </a:t>
            </a:r>
            <a:r>
              <a:rPr lang="en-US" dirty="0" err="1">
                <a:solidFill>
                  <a:schemeClr val="tx1"/>
                </a:solidFill>
              </a:rPr>
              <a:t>berserta</a:t>
            </a:r>
            <a:r>
              <a:rPr lang="en-US" dirty="0">
                <a:solidFill>
                  <a:schemeClr val="tx1"/>
                </a:solidFill>
              </a:rPr>
              <a:t> </a:t>
            </a:r>
            <a:r>
              <a:rPr lang="en-US" dirty="0" err="1">
                <a:solidFill>
                  <a:schemeClr val="tx1"/>
                </a:solidFill>
              </a:rPr>
              <a:t>spesfikasi</a:t>
            </a:r>
            <a:r>
              <a:rPr lang="en-US" dirty="0">
                <a:solidFill>
                  <a:schemeClr val="tx1"/>
                </a:solidFill>
              </a:rPr>
              <a:t> </a:t>
            </a:r>
            <a:r>
              <a:rPr lang="en-US" dirty="0" err="1">
                <a:solidFill>
                  <a:schemeClr val="tx1"/>
                </a:solidFill>
              </a:rPr>
              <a:t>disediakan</a:t>
            </a:r>
            <a:r>
              <a:rPr lang="en-US" dirty="0">
                <a:solidFill>
                  <a:schemeClr val="tx1"/>
                </a:solidFill>
              </a:rPr>
              <a:t> di </a:t>
            </a:r>
            <a:r>
              <a:rPr lang="en-US" dirty="0" err="1">
                <a:solidFill>
                  <a:schemeClr val="tx1"/>
                </a:solidFill>
              </a:rPr>
              <a:t>jadual</a:t>
            </a:r>
            <a:r>
              <a:rPr lang="en-US" dirty="0">
                <a:solidFill>
                  <a:schemeClr val="tx1"/>
                </a:solidFill>
              </a:rPr>
              <a:t> </a:t>
            </a:r>
            <a:r>
              <a:rPr lang="en-US" dirty="0" err="1">
                <a:solidFill>
                  <a:schemeClr val="tx1"/>
                </a:solidFill>
              </a:rPr>
              <a:t>dibawah</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Item yang </a:t>
            </a:r>
            <a:r>
              <a:rPr lang="en-US" dirty="0" err="1">
                <a:solidFill>
                  <a:schemeClr val="tx1"/>
                </a:solidFill>
              </a:rPr>
              <a:t>hendak</a:t>
            </a:r>
            <a:r>
              <a:rPr lang="en-US" dirty="0">
                <a:solidFill>
                  <a:schemeClr val="tx1"/>
                </a:solidFill>
              </a:rPr>
              <a:t> </a:t>
            </a:r>
            <a:r>
              <a:rPr lang="en-US" dirty="0" err="1">
                <a:solidFill>
                  <a:schemeClr val="tx1"/>
                </a:solidFill>
              </a:rPr>
              <a:t>disediakan</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mengambil</a:t>
            </a:r>
            <a:r>
              <a:rPr lang="en-US" dirty="0">
                <a:solidFill>
                  <a:schemeClr val="tx1"/>
                </a:solidFill>
              </a:rPr>
              <a:t> </a:t>
            </a:r>
            <a:r>
              <a:rPr lang="en-US" dirty="0" err="1">
                <a:solidFill>
                  <a:schemeClr val="tx1"/>
                </a:solidFill>
              </a:rPr>
              <a:t>kira</a:t>
            </a:r>
            <a:r>
              <a:rPr lang="en-US" dirty="0">
                <a:solidFill>
                  <a:schemeClr val="tx1"/>
                </a:solidFill>
              </a:rPr>
              <a:t> </a:t>
            </a:r>
            <a:r>
              <a:rPr lang="en-US" dirty="0" err="1">
                <a:solidFill>
                  <a:schemeClr val="tx1"/>
                </a:solidFill>
              </a:rPr>
              <a:t>cara</a:t>
            </a:r>
            <a:r>
              <a:rPr lang="en-US" dirty="0">
                <a:solidFill>
                  <a:schemeClr val="tx1"/>
                </a:solidFill>
              </a:rPr>
              <a:t>/</a:t>
            </a:r>
            <a:r>
              <a:rPr lang="en-US" dirty="0" err="1">
                <a:solidFill>
                  <a:schemeClr val="tx1"/>
                </a:solidFill>
              </a:rPr>
              <a:t>kaedah</a:t>
            </a:r>
            <a:r>
              <a:rPr lang="en-US" dirty="0">
                <a:solidFill>
                  <a:schemeClr val="tx1"/>
                </a:solidFill>
              </a:rPr>
              <a:t> </a:t>
            </a:r>
            <a:r>
              <a:rPr lang="en-US" dirty="0" err="1">
                <a:solidFill>
                  <a:schemeClr val="tx1"/>
                </a:solidFill>
              </a:rPr>
              <a:t>pesanan</a:t>
            </a:r>
            <a:r>
              <a:rPr lang="en-US" dirty="0">
                <a:solidFill>
                  <a:schemeClr val="tx1"/>
                </a:solidFill>
              </a:rPr>
              <a:t> yang </a:t>
            </a:r>
            <a:r>
              <a:rPr lang="en-US" dirty="0" err="1">
                <a:solidFill>
                  <a:schemeClr val="tx1"/>
                </a:solidFill>
              </a:rPr>
              <a:t>akan</a:t>
            </a:r>
            <a:r>
              <a:rPr lang="en-US" dirty="0">
                <a:solidFill>
                  <a:schemeClr val="tx1"/>
                </a:solidFill>
              </a:rPr>
              <a:t> </a:t>
            </a:r>
            <a:r>
              <a:rPr lang="en-US" dirty="0" err="1">
                <a:solidFill>
                  <a:schemeClr val="tx1"/>
                </a:solidFill>
              </a:rPr>
              <a:t>dilaksanakan</a:t>
            </a:r>
            <a:r>
              <a:rPr lang="en-US" dirty="0">
                <a:solidFill>
                  <a:schemeClr val="tx1"/>
                </a:solidFill>
              </a:rPr>
              <a:t> </a:t>
            </a:r>
            <a:r>
              <a:rPr lang="en-US" dirty="0" err="1">
                <a:solidFill>
                  <a:schemeClr val="tx1"/>
                </a:solidFill>
              </a:rPr>
              <a:t>nanti</a:t>
            </a:r>
            <a:endParaRPr lang="en-US" dirty="0">
              <a:solidFill>
                <a:schemeClr val="tx1"/>
              </a:solidFill>
            </a:endParaRPr>
          </a:p>
        </p:txBody>
      </p:sp>
      <p:sp>
        <p:nvSpPr>
          <p:cNvPr id="5" name="Rectangle 4"/>
          <p:cNvSpPr/>
          <p:nvPr/>
        </p:nvSpPr>
        <p:spPr>
          <a:xfrm>
            <a:off x="202442" y="4686239"/>
            <a:ext cx="11805314" cy="10508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3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82" t="7868" r="3606"/>
          <a:stretch/>
        </p:blipFill>
        <p:spPr bwMode="auto">
          <a:xfrm>
            <a:off x="119921" y="179886"/>
            <a:ext cx="11917791" cy="658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1510" y="3234129"/>
            <a:ext cx="7508405" cy="3331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881228" y="254000"/>
            <a:ext cx="5633871" cy="1969827"/>
          </a:xfrm>
          <a:prstGeom prst="wedgeRectCallout">
            <a:avLst>
              <a:gd name="adj1" fmla="val 17144"/>
              <a:gd name="adj2" fmla="val 100124"/>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Item di </a:t>
            </a:r>
            <a:r>
              <a:rPr lang="en-US" dirty="0" err="1" smtClean="0">
                <a:solidFill>
                  <a:schemeClr val="tx1"/>
                </a:solidFill>
              </a:rPr>
              <a:t>Templat</a:t>
            </a:r>
            <a:r>
              <a:rPr lang="en-US" dirty="0" smtClean="0">
                <a:solidFill>
                  <a:schemeClr val="tx1"/>
                </a:solidFill>
              </a:rPr>
              <a:t> </a:t>
            </a:r>
            <a:r>
              <a:rPr lang="en-US" dirty="0" err="1" smtClean="0">
                <a:solidFill>
                  <a:schemeClr val="tx1"/>
                </a:solidFill>
              </a:rPr>
              <a:t>Produk</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Nama </a:t>
            </a:r>
            <a:r>
              <a:rPr lang="en-US" dirty="0" err="1">
                <a:solidFill>
                  <a:schemeClr val="tx1"/>
                </a:solidFill>
              </a:rPr>
              <a:t>dan</a:t>
            </a:r>
            <a:r>
              <a:rPr lang="en-US" dirty="0">
                <a:solidFill>
                  <a:schemeClr val="tx1"/>
                </a:solidFill>
              </a:rPr>
              <a:t> </a:t>
            </a:r>
            <a:r>
              <a:rPr lang="en-US" dirty="0" err="1">
                <a:solidFill>
                  <a:schemeClr val="tx1"/>
                </a:solidFill>
              </a:rPr>
              <a:t>kod</a:t>
            </a:r>
            <a:r>
              <a:rPr lang="en-US" dirty="0">
                <a:solidFill>
                  <a:schemeClr val="tx1"/>
                </a:solidFill>
              </a:rPr>
              <a:t> item</a:t>
            </a:r>
          </a:p>
          <a:p>
            <a:pPr marL="285750" indent="-285750">
              <a:buFont typeface="Arial" panose="020B0604020202020204" pitchFamily="34" charset="0"/>
              <a:buChar char="•"/>
            </a:pPr>
            <a:r>
              <a:rPr lang="en-US" dirty="0">
                <a:solidFill>
                  <a:schemeClr val="tx1"/>
                </a:solidFill>
              </a:rPr>
              <a:t>Unit </a:t>
            </a:r>
            <a:r>
              <a:rPr lang="en-US" dirty="0" err="1">
                <a:solidFill>
                  <a:schemeClr val="tx1"/>
                </a:solidFill>
              </a:rPr>
              <a:t>ukuran</a:t>
            </a:r>
            <a:r>
              <a:rPr lang="en-US" dirty="0">
                <a:solidFill>
                  <a:schemeClr val="tx1"/>
                </a:solidFill>
              </a:rPr>
              <a:t> – </a:t>
            </a:r>
            <a:r>
              <a:rPr lang="en-US" dirty="0" err="1">
                <a:solidFill>
                  <a:schemeClr val="tx1"/>
                </a:solidFill>
              </a:rPr>
              <a:t>memaklumkan</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harga</a:t>
            </a:r>
            <a:r>
              <a:rPr lang="en-US" dirty="0">
                <a:solidFill>
                  <a:schemeClr val="tx1"/>
                </a:solidFill>
              </a:rPr>
              <a:t> yang </a:t>
            </a:r>
            <a:r>
              <a:rPr lang="en-US" dirty="0" err="1">
                <a:solidFill>
                  <a:schemeClr val="tx1"/>
                </a:solidFill>
              </a:rPr>
              <a:t>perlu</a:t>
            </a:r>
            <a:r>
              <a:rPr lang="en-US" dirty="0">
                <a:solidFill>
                  <a:schemeClr val="tx1"/>
                </a:solidFill>
              </a:rPr>
              <a:t> </a:t>
            </a:r>
            <a:r>
              <a:rPr lang="en-US" dirty="0" err="1">
                <a:solidFill>
                  <a:schemeClr val="tx1"/>
                </a:solidFill>
              </a:rPr>
              <a:t>ditawarkan</a:t>
            </a:r>
            <a:r>
              <a:rPr lang="en-US" dirty="0">
                <a:solidFill>
                  <a:schemeClr val="tx1"/>
                </a:solidFill>
              </a:rPr>
              <a:t> </a:t>
            </a:r>
            <a:r>
              <a:rPr lang="en-US" dirty="0" err="1">
                <a:solidFill>
                  <a:schemeClr val="tx1"/>
                </a:solidFill>
              </a:rPr>
              <a:t>berdasarkan</a:t>
            </a:r>
            <a:r>
              <a:rPr lang="en-US" dirty="0">
                <a:solidFill>
                  <a:schemeClr val="tx1"/>
                </a:solidFill>
              </a:rPr>
              <a:t> unit </a:t>
            </a:r>
            <a:r>
              <a:rPr lang="en-US" dirty="0" err="1">
                <a:solidFill>
                  <a:schemeClr val="tx1"/>
                </a:solidFill>
              </a:rPr>
              <a:t>ukuran</a:t>
            </a:r>
            <a:r>
              <a:rPr lang="en-US" dirty="0">
                <a:solidFill>
                  <a:schemeClr val="tx1"/>
                </a:solidFill>
              </a:rPr>
              <a:t> yang </a:t>
            </a:r>
            <a:r>
              <a:rPr lang="en-US" dirty="0" err="1">
                <a:solidFill>
                  <a:schemeClr val="tx1"/>
                </a:solidFill>
              </a:rPr>
              <a:t>dipilih</a:t>
            </a:r>
            <a:r>
              <a:rPr lang="en-US" dirty="0">
                <a:solidFill>
                  <a:schemeClr val="tx1"/>
                </a:solidFill>
              </a:rPr>
              <a:t>, </a:t>
            </a:r>
            <a:r>
              <a:rPr lang="en-US" dirty="0" err="1">
                <a:solidFill>
                  <a:schemeClr val="tx1"/>
                </a:solidFill>
              </a:rPr>
              <a:t>begitu</a:t>
            </a:r>
            <a:r>
              <a:rPr lang="en-US" dirty="0">
                <a:solidFill>
                  <a:schemeClr val="tx1"/>
                </a:solidFill>
              </a:rPr>
              <a:t> juga </a:t>
            </a:r>
            <a:r>
              <a:rPr lang="en-US" dirty="0" err="1">
                <a:solidFill>
                  <a:schemeClr val="tx1"/>
                </a:solidFill>
              </a:rPr>
              <a:t>dengan</a:t>
            </a:r>
            <a:r>
              <a:rPr lang="en-US" dirty="0">
                <a:solidFill>
                  <a:schemeClr val="tx1"/>
                </a:solidFill>
              </a:rPr>
              <a:t> </a:t>
            </a:r>
            <a:r>
              <a:rPr lang="en-US" dirty="0" err="1">
                <a:solidFill>
                  <a:schemeClr val="tx1"/>
                </a:solidFill>
              </a:rPr>
              <a:t>pesanan</a:t>
            </a:r>
            <a:r>
              <a:rPr lang="en-US" dirty="0">
                <a:solidFill>
                  <a:schemeClr val="tx1"/>
                </a:solidFill>
              </a:rPr>
              <a:t> yang </a:t>
            </a:r>
            <a:r>
              <a:rPr lang="en-US" dirty="0" err="1">
                <a:solidFill>
                  <a:schemeClr val="tx1"/>
                </a:solidFill>
              </a:rPr>
              <a:t>akan</a:t>
            </a:r>
            <a:r>
              <a:rPr lang="en-US" dirty="0">
                <a:solidFill>
                  <a:schemeClr val="tx1"/>
                </a:solidFill>
              </a:rPr>
              <a:t> </a:t>
            </a:r>
            <a:r>
              <a:rPr lang="en-US" dirty="0" err="1">
                <a:solidFill>
                  <a:schemeClr val="tx1"/>
                </a:solidFill>
              </a:rPr>
              <a:t>dibuat</a:t>
            </a:r>
            <a:r>
              <a:rPr lang="en-US" dirty="0">
                <a:solidFill>
                  <a:schemeClr val="tx1"/>
                </a:solidFill>
              </a:rPr>
              <a:t> </a:t>
            </a:r>
            <a:r>
              <a:rPr lang="en-US" dirty="0" err="1">
                <a:solidFill>
                  <a:schemeClr val="tx1"/>
                </a:solidFill>
              </a:rPr>
              <a:t>nanti</a:t>
            </a:r>
            <a:endParaRPr lang="en-US" dirty="0">
              <a:solidFill>
                <a:schemeClr val="tx1"/>
              </a:solidFill>
            </a:endParaRPr>
          </a:p>
        </p:txBody>
      </p:sp>
      <p:sp>
        <p:nvSpPr>
          <p:cNvPr id="7" name="Rectangular Callout 6"/>
          <p:cNvSpPr/>
          <p:nvPr/>
        </p:nvSpPr>
        <p:spPr>
          <a:xfrm>
            <a:off x="6746164" y="239010"/>
            <a:ext cx="5445836" cy="2115592"/>
          </a:xfrm>
          <a:prstGeom prst="wedgeRectCallout">
            <a:avLst>
              <a:gd name="adj1" fmla="val -6001"/>
              <a:gd name="adj2" fmla="val 91094"/>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Item di </a:t>
            </a:r>
            <a:r>
              <a:rPr lang="en-US" dirty="0" err="1">
                <a:solidFill>
                  <a:schemeClr val="tx1"/>
                </a:solidFill>
              </a:rPr>
              <a:t>Templat</a:t>
            </a:r>
            <a:r>
              <a:rPr lang="en-US" dirty="0">
                <a:solidFill>
                  <a:schemeClr val="tx1"/>
                </a:solidFill>
              </a:rPr>
              <a:t> </a:t>
            </a:r>
            <a:r>
              <a:rPr lang="en-US" dirty="0" err="1" smtClean="0">
                <a:solidFill>
                  <a:schemeClr val="tx1"/>
                </a:solidFill>
              </a:rPr>
              <a:t>Produk</a:t>
            </a:r>
            <a:r>
              <a:rPr lang="en-US" dirty="0" smtClean="0">
                <a:solidFill>
                  <a:schemeClr val="tx1"/>
                </a:solidFill>
              </a:rPr>
              <a:t> </a:t>
            </a:r>
          </a:p>
          <a:p>
            <a:pPr marL="285750" indent="-285750">
              <a:buFont typeface="Arial" panose="020B0604020202020204" pitchFamily="34" charset="0"/>
              <a:buChar char="•"/>
            </a:pPr>
            <a:r>
              <a:rPr lang="en-US" dirty="0" err="1" smtClean="0">
                <a:solidFill>
                  <a:schemeClr val="tx1"/>
                </a:solidFill>
              </a:rPr>
              <a:t>Menetapkan</a:t>
            </a:r>
            <a:r>
              <a:rPr lang="en-US" dirty="0" smtClean="0">
                <a:solidFill>
                  <a:schemeClr val="tx1"/>
                </a:solidFill>
              </a:rPr>
              <a:t> </a:t>
            </a:r>
            <a:r>
              <a:rPr lang="en-US" dirty="0" err="1">
                <a:solidFill>
                  <a:schemeClr val="tx1"/>
                </a:solidFill>
              </a:rPr>
              <a:t>jenis</a:t>
            </a:r>
            <a:r>
              <a:rPr lang="en-US" dirty="0">
                <a:solidFill>
                  <a:schemeClr val="tx1"/>
                </a:solidFill>
              </a:rPr>
              <a:t> </a:t>
            </a:r>
            <a:r>
              <a:rPr lang="en-US" dirty="0" err="1">
                <a:solidFill>
                  <a:schemeClr val="tx1"/>
                </a:solidFill>
              </a:rPr>
              <a:t>harga</a:t>
            </a:r>
            <a:r>
              <a:rPr lang="en-US" dirty="0">
                <a:solidFill>
                  <a:schemeClr val="tx1"/>
                </a:solidFill>
              </a:rPr>
              <a:t> yang </a:t>
            </a:r>
            <a:r>
              <a:rPr lang="en-US" dirty="0" err="1">
                <a:solidFill>
                  <a:schemeClr val="tx1"/>
                </a:solidFill>
              </a:rPr>
              <a:t>perlu</a:t>
            </a:r>
            <a:r>
              <a:rPr lang="en-US" dirty="0">
                <a:solidFill>
                  <a:schemeClr val="tx1"/>
                </a:solidFill>
              </a:rPr>
              <a:t> </a:t>
            </a:r>
            <a:r>
              <a:rPr lang="en-US" dirty="0" err="1">
                <a:solidFill>
                  <a:schemeClr val="tx1"/>
                </a:solidFill>
              </a:rPr>
              <a:t>ditawarkan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smtClean="0">
                <a:solidFill>
                  <a:schemeClr val="tx1"/>
                </a:solidFill>
              </a:rPr>
              <a:t>pengguna</a:t>
            </a:r>
            <a:r>
              <a:rPr lang="en-US" dirty="0" smtClean="0">
                <a:solidFill>
                  <a:schemeClr val="tx1"/>
                </a:solidFill>
              </a:rPr>
              <a:t>, </a:t>
            </a:r>
            <a:r>
              <a:rPr lang="en-US" dirty="0" err="1" smtClean="0">
                <a:solidFill>
                  <a:schemeClr val="tx1"/>
                </a:solidFill>
              </a:rPr>
              <a:t>terdapat</a:t>
            </a:r>
            <a:r>
              <a:rPr lang="en-US" dirty="0" smtClean="0">
                <a:solidFill>
                  <a:schemeClr val="tx1"/>
                </a:solidFill>
              </a:rPr>
              <a:t> 2 </a:t>
            </a:r>
            <a:r>
              <a:rPr lang="en-US" dirty="0" err="1" smtClean="0">
                <a:solidFill>
                  <a:schemeClr val="tx1"/>
                </a:solidFill>
              </a:rPr>
              <a:t>Jenis</a:t>
            </a:r>
            <a:r>
              <a:rPr lang="en-US" dirty="0" smtClean="0">
                <a:solidFill>
                  <a:schemeClr val="tx1"/>
                </a:solidFill>
              </a:rPr>
              <a:t> </a:t>
            </a:r>
            <a:r>
              <a:rPr lang="en-US" dirty="0" err="1" smtClean="0">
                <a:solidFill>
                  <a:schemeClr val="tx1"/>
                </a:solidFill>
              </a:rPr>
              <a:t>Harga</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Kuantiti</a:t>
            </a:r>
            <a:r>
              <a:rPr lang="en-US" dirty="0">
                <a:solidFill>
                  <a:schemeClr val="tx1"/>
                </a:solidFill>
              </a:rPr>
              <a:t> </a:t>
            </a:r>
            <a:r>
              <a:rPr lang="en-US" dirty="0" err="1">
                <a:solidFill>
                  <a:schemeClr val="tx1"/>
                </a:solidFill>
              </a:rPr>
              <a:t>merujuk</a:t>
            </a:r>
            <a:r>
              <a:rPr lang="en-US" dirty="0">
                <a:solidFill>
                  <a:schemeClr val="tx1"/>
                </a:solidFill>
              </a:rPr>
              <a:t> </a:t>
            </a:r>
            <a:r>
              <a:rPr lang="en-US" dirty="0" err="1">
                <a:solidFill>
                  <a:schemeClr val="tx1"/>
                </a:solidFill>
              </a:rPr>
              <a:t>kepada</a:t>
            </a:r>
            <a:r>
              <a:rPr lang="en-US" dirty="0">
                <a:solidFill>
                  <a:schemeClr val="tx1"/>
                </a:solidFill>
              </a:rPr>
              <a:t> </a:t>
            </a:r>
            <a:r>
              <a:rPr lang="en-US" dirty="0" err="1" smtClean="0">
                <a:solidFill>
                  <a:schemeClr val="tx1"/>
                </a:solidFill>
              </a:rPr>
              <a:t>bilangan</a:t>
            </a:r>
            <a:r>
              <a:rPr lang="en-US" dirty="0" smtClean="0">
                <a:solidFill>
                  <a:schemeClr val="tx1"/>
                </a:solidFill>
              </a:rPr>
              <a:t>  </a:t>
            </a:r>
            <a:r>
              <a:rPr lang="en-US" dirty="0">
                <a:solidFill>
                  <a:schemeClr val="tx1"/>
                </a:solidFill>
              </a:rPr>
              <a:t>yang </a:t>
            </a:r>
            <a:r>
              <a:rPr lang="en-US" dirty="0" err="1" smtClean="0">
                <a:solidFill>
                  <a:schemeClr val="tx1"/>
                </a:solidFill>
              </a:rPr>
              <a:t>akan</a:t>
            </a:r>
            <a:r>
              <a:rPr lang="en-US" dirty="0" smtClean="0">
                <a:solidFill>
                  <a:schemeClr val="tx1"/>
                </a:solidFill>
              </a:rPr>
              <a:t> di </a:t>
            </a:r>
            <a:r>
              <a:rPr lang="en-US" dirty="0" err="1" smtClean="0">
                <a:solidFill>
                  <a:schemeClr val="tx1"/>
                </a:solidFill>
              </a:rPr>
              <a:t>perolehi</a:t>
            </a:r>
            <a:endParaRPr lang="en-US" dirty="0">
              <a:solidFill>
                <a:schemeClr val="tx1"/>
              </a:solidFill>
            </a:endParaRPr>
          </a:p>
        </p:txBody>
      </p:sp>
      <p:sp>
        <p:nvSpPr>
          <p:cNvPr id="8" name="Rectangle 7"/>
          <p:cNvSpPr/>
          <p:nvPr/>
        </p:nvSpPr>
        <p:spPr>
          <a:xfrm>
            <a:off x="7856510" y="3234130"/>
            <a:ext cx="3969657" cy="33160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017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4" t="7650" r="3360" b="1737"/>
          <a:stretch/>
        </p:blipFill>
        <p:spPr bwMode="auto">
          <a:xfrm>
            <a:off x="58290" y="195992"/>
            <a:ext cx="12133710" cy="654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ular Callout 3"/>
          <p:cNvSpPr/>
          <p:nvPr/>
        </p:nvSpPr>
        <p:spPr>
          <a:xfrm>
            <a:off x="680484" y="1440176"/>
            <a:ext cx="6160925" cy="3479797"/>
          </a:xfrm>
          <a:prstGeom prst="wedgeRectCallout">
            <a:avLst>
              <a:gd name="adj1" fmla="val 64565"/>
              <a:gd name="adj2" fmla="val -36569"/>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Item di </a:t>
            </a:r>
            <a:r>
              <a:rPr lang="en-US" dirty="0" err="1">
                <a:solidFill>
                  <a:schemeClr val="tx1"/>
                </a:solidFill>
              </a:rPr>
              <a:t>Templat</a:t>
            </a:r>
            <a:r>
              <a:rPr lang="en-US" dirty="0">
                <a:solidFill>
                  <a:schemeClr val="tx1"/>
                </a:solidFill>
              </a:rPr>
              <a:t> </a:t>
            </a:r>
            <a:r>
              <a:rPr lang="en-US" dirty="0" err="1">
                <a:solidFill>
                  <a:schemeClr val="tx1"/>
                </a:solidFill>
              </a:rPr>
              <a:t>Perkhidmatan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Tiga</a:t>
            </a:r>
            <a:r>
              <a:rPr lang="en-US" dirty="0">
                <a:solidFill>
                  <a:schemeClr val="tx1"/>
                </a:solidFill>
              </a:rPr>
              <a:t> (3) </a:t>
            </a:r>
            <a:r>
              <a:rPr lang="en-US" dirty="0" err="1">
                <a:solidFill>
                  <a:schemeClr val="tx1"/>
                </a:solidFill>
              </a:rPr>
              <a:t>maklumat</a:t>
            </a:r>
            <a:r>
              <a:rPr lang="en-US" dirty="0">
                <a:solidFill>
                  <a:schemeClr val="tx1"/>
                </a:solidFill>
              </a:rPr>
              <a:t> </a:t>
            </a:r>
            <a:r>
              <a:rPr lang="en-US" dirty="0" err="1">
                <a:solidFill>
                  <a:schemeClr val="tx1"/>
                </a:solidFill>
              </a:rPr>
              <a:t>ini</a:t>
            </a:r>
            <a:r>
              <a:rPr lang="en-US" dirty="0">
                <a:solidFill>
                  <a:schemeClr val="tx1"/>
                </a:solidFill>
              </a:rPr>
              <a:t> </a:t>
            </a:r>
            <a:r>
              <a:rPr lang="en-US" dirty="0" err="1">
                <a:solidFill>
                  <a:schemeClr val="tx1"/>
                </a:solidFill>
              </a:rPr>
              <a:t>diguna</a:t>
            </a:r>
            <a:r>
              <a:rPr lang="en-US" dirty="0">
                <a:solidFill>
                  <a:schemeClr val="tx1"/>
                </a:solidFill>
              </a:rPr>
              <a:t> </a:t>
            </a:r>
            <a:r>
              <a:rPr lang="en-US" dirty="0" err="1">
                <a:solidFill>
                  <a:schemeClr val="tx1"/>
                </a:solidFill>
              </a:rPr>
              <a:t>pakai</a:t>
            </a:r>
            <a:r>
              <a:rPr lang="en-US" dirty="0">
                <a:solidFill>
                  <a:schemeClr val="tx1"/>
                </a:solidFill>
              </a:rPr>
              <a:t> </a:t>
            </a:r>
            <a:r>
              <a:rPr lang="en-US" dirty="0" err="1">
                <a:solidFill>
                  <a:schemeClr val="tx1"/>
                </a:solidFill>
              </a:rPr>
              <a:t>bagi</a:t>
            </a:r>
            <a:r>
              <a:rPr lang="en-US" dirty="0">
                <a:solidFill>
                  <a:schemeClr val="tx1"/>
                </a:solidFill>
              </a:rPr>
              <a:t> unit </a:t>
            </a:r>
            <a:r>
              <a:rPr lang="en-US" dirty="0" err="1">
                <a:solidFill>
                  <a:schemeClr val="tx1"/>
                </a:solidFill>
              </a:rPr>
              <a:t>ukuran</a:t>
            </a:r>
            <a:r>
              <a:rPr lang="en-US" dirty="0">
                <a:solidFill>
                  <a:schemeClr val="tx1"/>
                </a:solidFill>
              </a:rPr>
              <a:t> </a:t>
            </a:r>
            <a:r>
              <a:rPr lang="en-US" dirty="0" err="1">
                <a:solidFill>
                  <a:schemeClr val="tx1"/>
                </a:solidFill>
              </a:rPr>
              <a:t>tertentu</a:t>
            </a:r>
            <a:r>
              <a:rPr lang="en-US" dirty="0">
                <a:solidFill>
                  <a:schemeClr val="tx1"/>
                </a:solidFill>
              </a:rPr>
              <a:t> </a:t>
            </a:r>
            <a:r>
              <a:rPr lang="en-US" dirty="0" err="1">
                <a:solidFill>
                  <a:schemeClr val="tx1"/>
                </a:solidFill>
              </a:rPr>
              <a:t>sahaja</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diambil</a:t>
            </a:r>
            <a:r>
              <a:rPr lang="en-US" dirty="0">
                <a:solidFill>
                  <a:schemeClr val="tx1"/>
                </a:solidFill>
              </a:rPr>
              <a:t> </a:t>
            </a:r>
            <a:r>
              <a:rPr lang="en-US" dirty="0" err="1">
                <a:solidFill>
                  <a:schemeClr val="tx1"/>
                </a:solidFill>
              </a:rPr>
              <a:t>kira</a:t>
            </a:r>
            <a:r>
              <a:rPr lang="en-US" dirty="0">
                <a:solidFill>
                  <a:schemeClr val="tx1"/>
                </a:solidFill>
              </a:rPr>
              <a:t> </a:t>
            </a:r>
            <a:r>
              <a:rPr lang="en-US" dirty="0" err="1">
                <a:solidFill>
                  <a:schemeClr val="tx1"/>
                </a:solidFill>
              </a:rPr>
              <a:t>semasa</a:t>
            </a:r>
            <a:r>
              <a:rPr lang="en-US" dirty="0">
                <a:solidFill>
                  <a:schemeClr val="tx1"/>
                </a:solidFill>
              </a:rPr>
              <a:t> </a:t>
            </a:r>
            <a:r>
              <a:rPr lang="en-US" dirty="0" err="1">
                <a:solidFill>
                  <a:schemeClr val="tx1"/>
                </a:solidFill>
              </a:rPr>
              <a:t>pengiraan</a:t>
            </a:r>
            <a:r>
              <a:rPr lang="en-US" dirty="0">
                <a:solidFill>
                  <a:schemeClr val="tx1"/>
                </a:solidFill>
              </a:rPr>
              <a:t> </a:t>
            </a:r>
            <a:r>
              <a:rPr lang="en-US" dirty="0" err="1">
                <a:solidFill>
                  <a:schemeClr val="tx1"/>
                </a:solidFill>
              </a:rPr>
              <a:t>tawaran</a:t>
            </a:r>
            <a:r>
              <a:rPr lang="en-US" dirty="0">
                <a:solidFill>
                  <a:schemeClr val="tx1"/>
                </a:solidFill>
              </a:rPr>
              <a:t> </a:t>
            </a:r>
            <a:r>
              <a:rPr lang="en-US" dirty="0" err="1">
                <a:solidFill>
                  <a:schemeClr val="tx1"/>
                </a:solidFill>
              </a:rPr>
              <a:t>keseluruhan</a:t>
            </a:r>
            <a:r>
              <a:rPr lang="en-US" dirty="0">
                <a:solidFill>
                  <a:schemeClr val="tx1"/>
                </a:solidFill>
              </a:rPr>
              <a:t> </a:t>
            </a:r>
            <a:r>
              <a:rPr lang="en-US" dirty="0" err="1">
                <a:solidFill>
                  <a:schemeClr val="tx1"/>
                </a:solidFill>
              </a:rPr>
              <a:t>pembekal</a:t>
            </a:r>
            <a:r>
              <a:rPr lang="en-US" dirty="0" smtClean="0">
                <a:solidFill>
                  <a:schemeClr val="tx1"/>
                </a:solidFill>
              </a:rPr>
              <a:t>.</a:t>
            </a:r>
          </a:p>
          <a:p>
            <a:pPr marL="285750" indent="-285750">
              <a:buFont typeface="Arial" panose="020B0604020202020204" pitchFamily="34" charset="0"/>
              <a:buChar char="•"/>
            </a:pPr>
            <a:r>
              <a:rPr lang="en-US" dirty="0" err="1" smtClean="0">
                <a:solidFill>
                  <a:schemeClr val="tx1"/>
                </a:solidFill>
              </a:rPr>
              <a:t>Maklumat</a:t>
            </a:r>
            <a:r>
              <a:rPr lang="en-US" dirty="0" smtClean="0">
                <a:solidFill>
                  <a:schemeClr val="tx1"/>
                </a:solidFill>
              </a:rPr>
              <a:t> </a:t>
            </a:r>
            <a:r>
              <a:rPr lang="en-US" b="1" dirty="0" err="1" smtClean="0">
                <a:solidFill>
                  <a:schemeClr val="tx1"/>
                </a:solidFill>
              </a:rPr>
              <a:t>Kekerapan</a:t>
            </a:r>
            <a:r>
              <a:rPr lang="en-US" dirty="0" smtClean="0">
                <a:solidFill>
                  <a:schemeClr val="tx1"/>
                </a:solidFill>
              </a:rPr>
              <a:t> </a:t>
            </a:r>
            <a:r>
              <a:rPr lang="en-US" dirty="0" err="1" smtClean="0">
                <a:solidFill>
                  <a:schemeClr val="tx1"/>
                </a:solidFill>
              </a:rPr>
              <a:t>diperlukan</a:t>
            </a:r>
            <a:r>
              <a:rPr lang="en-US" dirty="0" smtClean="0">
                <a:solidFill>
                  <a:schemeClr val="tx1"/>
                </a:solidFill>
              </a:rPr>
              <a:t> </a:t>
            </a:r>
            <a:r>
              <a:rPr lang="en-US" dirty="0" err="1" smtClean="0">
                <a:solidFill>
                  <a:schemeClr val="tx1"/>
                </a:solidFill>
              </a:rPr>
              <a:t>bagi</a:t>
            </a:r>
            <a:r>
              <a:rPr lang="en-US" dirty="0" smtClean="0">
                <a:solidFill>
                  <a:schemeClr val="tx1"/>
                </a:solidFill>
              </a:rPr>
              <a:t> </a:t>
            </a:r>
            <a:r>
              <a:rPr lang="en-US" dirty="0" err="1" smtClean="0">
                <a:solidFill>
                  <a:schemeClr val="tx1"/>
                </a:solidFill>
              </a:rPr>
              <a:t>semua</a:t>
            </a:r>
            <a:r>
              <a:rPr lang="en-US" dirty="0" smtClean="0">
                <a:solidFill>
                  <a:schemeClr val="tx1"/>
                </a:solidFill>
              </a:rPr>
              <a:t> </a:t>
            </a:r>
            <a:r>
              <a:rPr lang="en-US" dirty="0" err="1" smtClean="0">
                <a:solidFill>
                  <a:schemeClr val="tx1"/>
                </a:solidFill>
              </a:rPr>
              <a:t>jenis</a:t>
            </a:r>
            <a:r>
              <a:rPr lang="en-US" dirty="0" smtClean="0">
                <a:solidFill>
                  <a:schemeClr val="tx1"/>
                </a:solidFill>
              </a:rPr>
              <a:t> </a:t>
            </a:r>
            <a:r>
              <a:rPr lang="en-US" b="1" dirty="0" smtClean="0">
                <a:solidFill>
                  <a:schemeClr val="tx1"/>
                </a:solidFill>
              </a:rPr>
              <a:t>Unit </a:t>
            </a:r>
            <a:r>
              <a:rPr lang="en-US" b="1" dirty="0" err="1" smtClean="0">
                <a:solidFill>
                  <a:schemeClr val="tx1"/>
                </a:solidFill>
              </a:rPr>
              <a:t>Ukuran</a:t>
            </a:r>
            <a:r>
              <a:rPr lang="en-US" dirty="0">
                <a:solidFill>
                  <a:schemeClr val="tx1"/>
                </a:solidFill>
              </a:rPr>
              <a:t>.</a:t>
            </a:r>
            <a:endParaRPr lang="en-US" dirty="0" smtClean="0">
              <a:solidFill>
                <a:schemeClr val="tx1"/>
              </a:solidFill>
            </a:endParaRPr>
          </a:p>
          <a:p>
            <a:pPr marL="285750" indent="-285750">
              <a:buFont typeface="Arial" panose="020B0604020202020204" pitchFamily="34" charset="0"/>
              <a:buChar char="•"/>
            </a:pPr>
            <a:r>
              <a:rPr lang="en-US" dirty="0" smtClean="0">
                <a:solidFill>
                  <a:schemeClr val="tx1"/>
                </a:solidFill>
              </a:rPr>
              <a:t>Unit </a:t>
            </a:r>
            <a:r>
              <a:rPr lang="en-US" dirty="0" err="1" smtClean="0">
                <a:solidFill>
                  <a:schemeClr val="tx1"/>
                </a:solidFill>
              </a:rPr>
              <a:t>ukuran</a:t>
            </a:r>
            <a:r>
              <a:rPr lang="en-US" dirty="0" smtClean="0">
                <a:solidFill>
                  <a:schemeClr val="tx1"/>
                </a:solidFill>
              </a:rPr>
              <a:t> </a:t>
            </a:r>
            <a:r>
              <a:rPr lang="en-US" b="1" dirty="0" smtClean="0">
                <a:solidFill>
                  <a:schemeClr val="tx1"/>
                </a:solidFill>
              </a:rPr>
              <a:t>Hour</a:t>
            </a:r>
            <a:r>
              <a:rPr lang="en-US" dirty="0" smtClean="0">
                <a:solidFill>
                  <a:schemeClr val="tx1"/>
                </a:solidFill>
              </a:rPr>
              <a:t> (jam) </a:t>
            </a:r>
            <a:r>
              <a:rPr lang="en-US" dirty="0" err="1" smtClean="0">
                <a:solidFill>
                  <a:schemeClr val="tx1"/>
                </a:solidFill>
              </a:rPr>
              <a:t>memerlukan</a:t>
            </a:r>
            <a:r>
              <a:rPr lang="en-US" dirty="0" smtClean="0">
                <a:solidFill>
                  <a:schemeClr val="tx1"/>
                </a:solidFill>
              </a:rPr>
              <a:t> </a:t>
            </a:r>
            <a:r>
              <a:rPr lang="en-US" dirty="0" err="1" smtClean="0">
                <a:solidFill>
                  <a:schemeClr val="tx1"/>
                </a:solidFill>
              </a:rPr>
              <a:t>maklumat</a:t>
            </a:r>
            <a:r>
              <a:rPr lang="en-US" dirty="0" smtClean="0">
                <a:solidFill>
                  <a:schemeClr val="tx1"/>
                </a:solidFill>
              </a:rPr>
              <a:t> </a:t>
            </a:r>
            <a:r>
              <a:rPr lang="en-US" b="1" dirty="0" err="1" smtClean="0">
                <a:solidFill>
                  <a:schemeClr val="tx1"/>
                </a:solidFill>
              </a:rPr>
              <a:t>Bil</a:t>
            </a:r>
            <a:r>
              <a:rPr lang="en-US" b="1" dirty="0" smtClean="0">
                <a:solidFill>
                  <a:schemeClr val="tx1"/>
                </a:solidFill>
              </a:rPr>
              <a:t>. Unit </a:t>
            </a:r>
            <a:r>
              <a:rPr lang="en-US" b="1" dirty="0" err="1" smtClean="0">
                <a:solidFill>
                  <a:schemeClr val="tx1"/>
                </a:solidFill>
              </a:rPr>
              <a:t>Ukuran</a:t>
            </a:r>
            <a:r>
              <a:rPr lang="en-US" b="1" dirty="0" smtClean="0">
                <a:solidFill>
                  <a:schemeClr val="tx1"/>
                </a:solidFill>
              </a:rPr>
              <a:t> </a:t>
            </a:r>
            <a:r>
              <a:rPr lang="en-US" b="1" dirty="0" err="1" smtClean="0">
                <a:solidFill>
                  <a:schemeClr val="tx1"/>
                </a:solidFill>
              </a:rPr>
              <a:t>Sehari</a:t>
            </a:r>
            <a:r>
              <a:rPr lang="en-US" b="1" dirty="0" smtClean="0">
                <a:solidFill>
                  <a:schemeClr val="tx1"/>
                </a:solidFill>
              </a:rPr>
              <a:t> </a:t>
            </a:r>
            <a:r>
              <a:rPr lang="en-US" dirty="0" err="1" smtClean="0">
                <a:solidFill>
                  <a:schemeClr val="tx1"/>
                </a:solidFill>
              </a:rPr>
              <a:t>dan</a:t>
            </a:r>
            <a:r>
              <a:rPr lang="en-US" dirty="0" smtClean="0">
                <a:solidFill>
                  <a:schemeClr val="tx1"/>
                </a:solidFill>
              </a:rPr>
              <a:t> </a:t>
            </a:r>
            <a:r>
              <a:rPr lang="en-US" b="1" dirty="0" err="1" smtClean="0">
                <a:solidFill>
                  <a:schemeClr val="tx1"/>
                </a:solidFill>
              </a:rPr>
              <a:t>Bil</a:t>
            </a:r>
            <a:r>
              <a:rPr lang="en-US" b="1" dirty="0" smtClean="0">
                <a:solidFill>
                  <a:schemeClr val="tx1"/>
                </a:solidFill>
              </a:rPr>
              <a:t>. Unit </a:t>
            </a:r>
            <a:r>
              <a:rPr lang="en-US" b="1" dirty="0" err="1" smtClean="0">
                <a:solidFill>
                  <a:schemeClr val="tx1"/>
                </a:solidFill>
              </a:rPr>
              <a:t>Ukuran</a:t>
            </a:r>
            <a:r>
              <a:rPr lang="en-US" b="1" dirty="0" smtClean="0">
                <a:solidFill>
                  <a:schemeClr val="tx1"/>
                </a:solidFill>
              </a:rPr>
              <a:t> </a:t>
            </a:r>
            <a:r>
              <a:rPr lang="en-US" b="1" dirty="0" err="1" smtClean="0">
                <a:solidFill>
                  <a:schemeClr val="tx1"/>
                </a:solidFill>
              </a:rPr>
              <a:t>Sebulan</a:t>
            </a:r>
            <a:r>
              <a:rPr lang="en-US" dirty="0" smtClean="0">
                <a:solidFill>
                  <a:schemeClr val="tx1"/>
                </a:solidFill>
              </a:rPr>
              <a:t>.</a:t>
            </a:r>
          </a:p>
          <a:p>
            <a:pPr marL="285750" indent="-285750">
              <a:buFont typeface="Arial" panose="020B0604020202020204" pitchFamily="34" charset="0"/>
              <a:buChar char="•"/>
            </a:pPr>
            <a:r>
              <a:rPr lang="en-US" dirty="0" smtClean="0">
                <a:solidFill>
                  <a:schemeClr val="tx1"/>
                </a:solidFill>
              </a:rPr>
              <a:t>Unit </a:t>
            </a:r>
            <a:r>
              <a:rPr lang="en-US" dirty="0" err="1">
                <a:solidFill>
                  <a:schemeClr val="tx1"/>
                </a:solidFill>
              </a:rPr>
              <a:t>u</a:t>
            </a:r>
            <a:r>
              <a:rPr lang="en-US" dirty="0" err="1" smtClean="0">
                <a:solidFill>
                  <a:schemeClr val="tx1"/>
                </a:solidFill>
              </a:rPr>
              <a:t>kuran</a:t>
            </a:r>
            <a:r>
              <a:rPr lang="en-US" dirty="0" smtClean="0">
                <a:solidFill>
                  <a:schemeClr val="tx1"/>
                </a:solidFill>
              </a:rPr>
              <a:t> </a:t>
            </a:r>
            <a:r>
              <a:rPr lang="en-US" b="1" dirty="0" smtClean="0">
                <a:solidFill>
                  <a:schemeClr val="tx1"/>
                </a:solidFill>
              </a:rPr>
              <a:t>Person </a:t>
            </a:r>
            <a:r>
              <a:rPr lang="en-US" dirty="0" smtClean="0">
                <a:solidFill>
                  <a:schemeClr val="tx1"/>
                </a:solidFill>
              </a:rPr>
              <a:t>(orang)</a:t>
            </a:r>
            <a:r>
              <a:rPr lang="en-US" dirty="0">
                <a:solidFill>
                  <a:schemeClr val="tx1"/>
                </a:solidFill>
              </a:rPr>
              <a:t> </a:t>
            </a:r>
            <a:r>
              <a:rPr lang="en-US" dirty="0" err="1">
                <a:solidFill>
                  <a:schemeClr val="tx1"/>
                </a:solidFill>
              </a:rPr>
              <a:t>memerlukan</a:t>
            </a:r>
            <a:r>
              <a:rPr lang="en-US" dirty="0">
                <a:solidFill>
                  <a:schemeClr val="tx1"/>
                </a:solidFill>
              </a:rPr>
              <a:t> </a:t>
            </a:r>
            <a:r>
              <a:rPr lang="en-US" dirty="0" err="1">
                <a:solidFill>
                  <a:schemeClr val="tx1"/>
                </a:solidFill>
              </a:rPr>
              <a:t>maklumat</a:t>
            </a:r>
            <a:r>
              <a:rPr lang="en-US" dirty="0">
                <a:solidFill>
                  <a:schemeClr val="tx1"/>
                </a:solidFill>
              </a:rPr>
              <a:t> </a:t>
            </a:r>
            <a:r>
              <a:rPr lang="en-US" b="1" dirty="0" err="1" smtClean="0">
                <a:solidFill>
                  <a:schemeClr val="tx1"/>
                </a:solidFill>
              </a:rPr>
              <a:t>Bil</a:t>
            </a:r>
            <a:r>
              <a:rPr lang="en-US" b="1" dirty="0" smtClean="0">
                <a:solidFill>
                  <a:schemeClr val="tx1"/>
                </a:solidFill>
              </a:rPr>
              <a:t>. </a:t>
            </a:r>
            <a:r>
              <a:rPr lang="en-US" b="1" dirty="0">
                <a:solidFill>
                  <a:schemeClr val="tx1"/>
                </a:solidFill>
              </a:rPr>
              <a:t>Unit </a:t>
            </a:r>
            <a:r>
              <a:rPr lang="en-US" b="1" dirty="0" err="1">
                <a:solidFill>
                  <a:schemeClr val="tx1"/>
                </a:solidFill>
              </a:rPr>
              <a:t>Ukuran</a:t>
            </a:r>
            <a:r>
              <a:rPr lang="en-US" b="1" dirty="0">
                <a:solidFill>
                  <a:schemeClr val="tx1"/>
                </a:solidFill>
              </a:rPr>
              <a:t> </a:t>
            </a:r>
            <a:r>
              <a:rPr lang="en-US" b="1" dirty="0" err="1">
                <a:solidFill>
                  <a:schemeClr val="tx1"/>
                </a:solidFill>
              </a:rPr>
              <a:t>Sebulan</a:t>
            </a:r>
            <a:r>
              <a:rPr lang="en-US" dirty="0">
                <a:solidFill>
                  <a:schemeClr val="tx1"/>
                </a:solidFill>
              </a:rPr>
              <a:t>.</a:t>
            </a:r>
            <a:endParaRPr lang="en-US" b="1" dirty="0" smtClean="0">
              <a:solidFill>
                <a:schemeClr val="tx1"/>
              </a:solidFill>
            </a:endParaRPr>
          </a:p>
        </p:txBody>
      </p:sp>
      <p:sp>
        <p:nvSpPr>
          <p:cNvPr id="5" name="Rectangle 4"/>
          <p:cNvSpPr/>
          <p:nvPr/>
        </p:nvSpPr>
        <p:spPr>
          <a:xfrm>
            <a:off x="7745453" y="1440176"/>
            <a:ext cx="1818271" cy="47657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96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5" t="8088" r="3607"/>
          <a:stretch/>
        </p:blipFill>
        <p:spPr bwMode="auto">
          <a:xfrm>
            <a:off x="74952" y="149906"/>
            <a:ext cx="11930474" cy="658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ular Callout 1"/>
          <p:cNvSpPr/>
          <p:nvPr/>
        </p:nvSpPr>
        <p:spPr>
          <a:xfrm>
            <a:off x="532791" y="3192910"/>
            <a:ext cx="9772650" cy="1917700"/>
          </a:xfrm>
          <a:prstGeom prst="wedgeRectCallout">
            <a:avLst>
              <a:gd name="adj1" fmla="val 19603"/>
              <a:gd name="adj2" fmla="val -77076"/>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err="1">
                <a:solidFill>
                  <a:schemeClr val="tx1"/>
                </a:solidFill>
              </a:rPr>
              <a:t>Spesifikasi</a:t>
            </a:r>
            <a:r>
              <a:rPr lang="en-US" dirty="0">
                <a:solidFill>
                  <a:schemeClr val="tx1"/>
                </a:solidFill>
              </a:rPr>
              <a:t> Dan </a:t>
            </a:r>
            <a:r>
              <a:rPr lang="en-US" dirty="0" err="1">
                <a:solidFill>
                  <a:schemeClr val="tx1"/>
                </a:solidFill>
              </a:rPr>
              <a:t>Penetapan</a:t>
            </a:r>
            <a:r>
              <a:rPr lang="en-US" dirty="0">
                <a:solidFill>
                  <a:schemeClr val="tx1"/>
                </a:solidFill>
              </a:rPr>
              <a:t> </a:t>
            </a:r>
            <a:r>
              <a:rPr lang="en-US" dirty="0" err="1">
                <a:solidFill>
                  <a:schemeClr val="tx1"/>
                </a:solidFill>
              </a:rPr>
              <a:t>Skor</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Bagi</a:t>
            </a:r>
            <a:r>
              <a:rPr lang="en-US" dirty="0">
                <a:solidFill>
                  <a:schemeClr val="tx1"/>
                </a:solidFill>
              </a:rPr>
              <a:t> </a:t>
            </a:r>
            <a:r>
              <a:rPr lang="en-US" dirty="0" err="1">
                <a:solidFill>
                  <a:schemeClr val="tx1"/>
                </a:solidFill>
              </a:rPr>
              <a:t>setiap</a:t>
            </a:r>
            <a:r>
              <a:rPr lang="en-US" dirty="0">
                <a:solidFill>
                  <a:schemeClr val="tx1"/>
                </a:solidFill>
              </a:rPr>
              <a:t> item </a:t>
            </a:r>
            <a:r>
              <a:rPr lang="en-US" dirty="0" err="1">
                <a:solidFill>
                  <a:schemeClr val="tx1"/>
                </a:solidFill>
              </a:rPr>
              <a:t>perlu</a:t>
            </a:r>
            <a:r>
              <a:rPr lang="en-US" dirty="0">
                <a:solidFill>
                  <a:schemeClr val="tx1"/>
                </a:solidFill>
              </a:rPr>
              <a:t> </a:t>
            </a:r>
            <a:r>
              <a:rPr lang="en-US" dirty="0" err="1">
                <a:solidFill>
                  <a:schemeClr val="tx1"/>
                </a:solidFill>
              </a:rPr>
              <a:t>mempunyai</a:t>
            </a:r>
            <a:r>
              <a:rPr lang="en-US" dirty="0">
                <a:solidFill>
                  <a:schemeClr val="tx1"/>
                </a:solidFill>
              </a:rPr>
              <a:t> </a:t>
            </a:r>
            <a:r>
              <a:rPr lang="en-US" dirty="0" err="1">
                <a:solidFill>
                  <a:schemeClr val="tx1"/>
                </a:solidFill>
              </a:rPr>
              <a:t>sekurang-kurangnya</a:t>
            </a:r>
            <a:r>
              <a:rPr lang="en-US" dirty="0">
                <a:solidFill>
                  <a:schemeClr val="tx1"/>
                </a:solidFill>
              </a:rPr>
              <a:t> 1 </a:t>
            </a:r>
            <a:r>
              <a:rPr lang="en-US" dirty="0" err="1">
                <a:solidFill>
                  <a:schemeClr val="tx1"/>
                </a:solidFill>
              </a:rPr>
              <a:t>spesifikasi</a:t>
            </a:r>
            <a:r>
              <a:rPr lang="en-US" dirty="0">
                <a:solidFill>
                  <a:schemeClr val="tx1"/>
                </a:solidFill>
              </a:rPr>
              <a:t> </a:t>
            </a:r>
            <a:r>
              <a:rPr lang="en-US" dirty="0" err="1">
                <a:solidFill>
                  <a:schemeClr val="tx1"/>
                </a:solidFill>
              </a:rPr>
              <a:t>kepada</a:t>
            </a:r>
            <a:r>
              <a:rPr lang="en-US" dirty="0">
                <a:solidFill>
                  <a:schemeClr val="tx1"/>
                </a:solidFill>
              </a:rPr>
              <a:t> item </a:t>
            </a:r>
            <a:r>
              <a:rPr lang="en-US" dirty="0" err="1">
                <a:solidFill>
                  <a:schemeClr val="tx1"/>
                </a:solidFill>
              </a:rPr>
              <a:t>berkenaan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Setiap</a:t>
            </a:r>
            <a:r>
              <a:rPr lang="en-US" dirty="0">
                <a:solidFill>
                  <a:schemeClr val="tx1"/>
                </a:solidFill>
              </a:rPr>
              <a:t> </a:t>
            </a:r>
            <a:r>
              <a:rPr lang="en-US" dirty="0" err="1">
                <a:solidFill>
                  <a:schemeClr val="tx1"/>
                </a:solidFill>
              </a:rPr>
              <a:t>spesifikasi</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dinyatakan</a:t>
            </a:r>
            <a:r>
              <a:rPr lang="en-US" dirty="0">
                <a:solidFill>
                  <a:schemeClr val="tx1"/>
                </a:solidFill>
              </a:rPr>
              <a:t> </a:t>
            </a:r>
            <a:r>
              <a:rPr lang="en-US" dirty="0" err="1">
                <a:solidFill>
                  <a:schemeClr val="tx1"/>
                </a:solidFill>
              </a:rPr>
              <a:t>jenis</a:t>
            </a:r>
            <a:r>
              <a:rPr lang="en-US" dirty="0">
                <a:solidFill>
                  <a:schemeClr val="tx1"/>
                </a:solidFill>
              </a:rPr>
              <a:t> </a:t>
            </a:r>
            <a:r>
              <a:rPr lang="en-US" dirty="0" err="1">
                <a:solidFill>
                  <a:schemeClr val="tx1"/>
                </a:solidFill>
              </a:rPr>
              <a:t>maklum</a:t>
            </a:r>
            <a:r>
              <a:rPr lang="en-US" dirty="0">
                <a:solidFill>
                  <a:schemeClr val="tx1"/>
                </a:solidFill>
              </a:rPr>
              <a:t> </a:t>
            </a:r>
            <a:r>
              <a:rPr lang="en-US" dirty="0" err="1">
                <a:solidFill>
                  <a:schemeClr val="tx1"/>
                </a:solidFill>
              </a:rPr>
              <a:t>balas</a:t>
            </a:r>
            <a:r>
              <a:rPr lang="en-US" dirty="0">
                <a:solidFill>
                  <a:schemeClr val="tx1"/>
                </a:solidFill>
              </a:rPr>
              <a:t> </a:t>
            </a:r>
            <a:r>
              <a:rPr lang="en-US" dirty="0" err="1">
                <a:solidFill>
                  <a:schemeClr val="tx1"/>
                </a:solidFill>
              </a:rPr>
              <a:t>dan</a:t>
            </a:r>
            <a:r>
              <a:rPr lang="en-US" dirty="0">
                <a:solidFill>
                  <a:schemeClr val="tx1"/>
                </a:solidFill>
              </a:rPr>
              <a:t> di </a:t>
            </a:r>
            <a:r>
              <a:rPr lang="en-US" dirty="0" err="1">
                <a:solidFill>
                  <a:schemeClr val="tx1"/>
                </a:solidFill>
              </a:rPr>
              <a:t>buat</a:t>
            </a:r>
            <a:r>
              <a:rPr lang="en-US" dirty="0">
                <a:solidFill>
                  <a:schemeClr val="tx1"/>
                </a:solidFill>
              </a:rPr>
              <a:t> </a:t>
            </a:r>
            <a:r>
              <a:rPr lang="en-US" dirty="0" err="1">
                <a:solidFill>
                  <a:schemeClr val="tx1"/>
                </a:solidFill>
              </a:rPr>
              <a:t>penetapan</a:t>
            </a:r>
            <a:r>
              <a:rPr lang="en-US" dirty="0">
                <a:solidFill>
                  <a:schemeClr val="tx1"/>
                </a:solidFill>
              </a:rPr>
              <a:t> </a:t>
            </a:r>
            <a:r>
              <a:rPr lang="en-US" dirty="0" err="1">
                <a:solidFill>
                  <a:schemeClr val="tx1"/>
                </a:solidFill>
              </a:rPr>
              <a:t>skor</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Terdapat</a:t>
            </a:r>
            <a:r>
              <a:rPr lang="en-US" dirty="0">
                <a:solidFill>
                  <a:schemeClr val="tx1"/>
                </a:solidFill>
              </a:rPr>
              <a:t> 3 </a:t>
            </a:r>
            <a:r>
              <a:rPr lang="en-US" dirty="0" err="1">
                <a:solidFill>
                  <a:schemeClr val="tx1"/>
                </a:solidFill>
              </a:rPr>
              <a:t>jenis</a:t>
            </a:r>
            <a:r>
              <a:rPr lang="en-US" dirty="0">
                <a:solidFill>
                  <a:schemeClr val="tx1"/>
                </a:solidFill>
              </a:rPr>
              <a:t> </a:t>
            </a:r>
            <a:r>
              <a:rPr lang="en-US" dirty="0" err="1">
                <a:solidFill>
                  <a:schemeClr val="tx1"/>
                </a:solidFill>
              </a:rPr>
              <a:t>maklumbalas</a:t>
            </a:r>
            <a:r>
              <a:rPr lang="en-US" dirty="0">
                <a:solidFill>
                  <a:schemeClr val="tx1"/>
                </a:solidFill>
              </a:rPr>
              <a:t> – ‘</a:t>
            </a:r>
            <a:r>
              <a:rPr lang="en-US" dirty="0" err="1">
                <a:solidFill>
                  <a:schemeClr val="tx1"/>
                </a:solidFill>
              </a:rPr>
              <a:t>Ya</a:t>
            </a:r>
            <a:r>
              <a:rPr lang="en-US" dirty="0">
                <a:solidFill>
                  <a:schemeClr val="tx1"/>
                </a:solidFill>
              </a:rPr>
              <a:t>/</a:t>
            </a:r>
            <a:r>
              <a:rPr lang="en-US" dirty="0" err="1">
                <a:solidFill>
                  <a:schemeClr val="tx1"/>
                </a:solidFill>
              </a:rPr>
              <a:t>Tidak</a:t>
            </a:r>
            <a:r>
              <a:rPr lang="en-US" dirty="0">
                <a:solidFill>
                  <a:schemeClr val="tx1"/>
                </a:solidFill>
              </a:rPr>
              <a:t>’ / </a:t>
            </a:r>
            <a:r>
              <a:rPr lang="en-US" dirty="0" err="1">
                <a:solidFill>
                  <a:schemeClr val="tx1"/>
                </a:solidFill>
              </a:rPr>
              <a:t>Nilai</a:t>
            </a:r>
            <a:r>
              <a:rPr lang="en-US" dirty="0">
                <a:solidFill>
                  <a:schemeClr val="tx1"/>
                </a:solidFill>
              </a:rPr>
              <a:t> Digit / </a:t>
            </a:r>
            <a:r>
              <a:rPr lang="en-US" dirty="0" err="1">
                <a:solidFill>
                  <a:schemeClr val="tx1"/>
                </a:solidFill>
              </a:rPr>
              <a:t>Teks</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Terdapat</a:t>
            </a:r>
            <a:r>
              <a:rPr lang="en-US" dirty="0">
                <a:solidFill>
                  <a:schemeClr val="tx1"/>
                </a:solidFill>
              </a:rPr>
              <a:t> </a:t>
            </a:r>
            <a:r>
              <a:rPr lang="en-US" dirty="0" err="1">
                <a:solidFill>
                  <a:schemeClr val="tx1"/>
                </a:solidFill>
              </a:rPr>
              <a:t>dua</a:t>
            </a:r>
            <a:r>
              <a:rPr lang="en-US" dirty="0">
                <a:solidFill>
                  <a:schemeClr val="tx1"/>
                </a:solidFill>
              </a:rPr>
              <a:t> </a:t>
            </a:r>
            <a:r>
              <a:rPr lang="en-US" dirty="0" err="1">
                <a:solidFill>
                  <a:schemeClr val="tx1"/>
                </a:solidFill>
              </a:rPr>
              <a:t>jenis</a:t>
            </a:r>
            <a:r>
              <a:rPr lang="en-US" dirty="0">
                <a:solidFill>
                  <a:schemeClr val="tx1"/>
                </a:solidFill>
              </a:rPr>
              <a:t> </a:t>
            </a:r>
            <a:r>
              <a:rPr lang="en-US" dirty="0" err="1">
                <a:solidFill>
                  <a:schemeClr val="tx1"/>
                </a:solidFill>
              </a:rPr>
              <a:t>penetapan</a:t>
            </a:r>
            <a:r>
              <a:rPr lang="en-US" dirty="0">
                <a:solidFill>
                  <a:schemeClr val="tx1"/>
                </a:solidFill>
              </a:rPr>
              <a:t> </a:t>
            </a:r>
            <a:r>
              <a:rPr lang="en-US" dirty="0" err="1">
                <a:solidFill>
                  <a:schemeClr val="tx1"/>
                </a:solidFill>
              </a:rPr>
              <a:t>skor</a:t>
            </a:r>
            <a:r>
              <a:rPr lang="en-US" dirty="0">
                <a:solidFill>
                  <a:schemeClr val="tx1"/>
                </a:solidFill>
              </a:rPr>
              <a:t> – </a:t>
            </a:r>
            <a:r>
              <a:rPr lang="en-US" dirty="0" err="1">
                <a:solidFill>
                  <a:schemeClr val="tx1"/>
                </a:solidFill>
              </a:rPr>
              <a:t>secara</a:t>
            </a:r>
            <a:r>
              <a:rPr lang="en-US" dirty="0">
                <a:solidFill>
                  <a:schemeClr val="tx1"/>
                </a:solidFill>
              </a:rPr>
              <a:t> </a:t>
            </a:r>
            <a:r>
              <a:rPr lang="en-US" dirty="0" err="1">
                <a:solidFill>
                  <a:schemeClr val="tx1"/>
                </a:solidFill>
              </a:rPr>
              <a:t>automatik</a:t>
            </a:r>
            <a:r>
              <a:rPr lang="en-US" dirty="0">
                <a:solidFill>
                  <a:schemeClr val="tx1"/>
                </a:solidFill>
              </a:rPr>
              <a:t> </a:t>
            </a:r>
            <a:r>
              <a:rPr lang="en-US" dirty="0" err="1">
                <a:solidFill>
                  <a:schemeClr val="tx1"/>
                </a:solidFill>
              </a:rPr>
              <a:t>atau</a:t>
            </a:r>
            <a:r>
              <a:rPr lang="en-US" dirty="0">
                <a:solidFill>
                  <a:schemeClr val="tx1"/>
                </a:solidFill>
              </a:rPr>
              <a:t> manual </a:t>
            </a:r>
            <a:r>
              <a:rPr lang="en-US" dirty="0" err="1">
                <a:solidFill>
                  <a:schemeClr val="tx1"/>
                </a:solidFill>
              </a:rPr>
              <a:t>oleh</a:t>
            </a:r>
            <a:r>
              <a:rPr lang="en-US" dirty="0">
                <a:solidFill>
                  <a:schemeClr val="tx1"/>
                </a:solidFill>
              </a:rPr>
              <a:t> </a:t>
            </a:r>
            <a:r>
              <a:rPr lang="en-US" dirty="0" err="1">
                <a:solidFill>
                  <a:schemeClr val="tx1"/>
                </a:solidFill>
              </a:rPr>
              <a:t>pengguna</a:t>
            </a: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a:p>
            <a:endParaRPr lang="en-US" dirty="0">
              <a:solidFill>
                <a:schemeClr val="tx1"/>
              </a:solidFill>
            </a:endParaRPr>
          </a:p>
        </p:txBody>
      </p:sp>
      <p:sp>
        <p:nvSpPr>
          <p:cNvPr id="3" name="Rectangle 2"/>
          <p:cNvSpPr/>
          <p:nvPr/>
        </p:nvSpPr>
        <p:spPr>
          <a:xfrm>
            <a:off x="74952" y="449705"/>
            <a:ext cx="11782268" cy="2218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166409" y="1693535"/>
            <a:ext cx="1295400" cy="9143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4399" y="1356079"/>
            <a:ext cx="4724400" cy="794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224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6" t="7431" r="1885" b="3825"/>
          <a:stretch/>
        </p:blipFill>
        <p:spPr bwMode="auto">
          <a:xfrm>
            <a:off x="14993" y="419726"/>
            <a:ext cx="12105892" cy="630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ular Callout 4"/>
          <p:cNvSpPr/>
          <p:nvPr/>
        </p:nvSpPr>
        <p:spPr>
          <a:xfrm>
            <a:off x="965200" y="2679700"/>
            <a:ext cx="7937500" cy="1308100"/>
          </a:xfrm>
          <a:prstGeom prst="wedgeRectCallout">
            <a:avLst>
              <a:gd name="adj1" fmla="val 10663"/>
              <a:gd name="adj2" fmla="val -81971"/>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err="1">
                <a:solidFill>
                  <a:schemeClr val="tx1"/>
                </a:solidFill>
              </a:rPr>
              <a:t>Spesifikasi</a:t>
            </a:r>
            <a:r>
              <a:rPr lang="en-US" dirty="0">
                <a:solidFill>
                  <a:schemeClr val="tx1"/>
                </a:solidFill>
              </a:rPr>
              <a:t> , </a:t>
            </a:r>
            <a:r>
              <a:rPr lang="en-US" dirty="0" err="1">
                <a:solidFill>
                  <a:schemeClr val="tx1"/>
                </a:solidFill>
              </a:rPr>
              <a:t>Penetapan</a:t>
            </a:r>
            <a:r>
              <a:rPr lang="en-US" dirty="0">
                <a:solidFill>
                  <a:schemeClr val="tx1"/>
                </a:solidFill>
              </a:rPr>
              <a:t> </a:t>
            </a:r>
            <a:r>
              <a:rPr lang="en-US" dirty="0" err="1">
                <a:solidFill>
                  <a:schemeClr val="tx1"/>
                </a:solidFill>
              </a:rPr>
              <a:t>Skor</a:t>
            </a:r>
            <a:r>
              <a:rPr lang="en-US" dirty="0">
                <a:solidFill>
                  <a:schemeClr val="tx1"/>
                </a:solidFill>
              </a:rPr>
              <a:t> Dan </a:t>
            </a:r>
            <a:r>
              <a:rPr lang="en-US" dirty="0" err="1">
                <a:solidFill>
                  <a:schemeClr val="tx1"/>
                </a:solidFill>
              </a:rPr>
              <a:t>Jenis</a:t>
            </a:r>
            <a:r>
              <a:rPr lang="en-US" dirty="0">
                <a:solidFill>
                  <a:schemeClr val="tx1"/>
                </a:solidFill>
              </a:rPr>
              <a:t> </a:t>
            </a:r>
            <a:r>
              <a:rPr lang="en-US" dirty="0" err="1">
                <a:solidFill>
                  <a:schemeClr val="tx1"/>
                </a:solidFill>
              </a:rPr>
              <a:t>Skor</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Bagi</a:t>
            </a:r>
            <a:r>
              <a:rPr lang="en-US" dirty="0">
                <a:solidFill>
                  <a:schemeClr val="tx1"/>
                </a:solidFill>
              </a:rPr>
              <a:t> </a:t>
            </a:r>
            <a:r>
              <a:rPr lang="en-US" b="1" dirty="0" err="1">
                <a:solidFill>
                  <a:schemeClr val="tx1"/>
                </a:solidFill>
              </a:rPr>
              <a:t>Jenis</a:t>
            </a:r>
            <a:r>
              <a:rPr lang="en-US" b="1" dirty="0">
                <a:solidFill>
                  <a:schemeClr val="tx1"/>
                </a:solidFill>
              </a:rPr>
              <a:t> </a:t>
            </a:r>
            <a:r>
              <a:rPr lang="en-US" b="1" dirty="0" err="1">
                <a:solidFill>
                  <a:schemeClr val="tx1"/>
                </a:solidFill>
              </a:rPr>
              <a:t>Skor</a:t>
            </a:r>
            <a:r>
              <a:rPr lang="en-US" b="1" dirty="0">
                <a:solidFill>
                  <a:schemeClr val="tx1"/>
                </a:solidFill>
              </a:rPr>
              <a:t> </a:t>
            </a:r>
            <a:r>
              <a:rPr lang="en-US" dirty="0">
                <a:solidFill>
                  <a:schemeClr val="tx1"/>
                </a:solidFill>
              </a:rPr>
              <a:t>‘</a:t>
            </a:r>
            <a:r>
              <a:rPr lang="en-US" dirty="0" err="1">
                <a:solidFill>
                  <a:schemeClr val="tx1"/>
                </a:solidFill>
              </a:rPr>
              <a:t>Pengguna</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apakah</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maksima</a:t>
            </a:r>
            <a:r>
              <a:rPr lang="en-US" dirty="0">
                <a:solidFill>
                  <a:schemeClr val="tx1"/>
                </a:solidFill>
              </a:rPr>
              <a:t> yang </a:t>
            </a:r>
            <a:r>
              <a:rPr lang="en-US" dirty="0" err="1">
                <a:solidFill>
                  <a:schemeClr val="tx1"/>
                </a:solidFill>
              </a:rPr>
              <a:t>boleh</a:t>
            </a:r>
            <a:r>
              <a:rPr lang="en-US" dirty="0">
                <a:solidFill>
                  <a:schemeClr val="tx1"/>
                </a:solidFill>
              </a:rPr>
              <a:t> </a:t>
            </a:r>
            <a:r>
              <a:rPr lang="en-US" dirty="0" err="1">
                <a:solidFill>
                  <a:schemeClr val="tx1"/>
                </a:solidFill>
              </a:rPr>
              <a:t>diberikan</a:t>
            </a:r>
            <a:r>
              <a:rPr lang="en-US" dirty="0">
                <a:solidFill>
                  <a:schemeClr val="tx1"/>
                </a:solidFill>
              </a:rPr>
              <a:t> </a:t>
            </a:r>
            <a:r>
              <a:rPr lang="en-US" dirty="0" err="1">
                <a:solidFill>
                  <a:schemeClr val="tx1"/>
                </a:solidFill>
              </a:rPr>
              <a:t>semasa</a:t>
            </a:r>
            <a:r>
              <a:rPr lang="en-US" dirty="0">
                <a:solidFill>
                  <a:schemeClr val="tx1"/>
                </a:solidFill>
              </a:rPr>
              <a:t> </a:t>
            </a:r>
            <a:r>
              <a:rPr lang="en-US" dirty="0" err="1">
                <a:solidFill>
                  <a:schemeClr val="tx1"/>
                </a:solidFill>
              </a:rPr>
              <a:t>penilaian</a:t>
            </a:r>
            <a:r>
              <a:rPr lang="en-US" dirty="0">
                <a:solidFill>
                  <a:schemeClr val="tx1"/>
                </a:solidFill>
              </a:rPr>
              <a:t> </a:t>
            </a:r>
            <a:r>
              <a:rPr lang="en-US" dirty="0" err="1">
                <a:solidFill>
                  <a:schemeClr val="tx1"/>
                </a:solidFill>
              </a:rPr>
              <a:t>nanti</a:t>
            </a:r>
            <a:r>
              <a:rPr lang="en-US" dirty="0">
                <a:solidFill>
                  <a:schemeClr val="tx1"/>
                </a:solidFill>
              </a:rPr>
              <a:t>.</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a:p>
            <a:endParaRPr lang="en-US" dirty="0">
              <a:solidFill>
                <a:schemeClr val="tx1"/>
              </a:solidFill>
            </a:endParaRPr>
          </a:p>
        </p:txBody>
      </p:sp>
      <p:sp>
        <p:nvSpPr>
          <p:cNvPr id="3" name="Rectangle 2"/>
          <p:cNvSpPr/>
          <p:nvPr/>
        </p:nvSpPr>
        <p:spPr>
          <a:xfrm>
            <a:off x="10158750" y="2185174"/>
            <a:ext cx="1231900" cy="642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989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7" t="7213" r="2746" b="4699"/>
          <a:stretch/>
        </p:blipFill>
        <p:spPr bwMode="auto">
          <a:xfrm>
            <a:off x="29983" y="389743"/>
            <a:ext cx="12133383" cy="630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ular Callout 4"/>
          <p:cNvSpPr/>
          <p:nvPr/>
        </p:nvSpPr>
        <p:spPr>
          <a:xfrm>
            <a:off x="1397000" y="3784600"/>
            <a:ext cx="7937500" cy="1828800"/>
          </a:xfrm>
          <a:prstGeom prst="wedgeRectCallout">
            <a:avLst>
              <a:gd name="adj1" fmla="val 10663"/>
              <a:gd name="adj2" fmla="val -81971"/>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err="1">
                <a:solidFill>
                  <a:schemeClr val="tx1"/>
                </a:solidFill>
              </a:rPr>
              <a:t>Spesifikasi</a:t>
            </a:r>
            <a:r>
              <a:rPr lang="en-US" dirty="0">
                <a:solidFill>
                  <a:schemeClr val="tx1"/>
                </a:solidFill>
              </a:rPr>
              <a:t> , </a:t>
            </a:r>
            <a:r>
              <a:rPr lang="en-US" dirty="0" err="1">
                <a:solidFill>
                  <a:schemeClr val="tx1"/>
                </a:solidFill>
              </a:rPr>
              <a:t>Penetapan</a:t>
            </a:r>
            <a:r>
              <a:rPr lang="en-US" dirty="0">
                <a:solidFill>
                  <a:schemeClr val="tx1"/>
                </a:solidFill>
              </a:rPr>
              <a:t> </a:t>
            </a:r>
            <a:r>
              <a:rPr lang="en-US" dirty="0" err="1">
                <a:solidFill>
                  <a:schemeClr val="tx1"/>
                </a:solidFill>
              </a:rPr>
              <a:t>Skor</a:t>
            </a:r>
            <a:r>
              <a:rPr lang="en-US" dirty="0">
                <a:solidFill>
                  <a:schemeClr val="tx1"/>
                </a:solidFill>
              </a:rPr>
              <a:t> Dan </a:t>
            </a:r>
            <a:r>
              <a:rPr lang="en-US" dirty="0" err="1">
                <a:solidFill>
                  <a:schemeClr val="tx1"/>
                </a:solidFill>
              </a:rPr>
              <a:t>Jenis</a:t>
            </a:r>
            <a:r>
              <a:rPr lang="en-US" dirty="0">
                <a:solidFill>
                  <a:schemeClr val="tx1"/>
                </a:solidFill>
              </a:rPr>
              <a:t> </a:t>
            </a:r>
            <a:r>
              <a:rPr lang="en-US" dirty="0" err="1">
                <a:solidFill>
                  <a:schemeClr val="tx1"/>
                </a:solidFill>
              </a:rPr>
              <a:t>Skor</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Bagi</a:t>
            </a:r>
            <a:r>
              <a:rPr lang="en-US" dirty="0">
                <a:solidFill>
                  <a:schemeClr val="tx1"/>
                </a:solidFill>
              </a:rPr>
              <a:t> </a:t>
            </a:r>
            <a:r>
              <a:rPr lang="en-US" dirty="0" err="1">
                <a:solidFill>
                  <a:schemeClr val="tx1"/>
                </a:solidFill>
              </a:rPr>
              <a:t>Jenis</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automatik</a:t>
            </a:r>
            <a:r>
              <a:rPr lang="en-US" dirty="0">
                <a:solidFill>
                  <a:schemeClr val="tx1"/>
                </a:solidFill>
              </a:rPr>
              <a:t>, </a:t>
            </a:r>
            <a:r>
              <a:rPr lang="en-US" dirty="0" err="1">
                <a:solidFill>
                  <a:schemeClr val="tx1"/>
                </a:solidFill>
              </a:rPr>
              <a:t>skor</a:t>
            </a:r>
            <a:r>
              <a:rPr lang="en-US" dirty="0">
                <a:solidFill>
                  <a:schemeClr val="tx1"/>
                </a:solidFill>
              </a:rPr>
              <a:t> yang </a:t>
            </a:r>
            <a:r>
              <a:rPr lang="en-US" dirty="0" err="1">
                <a:solidFill>
                  <a:schemeClr val="tx1"/>
                </a:solidFill>
              </a:rPr>
              <a:t>akan</a:t>
            </a:r>
            <a:r>
              <a:rPr lang="en-US" dirty="0">
                <a:solidFill>
                  <a:schemeClr val="tx1"/>
                </a:solidFill>
              </a:rPr>
              <a:t> </a:t>
            </a:r>
            <a:r>
              <a:rPr lang="en-US" dirty="0" err="1">
                <a:solidFill>
                  <a:schemeClr val="tx1"/>
                </a:solidFill>
              </a:rPr>
              <a:t>diberikan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secara</a:t>
            </a:r>
            <a:r>
              <a:rPr lang="en-US" dirty="0">
                <a:solidFill>
                  <a:schemeClr val="tx1"/>
                </a:solidFill>
              </a:rPr>
              <a:t> </a:t>
            </a:r>
            <a:r>
              <a:rPr lang="en-US" dirty="0" err="1" smtClean="0">
                <a:solidFill>
                  <a:schemeClr val="tx1"/>
                </a:solidFill>
              </a:rPr>
              <a:t>automatik</a:t>
            </a:r>
            <a:r>
              <a:rPr lang="en-US" dirty="0" smtClean="0">
                <a:solidFill>
                  <a:schemeClr val="tx1"/>
                </a:solidFill>
              </a:rPr>
              <a:t> </a:t>
            </a:r>
            <a:r>
              <a:rPr lang="en-US" dirty="0" err="1" smtClean="0">
                <a:solidFill>
                  <a:schemeClr val="tx1"/>
                </a:solidFill>
              </a:rPr>
              <a:t>perlu</a:t>
            </a:r>
            <a:r>
              <a:rPr lang="en-US" dirty="0" smtClean="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setiap</a:t>
            </a:r>
            <a:r>
              <a:rPr lang="en-US" dirty="0">
                <a:solidFill>
                  <a:schemeClr val="tx1"/>
                </a:solidFill>
              </a:rPr>
              <a:t> </a:t>
            </a:r>
            <a:r>
              <a:rPr lang="en-US" dirty="0" err="1" smtClean="0">
                <a:solidFill>
                  <a:schemeClr val="tx1"/>
                </a:solidFill>
              </a:rPr>
              <a:t>maklumbalas</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Skor</a:t>
            </a:r>
            <a:r>
              <a:rPr lang="en-US" dirty="0">
                <a:solidFill>
                  <a:schemeClr val="tx1"/>
                </a:solidFill>
              </a:rPr>
              <a:t> </a:t>
            </a:r>
            <a:r>
              <a:rPr lang="en-US" dirty="0" err="1">
                <a:solidFill>
                  <a:schemeClr val="tx1"/>
                </a:solidFill>
              </a:rPr>
              <a:t>automatik</a:t>
            </a:r>
            <a:r>
              <a:rPr lang="en-US" dirty="0">
                <a:solidFill>
                  <a:schemeClr val="tx1"/>
                </a:solidFill>
              </a:rPr>
              <a:t> </a:t>
            </a:r>
            <a:r>
              <a:rPr lang="en-US" dirty="0" err="1">
                <a:solidFill>
                  <a:schemeClr val="tx1"/>
                </a:solidFill>
              </a:rPr>
              <a:t>hanya</a:t>
            </a:r>
            <a:r>
              <a:rPr lang="en-US" dirty="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diguna</a:t>
            </a:r>
            <a:r>
              <a:rPr lang="en-US" dirty="0">
                <a:solidFill>
                  <a:schemeClr val="tx1"/>
                </a:solidFill>
              </a:rPr>
              <a:t> </a:t>
            </a:r>
            <a:r>
              <a:rPr lang="en-US" dirty="0" err="1">
                <a:solidFill>
                  <a:schemeClr val="tx1"/>
                </a:solidFill>
              </a:rPr>
              <a:t>pakai</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jenis</a:t>
            </a:r>
            <a:r>
              <a:rPr lang="en-US" dirty="0">
                <a:solidFill>
                  <a:schemeClr val="tx1"/>
                </a:solidFill>
              </a:rPr>
              <a:t> </a:t>
            </a:r>
            <a:r>
              <a:rPr lang="en-US" dirty="0" err="1">
                <a:solidFill>
                  <a:schemeClr val="tx1"/>
                </a:solidFill>
              </a:rPr>
              <a:t>maklumbalas</a:t>
            </a:r>
            <a:r>
              <a:rPr lang="en-US" dirty="0">
                <a:solidFill>
                  <a:schemeClr val="tx1"/>
                </a:solidFill>
              </a:rPr>
              <a:t> ‘</a:t>
            </a:r>
            <a:r>
              <a:rPr lang="en-US" dirty="0" err="1">
                <a:solidFill>
                  <a:schemeClr val="tx1"/>
                </a:solidFill>
              </a:rPr>
              <a:t>Ya</a:t>
            </a:r>
            <a:r>
              <a:rPr lang="en-US" dirty="0">
                <a:solidFill>
                  <a:schemeClr val="tx1"/>
                </a:solidFill>
              </a:rPr>
              <a:t>/</a:t>
            </a:r>
            <a:r>
              <a:rPr lang="en-US" dirty="0" err="1">
                <a:solidFill>
                  <a:schemeClr val="tx1"/>
                </a:solidFill>
              </a:rPr>
              <a:t>Tidak</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Nilai</a:t>
            </a:r>
            <a:r>
              <a:rPr lang="en-US" dirty="0">
                <a:solidFill>
                  <a:schemeClr val="tx1"/>
                </a:solidFill>
              </a:rPr>
              <a:t> Digit </a:t>
            </a:r>
            <a:r>
              <a:rPr lang="en-US" dirty="0" err="1">
                <a:solidFill>
                  <a:schemeClr val="tx1"/>
                </a:solidFill>
              </a:rPr>
              <a:t>sahaja</a:t>
            </a:r>
            <a:r>
              <a:rPr lang="en-US" dirty="0">
                <a:solidFill>
                  <a:schemeClr val="tx1"/>
                </a:solidFill>
              </a:rPr>
              <a:t>, </a:t>
            </a:r>
            <a:r>
              <a:rPr lang="en-US" dirty="0" err="1">
                <a:solidFill>
                  <a:schemeClr val="tx1"/>
                </a:solidFill>
              </a:rPr>
              <a:t>manakala</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pengguna</a:t>
            </a:r>
            <a:r>
              <a:rPr lang="en-US" dirty="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ketiga-tiga</a:t>
            </a:r>
            <a:r>
              <a:rPr lang="en-US" dirty="0">
                <a:solidFill>
                  <a:schemeClr val="tx1"/>
                </a:solidFill>
              </a:rPr>
              <a:t> </a:t>
            </a:r>
            <a:r>
              <a:rPr lang="en-US" dirty="0" err="1">
                <a:solidFill>
                  <a:schemeClr val="tx1"/>
                </a:solidFill>
              </a:rPr>
              <a:t>jenis</a:t>
            </a:r>
            <a:r>
              <a:rPr lang="en-US" dirty="0">
                <a:solidFill>
                  <a:schemeClr val="tx1"/>
                </a:solidFill>
              </a:rPr>
              <a:t> </a:t>
            </a:r>
            <a:r>
              <a:rPr lang="en-US" dirty="0" err="1">
                <a:solidFill>
                  <a:schemeClr val="tx1"/>
                </a:solidFill>
              </a:rPr>
              <a:t>maklumbalas</a:t>
            </a: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a:p>
            <a:endParaRPr lang="en-US" dirty="0">
              <a:solidFill>
                <a:schemeClr val="tx1"/>
              </a:solidFill>
            </a:endParaRPr>
          </a:p>
        </p:txBody>
      </p:sp>
      <p:sp>
        <p:nvSpPr>
          <p:cNvPr id="2" name="Rectangle 1"/>
          <p:cNvSpPr/>
          <p:nvPr/>
        </p:nvSpPr>
        <p:spPr>
          <a:xfrm>
            <a:off x="10325930" y="2292781"/>
            <a:ext cx="1193800" cy="5007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3" action="ppaction://hlinksldjump"/>
          </p:cNvPr>
          <p:cNvSpPr/>
          <p:nvPr/>
        </p:nvSpPr>
        <p:spPr>
          <a:xfrm>
            <a:off x="362188" y="6375518"/>
            <a:ext cx="274320" cy="2743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9731" y="6375518"/>
            <a:ext cx="6609863" cy="292864"/>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kotak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untuk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contoh</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soalan</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kunci</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masuk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spesifikasi</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sebut</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harga</a:t>
            </a:r>
            <a:r>
              <a:rPr lang="en-US" sz="1300" dirty="0" smtClean="0">
                <a:latin typeface="Arial" panose="020B0604020202020204" pitchFamily="34" charset="0"/>
                <a:cs typeface="Arial" panose="020B0604020202020204" pitchFamily="34" charset="0"/>
              </a:rPr>
              <a:t> / tender  </a:t>
            </a:r>
            <a:endParaRPr 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052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106" t="7650" r="3237" b="4263"/>
          <a:stretch/>
        </p:blipFill>
        <p:spPr bwMode="auto">
          <a:xfrm>
            <a:off x="44968" y="359766"/>
            <a:ext cx="12180354" cy="630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ular Callout 1"/>
          <p:cNvSpPr/>
          <p:nvPr/>
        </p:nvSpPr>
        <p:spPr>
          <a:xfrm>
            <a:off x="7699234" y="468086"/>
            <a:ext cx="4452256" cy="4415971"/>
          </a:xfrm>
          <a:prstGeom prst="wedgeRectCallout">
            <a:avLst>
              <a:gd name="adj1" fmla="val -61332"/>
              <a:gd name="adj2" fmla="val 14358"/>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rPr>
              <a:t>Penilaian</a:t>
            </a:r>
            <a:r>
              <a:rPr lang="en-US" dirty="0" smtClean="0">
                <a:solidFill>
                  <a:schemeClr val="tx1"/>
                </a:solidFill>
              </a:rPr>
              <a:t> </a:t>
            </a:r>
            <a:r>
              <a:rPr lang="en-US" dirty="0" err="1" smtClean="0">
                <a:solidFill>
                  <a:schemeClr val="tx1"/>
                </a:solidFill>
              </a:rPr>
              <a:t>keupayaan</a:t>
            </a:r>
            <a:r>
              <a:rPr lang="en-US" dirty="0" smtClean="0">
                <a:solidFill>
                  <a:schemeClr val="tx1"/>
                </a:solidFill>
              </a:rPr>
              <a:t> </a:t>
            </a:r>
            <a:r>
              <a:rPr lang="en-US" dirty="0" err="1" smtClean="0">
                <a:solidFill>
                  <a:schemeClr val="tx1"/>
                </a:solidFill>
              </a:rPr>
              <a:t>teknikal</a:t>
            </a:r>
            <a:r>
              <a:rPr lang="en-US" dirty="0" smtClean="0">
                <a:solidFill>
                  <a:schemeClr val="tx1"/>
                </a:solidFill>
              </a:rPr>
              <a:t> </a:t>
            </a:r>
            <a:r>
              <a:rPr lang="en-US" dirty="0" err="1" smtClean="0">
                <a:solidFill>
                  <a:schemeClr val="tx1"/>
                </a:solidFill>
              </a:rPr>
              <a:t>bukan</a:t>
            </a:r>
            <a:r>
              <a:rPr lang="en-US" dirty="0" smtClean="0">
                <a:solidFill>
                  <a:schemeClr val="tx1"/>
                </a:solidFill>
              </a:rPr>
              <a:t> </a:t>
            </a:r>
            <a:r>
              <a:rPr lang="en-US" dirty="0" err="1" smtClean="0">
                <a:solidFill>
                  <a:schemeClr val="tx1"/>
                </a:solidFill>
              </a:rPr>
              <a:t>sahaja</a:t>
            </a:r>
            <a:r>
              <a:rPr lang="en-US" dirty="0" smtClean="0">
                <a:solidFill>
                  <a:schemeClr val="tx1"/>
                </a:solidFill>
              </a:rPr>
              <a:t> </a:t>
            </a:r>
            <a:r>
              <a:rPr lang="en-US" dirty="0" err="1" smtClean="0">
                <a:solidFill>
                  <a:schemeClr val="tx1"/>
                </a:solidFill>
              </a:rPr>
              <a:t>dinilai</a:t>
            </a:r>
            <a:r>
              <a:rPr lang="en-US" dirty="0" smtClean="0">
                <a:solidFill>
                  <a:schemeClr val="tx1"/>
                </a:solidFill>
              </a:rPr>
              <a:t> </a:t>
            </a:r>
            <a:r>
              <a:rPr lang="en-US" dirty="0" err="1" smtClean="0">
                <a:solidFill>
                  <a:schemeClr val="tx1"/>
                </a:solidFill>
              </a:rPr>
              <a:t>dari</a:t>
            </a:r>
            <a:r>
              <a:rPr lang="en-US" dirty="0" smtClean="0">
                <a:solidFill>
                  <a:schemeClr val="tx1"/>
                </a:solidFill>
              </a:rPr>
              <a:t> </a:t>
            </a:r>
            <a:r>
              <a:rPr lang="en-US" dirty="0" err="1" smtClean="0">
                <a:solidFill>
                  <a:schemeClr val="tx1"/>
                </a:solidFill>
              </a:rPr>
              <a:t>aspek</a:t>
            </a:r>
            <a:r>
              <a:rPr lang="en-US" dirty="0" smtClean="0">
                <a:solidFill>
                  <a:schemeClr val="tx1"/>
                </a:solidFill>
              </a:rPr>
              <a:t> </a:t>
            </a:r>
            <a:r>
              <a:rPr lang="en-US" dirty="0" err="1" smtClean="0">
                <a:solidFill>
                  <a:schemeClr val="tx1"/>
                </a:solidFill>
              </a:rPr>
              <a:t>tawaran</a:t>
            </a:r>
            <a:r>
              <a:rPr lang="en-US" dirty="0" smtClean="0">
                <a:solidFill>
                  <a:schemeClr val="tx1"/>
                </a:solidFill>
              </a:rPr>
              <a:t> item </a:t>
            </a:r>
            <a:r>
              <a:rPr lang="en-US" dirty="0" err="1" smtClean="0">
                <a:solidFill>
                  <a:schemeClr val="tx1"/>
                </a:solidFill>
              </a:rPr>
              <a:t>dan</a:t>
            </a:r>
            <a:r>
              <a:rPr lang="en-US" dirty="0" smtClean="0">
                <a:solidFill>
                  <a:schemeClr val="tx1"/>
                </a:solidFill>
              </a:rPr>
              <a:t> </a:t>
            </a:r>
            <a:r>
              <a:rPr lang="en-US" dirty="0" err="1" smtClean="0">
                <a:solidFill>
                  <a:schemeClr val="tx1"/>
                </a:solidFill>
              </a:rPr>
              <a:t>spesifikasi</a:t>
            </a:r>
            <a:r>
              <a:rPr lang="en-US" dirty="0" smtClean="0">
                <a:solidFill>
                  <a:schemeClr val="tx1"/>
                </a:solidFill>
              </a:rPr>
              <a:t> </a:t>
            </a:r>
            <a:r>
              <a:rPr lang="en-US" dirty="0" err="1" smtClean="0">
                <a:solidFill>
                  <a:schemeClr val="tx1"/>
                </a:solidFill>
              </a:rPr>
              <a:t>sahaja</a:t>
            </a:r>
            <a:r>
              <a:rPr lang="en-US" dirty="0" smtClean="0">
                <a:solidFill>
                  <a:schemeClr val="tx1"/>
                </a:solidFill>
              </a:rPr>
              <a:t>, </a:t>
            </a:r>
            <a:r>
              <a:rPr lang="en-US" dirty="0" err="1" smtClean="0">
                <a:solidFill>
                  <a:schemeClr val="tx1"/>
                </a:solidFill>
              </a:rPr>
              <a:t>agensi</a:t>
            </a:r>
            <a:r>
              <a:rPr lang="en-US" dirty="0" smtClean="0">
                <a:solidFill>
                  <a:schemeClr val="tx1"/>
                </a:solidFill>
              </a:rPr>
              <a:t> </a:t>
            </a:r>
            <a:r>
              <a:rPr lang="en-US" dirty="0" err="1" smtClean="0">
                <a:solidFill>
                  <a:schemeClr val="tx1"/>
                </a:solidFill>
              </a:rPr>
              <a:t>boleh</a:t>
            </a:r>
            <a:r>
              <a:rPr lang="en-US" dirty="0" smtClean="0">
                <a:solidFill>
                  <a:schemeClr val="tx1"/>
                </a:solidFill>
              </a:rPr>
              <a:t> </a:t>
            </a:r>
            <a:r>
              <a:rPr lang="en-US" dirty="0" err="1" smtClean="0">
                <a:solidFill>
                  <a:schemeClr val="tx1"/>
                </a:solidFill>
              </a:rPr>
              <a:t>menetapkan</a:t>
            </a:r>
            <a:r>
              <a:rPr lang="en-US" dirty="0" smtClean="0">
                <a:solidFill>
                  <a:schemeClr val="tx1"/>
                </a:solidFill>
              </a:rPr>
              <a:t> lain- lain </a:t>
            </a:r>
            <a:r>
              <a:rPr lang="en-US" dirty="0" err="1" smtClean="0">
                <a:solidFill>
                  <a:schemeClr val="tx1"/>
                </a:solidFill>
              </a:rPr>
              <a:t>elemen</a:t>
            </a:r>
            <a:r>
              <a:rPr lang="en-US" dirty="0" smtClean="0">
                <a:solidFill>
                  <a:schemeClr val="tx1"/>
                </a:solidFill>
              </a:rPr>
              <a:t> </a:t>
            </a:r>
            <a:r>
              <a:rPr lang="en-US" dirty="0" err="1" smtClean="0">
                <a:solidFill>
                  <a:schemeClr val="tx1"/>
                </a:solidFill>
              </a:rPr>
              <a:t>penilaian</a:t>
            </a:r>
            <a:r>
              <a:rPr lang="en-US" dirty="0" smtClean="0">
                <a:solidFill>
                  <a:schemeClr val="tx1"/>
                </a:solidFill>
              </a:rPr>
              <a:t> di </a:t>
            </a:r>
            <a:r>
              <a:rPr lang="en-US" b="1" dirty="0" err="1" smtClean="0">
                <a:solidFill>
                  <a:schemeClr val="tx1"/>
                </a:solidFill>
              </a:rPr>
              <a:t>Senarai</a:t>
            </a:r>
            <a:r>
              <a:rPr lang="en-US" b="1" dirty="0" smtClean="0">
                <a:solidFill>
                  <a:schemeClr val="tx1"/>
                </a:solidFill>
              </a:rPr>
              <a:t> </a:t>
            </a:r>
            <a:r>
              <a:rPr lang="en-US" b="1" dirty="0" err="1" smtClean="0">
                <a:solidFill>
                  <a:schemeClr val="tx1"/>
                </a:solidFill>
              </a:rPr>
              <a:t>Semak</a:t>
            </a:r>
            <a:r>
              <a:rPr lang="en-US" b="1" dirty="0" smtClean="0">
                <a:solidFill>
                  <a:schemeClr val="tx1"/>
                </a:solidFill>
              </a:rPr>
              <a:t> </a:t>
            </a:r>
            <a:r>
              <a:rPr lang="en-US" b="1" dirty="0" err="1" smtClean="0">
                <a:solidFill>
                  <a:schemeClr val="tx1"/>
                </a:solidFill>
              </a:rPr>
              <a:t>Teknikal</a:t>
            </a:r>
            <a:endParaRPr lang="en-US" b="1" dirty="0" smtClean="0">
              <a:solidFill>
                <a:schemeClr val="tx1"/>
              </a:solidFill>
            </a:endParaRPr>
          </a:p>
          <a:p>
            <a:pPr marL="285750" indent="-285750">
              <a:buFont typeface="Arial" panose="020B0604020202020204" pitchFamily="34" charset="0"/>
              <a:buChar char="•"/>
            </a:pPr>
            <a:r>
              <a:rPr lang="en-US" dirty="0" smtClean="0">
                <a:solidFill>
                  <a:schemeClr val="tx1"/>
                </a:solidFill>
              </a:rPr>
              <a:t>Lain-lain </a:t>
            </a:r>
            <a:r>
              <a:rPr lang="en-US" dirty="0" err="1" smtClean="0">
                <a:solidFill>
                  <a:schemeClr val="tx1"/>
                </a:solidFill>
              </a:rPr>
              <a:t>elemen</a:t>
            </a:r>
            <a:r>
              <a:rPr lang="en-US" dirty="0" smtClean="0">
                <a:solidFill>
                  <a:schemeClr val="tx1"/>
                </a:solidFill>
              </a:rPr>
              <a:t> </a:t>
            </a:r>
            <a:r>
              <a:rPr lang="en-US" dirty="0" err="1" smtClean="0">
                <a:solidFill>
                  <a:schemeClr val="tx1"/>
                </a:solidFill>
              </a:rPr>
              <a:t>penilaian</a:t>
            </a:r>
            <a:r>
              <a:rPr lang="en-US" dirty="0" smtClean="0">
                <a:solidFill>
                  <a:schemeClr val="tx1"/>
                </a:solidFill>
              </a:rPr>
              <a:t> </a:t>
            </a:r>
            <a:r>
              <a:rPr lang="en-US" dirty="0" err="1" smtClean="0">
                <a:solidFill>
                  <a:schemeClr val="tx1"/>
                </a:solidFill>
              </a:rPr>
              <a:t>boleh</a:t>
            </a:r>
            <a:r>
              <a:rPr lang="en-US" dirty="0" smtClean="0">
                <a:solidFill>
                  <a:schemeClr val="tx1"/>
                </a:solidFill>
              </a:rPr>
              <a:t> </a:t>
            </a:r>
            <a:r>
              <a:rPr lang="en-US" dirty="0" err="1" smtClean="0">
                <a:solidFill>
                  <a:schemeClr val="tx1"/>
                </a:solidFill>
              </a:rPr>
              <a:t>dipilih</a:t>
            </a:r>
            <a:r>
              <a:rPr lang="en-US" dirty="0" smtClean="0">
                <a:solidFill>
                  <a:schemeClr val="tx1"/>
                </a:solidFill>
              </a:rPr>
              <a:t> </a:t>
            </a:r>
            <a:r>
              <a:rPr lang="en-US" dirty="0" err="1" smtClean="0">
                <a:solidFill>
                  <a:schemeClr val="tx1"/>
                </a:solidFill>
              </a:rPr>
              <a:t>dari</a:t>
            </a:r>
            <a:r>
              <a:rPr lang="en-US" dirty="0" smtClean="0">
                <a:solidFill>
                  <a:schemeClr val="tx1"/>
                </a:solidFill>
              </a:rPr>
              <a:t> </a:t>
            </a:r>
            <a:r>
              <a:rPr lang="en-US" b="1" dirty="0" err="1" smtClean="0">
                <a:solidFill>
                  <a:schemeClr val="tx1"/>
                </a:solidFill>
              </a:rPr>
              <a:t>Senarai</a:t>
            </a:r>
            <a:r>
              <a:rPr lang="en-US" b="1" dirty="0" smtClean="0">
                <a:solidFill>
                  <a:schemeClr val="tx1"/>
                </a:solidFill>
              </a:rPr>
              <a:t> </a:t>
            </a:r>
            <a:r>
              <a:rPr lang="en-US" b="1" dirty="0" err="1" smtClean="0">
                <a:solidFill>
                  <a:schemeClr val="tx1"/>
                </a:solidFill>
              </a:rPr>
              <a:t>Semak</a:t>
            </a:r>
            <a:r>
              <a:rPr lang="en-US" b="1" dirty="0" smtClean="0">
                <a:solidFill>
                  <a:schemeClr val="tx1"/>
                </a:solidFill>
              </a:rPr>
              <a:t> Standard</a:t>
            </a:r>
          </a:p>
          <a:p>
            <a:pPr marL="285750" indent="-285750">
              <a:buFont typeface="Arial" panose="020B0604020202020204" pitchFamily="34" charset="0"/>
              <a:buChar char="•"/>
            </a:pPr>
            <a:r>
              <a:rPr lang="en-US" b="1" dirty="0" err="1" smtClean="0">
                <a:solidFill>
                  <a:schemeClr val="tx1"/>
                </a:solidFill>
              </a:rPr>
              <a:t>Senarai</a:t>
            </a:r>
            <a:r>
              <a:rPr lang="en-US" b="1" dirty="0" smtClean="0">
                <a:solidFill>
                  <a:schemeClr val="tx1"/>
                </a:solidFill>
              </a:rPr>
              <a:t> </a:t>
            </a:r>
            <a:r>
              <a:rPr lang="en-US" b="1" dirty="0" err="1" smtClean="0">
                <a:solidFill>
                  <a:schemeClr val="tx1"/>
                </a:solidFill>
              </a:rPr>
              <a:t>Semak</a:t>
            </a:r>
            <a:r>
              <a:rPr lang="en-US" b="1" dirty="0" smtClean="0">
                <a:solidFill>
                  <a:schemeClr val="tx1"/>
                </a:solidFill>
              </a:rPr>
              <a:t> Standard </a:t>
            </a:r>
            <a:r>
              <a:rPr lang="en-US" dirty="0" smtClean="0">
                <a:solidFill>
                  <a:schemeClr val="tx1"/>
                </a:solidFill>
              </a:rPr>
              <a:t>yang </a:t>
            </a:r>
            <a:r>
              <a:rPr lang="en-US" dirty="0" err="1" smtClean="0">
                <a:solidFill>
                  <a:schemeClr val="tx1"/>
                </a:solidFill>
              </a:rPr>
              <a:t>disediakan</a:t>
            </a:r>
            <a:r>
              <a:rPr lang="en-US" dirty="0" smtClean="0">
                <a:solidFill>
                  <a:schemeClr val="tx1"/>
                </a:solidFill>
              </a:rPr>
              <a:t> </a:t>
            </a:r>
            <a:r>
              <a:rPr lang="en-US" dirty="0" err="1" smtClean="0">
                <a:solidFill>
                  <a:schemeClr val="tx1"/>
                </a:solidFill>
              </a:rPr>
              <a:t>adalah</a:t>
            </a:r>
            <a:r>
              <a:rPr lang="en-US" dirty="0" smtClean="0">
                <a:solidFill>
                  <a:schemeClr val="tx1"/>
                </a:solidFill>
              </a:rPr>
              <a:t> </a:t>
            </a:r>
            <a:r>
              <a:rPr lang="en-US" dirty="0" err="1" smtClean="0">
                <a:solidFill>
                  <a:schemeClr val="tx1"/>
                </a:solidFill>
              </a:rPr>
              <a:t>berdasarkan</a:t>
            </a:r>
            <a:r>
              <a:rPr lang="en-US" dirty="0" smtClean="0">
                <a:solidFill>
                  <a:schemeClr val="tx1"/>
                </a:solidFill>
              </a:rPr>
              <a:t> </a:t>
            </a:r>
            <a:r>
              <a:rPr lang="en-US" dirty="0" err="1" smtClean="0">
                <a:solidFill>
                  <a:schemeClr val="tx1"/>
                </a:solidFill>
              </a:rPr>
              <a:t>kepada</a:t>
            </a:r>
            <a:r>
              <a:rPr lang="en-US" dirty="0" smtClean="0">
                <a:solidFill>
                  <a:schemeClr val="tx1"/>
                </a:solidFill>
              </a:rPr>
              <a:t> </a:t>
            </a:r>
            <a:r>
              <a:rPr lang="en-US" b="1" dirty="0" err="1" smtClean="0">
                <a:solidFill>
                  <a:schemeClr val="tx1"/>
                </a:solidFill>
              </a:rPr>
              <a:t>Kategori</a:t>
            </a:r>
            <a:r>
              <a:rPr lang="en-US" b="1" dirty="0" smtClean="0">
                <a:solidFill>
                  <a:schemeClr val="tx1"/>
                </a:solidFill>
              </a:rPr>
              <a:t> </a:t>
            </a:r>
            <a:r>
              <a:rPr lang="en-US" b="1" dirty="0" err="1" smtClean="0">
                <a:solidFill>
                  <a:schemeClr val="tx1"/>
                </a:solidFill>
              </a:rPr>
              <a:t>Perolehan</a:t>
            </a:r>
            <a:r>
              <a:rPr lang="en-US" dirty="0" smtClean="0">
                <a:solidFill>
                  <a:schemeClr val="tx1"/>
                </a:solidFill>
              </a:rPr>
              <a:t> yang </a:t>
            </a:r>
            <a:r>
              <a:rPr lang="en-US" dirty="0" err="1" smtClean="0">
                <a:solidFill>
                  <a:schemeClr val="tx1"/>
                </a:solidFill>
              </a:rPr>
              <a:t>ditetapkan</a:t>
            </a:r>
            <a:r>
              <a:rPr lang="en-US" dirty="0" smtClean="0">
                <a:solidFill>
                  <a:schemeClr val="tx1"/>
                </a:solidFill>
              </a:rPr>
              <a:t> di menu </a:t>
            </a:r>
            <a:r>
              <a:rPr lang="en-US" b="1" dirty="0" err="1" smtClean="0">
                <a:solidFill>
                  <a:schemeClr val="tx1"/>
                </a:solidFill>
              </a:rPr>
              <a:t>Maklumat</a:t>
            </a:r>
            <a:r>
              <a:rPr lang="en-US" b="1" dirty="0" smtClean="0">
                <a:solidFill>
                  <a:schemeClr val="tx1"/>
                </a:solidFill>
              </a:rPr>
              <a:t> </a:t>
            </a:r>
            <a:r>
              <a:rPr lang="en-US" b="1" dirty="0" err="1" smtClean="0">
                <a:solidFill>
                  <a:schemeClr val="tx1"/>
                </a:solidFill>
              </a:rPr>
              <a:t>Umum</a:t>
            </a:r>
            <a:endParaRPr lang="en-US" b="1" dirty="0" smtClean="0">
              <a:solidFill>
                <a:schemeClr val="tx1"/>
              </a:solidFill>
            </a:endParaRPr>
          </a:p>
          <a:p>
            <a:endParaRPr lang="en-US" dirty="0">
              <a:solidFill>
                <a:schemeClr val="tx1"/>
              </a:solidFill>
            </a:endParaRPr>
          </a:p>
          <a:p>
            <a:pPr marL="285750" indent="-285750">
              <a:buFont typeface="Arial" panose="020B0604020202020204" pitchFamily="34" charset="0"/>
              <a:buChar char="•"/>
            </a:pPr>
            <a:endParaRPr lang="en-US" dirty="0" smtClean="0">
              <a:solidFill>
                <a:schemeClr val="tx1"/>
              </a:solidFill>
            </a:endParaRP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dirty="0" smtClean="0">
              <a:solidFill>
                <a:schemeClr val="tx1"/>
              </a:solidFill>
            </a:endParaRPr>
          </a:p>
          <a:p>
            <a:pPr marL="285750" indent="-285750">
              <a:buFont typeface="Arial" panose="020B0604020202020204" pitchFamily="34" charset="0"/>
              <a:buChar char="•"/>
            </a:pPr>
            <a:endParaRPr lang="en-US" dirty="0">
              <a:solidFill>
                <a:schemeClr val="tx1"/>
              </a:solidFill>
            </a:endParaRPr>
          </a:p>
        </p:txBody>
      </p:sp>
      <p:sp>
        <p:nvSpPr>
          <p:cNvPr id="3" name="Oval 2"/>
          <p:cNvSpPr/>
          <p:nvPr/>
        </p:nvSpPr>
        <p:spPr>
          <a:xfrm>
            <a:off x="8059887" y="5329895"/>
            <a:ext cx="1668729" cy="5912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48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3" t="7868" r="3114" b="1858"/>
          <a:stretch/>
        </p:blipFill>
        <p:spPr bwMode="auto">
          <a:xfrm>
            <a:off x="59960" y="269826"/>
            <a:ext cx="12104175" cy="6492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527300" y="5645150"/>
            <a:ext cx="9398000" cy="419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p:cNvSpPr/>
          <p:nvPr/>
        </p:nvSpPr>
        <p:spPr>
          <a:xfrm>
            <a:off x="393700" y="942510"/>
            <a:ext cx="9512300" cy="1308100"/>
          </a:xfrm>
          <a:prstGeom prst="wedgeRectCallout">
            <a:avLst>
              <a:gd name="adj1" fmla="val -17179"/>
              <a:gd name="adj2" fmla="val 309508"/>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Elemen</a:t>
            </a:r>
            <a:r>
              <a:rPr lang="en-US" dirty="0">
                <a:solidFill>
                  <a:schemeClr val="tx1"/>
                </a:solidFill>
              </a:rPr>
              <a:t>/</a:t>
            </a:r>
            <a:r>
              <a:rPr lang="en-US" dirty="0" err="1">
                <a:solidFill>
                  <a:schemeClr val="tx1"/>
                </a:solidFill>
              </a:rPr>
              <a:t>Kriteria</a:t>
            </a:r>
            <a:r>
              <a:rPr lang="en-US" dirty="0">
                <a:solidFill>
                  <a:schemeClr val="tx1"/>
                </a:solidFill>
              </a:rPr>
              <a:t> </a:t>
            </a:r>
            <a:r>
              <a:rPr lang="en-US" dirty="0" err="1">
                <a:solidFill>
                  <a:schemeClr val="tx1"/>
                </a:solidFill>
              </a:rPr>
              <a:t>Tambahan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Sekiranya</a:t>
            </a:r>
            <a:r>
              <a:rPr lang="en-US" dirty="0">
                <a:solidFill>
                  <a:schemeClr val="tx1"/>
                </a:solidFill>
              </a:rPr>
              <a:t> </a:t>
            </a:r>
            <a:r>
              <a:rPr lang="en-US" dirty="0" err="1">
                <a:solidFill>
                  <a:schemeClr val="tx1"/>
                </a:solidFill>
              </a:rPr>
              <a:t>terdapat</a:t>
            </a:r>
            <a:r>
              <a:rPr lang="en-US" dirty="0">
                <a:solidFill>
                  <a:schemeClr val="tx1"/>
                </a:solidFill>
              </a:rPr>
              <a:t> </a:t>
            </a:r>
            <a:r>
              <a:rPr lang="en-US" dirty="0" err="1" smtClean="0">
                <a:solidFill>
                  <a:schemeClr val="tx1"/>
                </a:solidFill>
              </a:rPr>
              <a:t>elemen</a:t>
            </a:r>
            <a:r>
              <a:rPr lang="en-US" dirty="0" smtClean="0">
                <a:solidFill>
                  <a:schemeClr val="tx1"/>
                </a:solidFill>
              </a:rPr>
              <a:t> </a:t>
            </a:r>
            <a:r>
              <a:rPr lang="en-US" dirty="0" err="1" smtClean="0">
                <a:solidFill>
                  <a:schemeClr val="tx1"/>
                </a:solidFill>
              </a:rPr>
              <a:t>tambahan</a:t>
            </a:r>
            <a:r>
              <a:rPr lang="en-US" dirty="0" smtClean="0">
                <a:solidFill>
                  <a:schemeClr val="tx1"/>
                </a:solidFill>
              </a:rPr>
              <a:t> lain yang </a:t>
            </a:r>
            <a:r>
              <a:rPr lang="en-US" dirty="0" err="1" smtClean="0">
                <a:solidFill>
                  <a:schemeClr val="tx1"/>
                </a:solidFill>
              </a:rPr>
              <a:t>perlu</a:t>
            </a:r>
            <a:r>
              <a:rPr lang="en-US" dirty="0" smtClean="0">
                <a:solidFill>
                  <a:schemeClr val="tx1"/>
                </a:solidFill>
              </a:rPr>
              <a:t> </a:t>
            </a:r>
            <a:r>
              <a:rPr lang="en-US" dirty="0" err="1">
                <a:solidFill>
                  <a:schemeClr val="tx1"/>
                </a:solidFill>
              </a:rPr>
              <a:t>untuk</a:t>
            </a:r>
            <a:r>
              <a:rPr lang="en-US" dirty="0">
                <a:solidFill>
                  <a:schemeClr val="tx1"/>
                </a:solidFill>
              </a:rPr>
              <a:t> </a:t>
            </a:r>
            <a:r>
              <a:rPr lang="en-US" dirty="0" err="1" smtClean="0">
                <a:solidFill>
                  <a:schemeClr val="tx1"/>
                </a:solidFill>
              </a:rPr>
              <a:t>dibuat</a:t>
            </a:r>
            <a:r>
              <a:rPr lang="en-US" dirty="0" smtClean="0">
                <a:solidFill>
                  <a:schemeClr val="tx1"/>
                </a:solidFill>
              </a:rPr>
              <a:t> </a:t>
            </a:r>
            <a:r>
              <a:rPr lang="en-US" dirty="0" err="1" smtClean="0">
                <a:solidFill>
                  <a:schemeClr val="tx1"/>
                </a:solidFill>
              </a:rPr>
              <a:t>penilaian</a:t>
            </a:r>
            <a:r>
              <a:rPr lang="en-US" dirty="0" smtClean="0">
                <a:solidFill>
                  <a:schemeClr val="tx1"/>
                </a:solidFill>
              </a:rPr>
              <a:t> </a:t>
            </a:r>
            <a:r>
              <a:rPr lang="en-US" dirty="0" err="1" smtClean="0">
                <a:solidFill>
                  <a:schemeClr val="tx1"/>
                </a:solidFill>
              </a:rPr>
              <a:t>bagi</a:t>
            </a:r>
            <a:r>
              <a:rPr lang="en-US" dirty="0" smtClean="0">
                <a:solidFill>
                  <a:schemeClr val="tx1"/>
                </a:solidFill>
              </a:rPr>
              <a:t> </a:t>
            </a:r>
            <a:r>
              <a:rPr lang="en-US" dirty="0" err="1" smtClean="0">
                <a:solidFill>
                  <a:schemeClr val="tx1"/>
                </a:solidFill>
              </a:rPr>
              <a:t>sesuatu</a:t>
            </a:r>
            <a:r>
              <a:rPr lang="en-US" dirty="0" smtClean="0">
                <a:solidFill>
                  <a:schemeClr val="tx1"/>
                </a:solidFill>
              </a:rPr>
              <a:t> </a:t>
            </a:r>
            <a:r>
              <a:rPr lang="en-US" dirty="0" err="1">
                <a:solidFill>
                  <a:schemeClr val="tx1"/>
                </a:solidFill>
              </a:rPr>
              <a:t>perolehan</a:t>
            </a:r>
            <a:r>
              <a:rPr lang="en-US" dirty="0">
                <a:solidFill>
                  <a:schemeClr val="tx1"/>
                </a:solidFill>
              </a:rPr>
              <a:t>, </a:t>
            </a:r>
            <a:r>
              <a:rPr lang="en-US" dirty="0" err="1" smtClean="0">
                <a:solidFill>
                  <a:schemeClr val="tx1"/>
                </a:solidFill>
              </a:rPr>
              <a:t>penambahan</a:t>
            </a:r>
            <a:r>
              <a:rPr lang="en-US" dirty="0" smtClean="0">
                <a:solidFill>
                  <a:schemeClr val="tx1"/>
                </a:solidFill>
              </a:rPr>
              <a:t> </a:t>
            </a:r>
            <a:r>
              <a:rPr lang="en-US" dirty="0" err="1" smtClean="0">
                <a:solidFill>
                  <a:schemeClr val="tx1"/>
                </a:solidFill>
              </a:rPr>
              <a:t>elemen</a:t>
            </a:r>
            <a:r>
              <a:rPr lang="en-US" dirty="0" smtClean="0">
                <a:solidFill>
                  <a:schemeClr val="tx1"/>
                </a:solidFill>
              </a:rPr>
              <a:t> lain di </a:t>
            </a:r>
            <a:r>
              <a:rPr lang="en-US" b="1" dirty="0" err="1">
                <a:solidFill>
                  <a:schemeClr val="tx1"/>
                </a:solidFill>
              </a:rPr>
              <a:t>S</a:t>
            </a:r>
            <a:r>
              <a:rPr lang="en-US" b="1" dirty="0" err="1" smtClean="0">
                <a:solidFill>
                  <a:schemeClr val="tx1"/>
                </a:solidFill>
              </a:rPr>
              <a:t>enarai</a:t>
            </a:r>
            <a:r>
              <a:rPr lang="en-US" b="1" dirty="0" smtClean="0">
                <a:solidFill>
                  <a:schemeClr val="tx1"/>
                </a:solidFill>
              </a:rPr>
              <a:t> </a:t>
            </a:r>
            <a:r>
              <a:rPr lang="en-US" b="1" dirty="0" err="1">
                <a:solidFill>
                  <a:schemeClr val="tx1"/>
                </a:solidFill>
              </a:rPr>
              <a:t>S</a:t>
            </a:r>
            <a:r>
              <a:rPr lang="en-US" b="1" dirty="0" err="1" smtClean="0">
                <a:solidFill>
                  <a:schemeClr val="tx1"/>
                </a:solidFill>
              </a:rPr>
              <a:t>emakan</a:t>
            </a:r>
            <a:r>
              <a:rPr lang="en-US" b="1" dirty="0" smtClean="0">
                <a:solidFill>
                  <a:schemeClr val="tx1"/>
                </a:solidFill>
              </a:rPr>
              <a:t> </a:t>
            </a:r>
            <a:r>
              <a:rPr lang="en-US" b="1" dirty="0" err="1">
                <a:solidFill>
                  <a:schemeClr val="tx1"/>
                </a:solidFill>
              </a:rPr>
              <a:t>T</a:t>
            </a:r>
            <a:r>
              <a:rPr lang="en-US" b="1" dirty="0" err="1" smtClean="0">
                <a:solidFill>
                  <a:schemeClr val="tx1"/>
                </a:solidFill>
              </a:rPr>
              <a:t>eknikal</a:t>
            </a:r>
            <a:r>
              <a:rPr lang="en-US" b="1" dirty="0" smtClean="0">
                <a:solidFill>
                  <a:schemeClr val="tx1"/>
                </a:solidFill>
              </a:rPr>
              <a:t> </a:t>
            </a:r>
            <a:r>
              <a:rPr lang="en-US" dirty="0" err="1" smtClean="0">
                <a:solidFill>
                  <a:schemeClr val="tx1"/>
                </a:solidFill>
              </a:rPr>
              <a:t>adalah</a:t>
            </a:r>
            <a:r>
              <a:rPr lang="en-US" dirty="0" smtClean="0">
                <a:solidFill>
                  <a:schemeClr val="tx1"/>
                </a:solidFill>
              </a:rPr>
              <a:t> </a:t>
            </a:r>
            <a:r>
              <a:rPr lang="en-US" dirty="0" err="1" smtClean="0">
                <a:solidFill>
                  <a:schemeClr val="tx1"/>
                </a:solidFill>
              </a:rPr>
              <a:t>dibolehkan</a:t>
            </a:r>
            <a:endParaRPr lang="en-US" dirty="0">
              <a:solidFill>
                <a:schemeClr val="tx1"/>
              </a:solidFill>
            </a:endParaRPr>
          </a:p>
        </p:txBody>
      </p:sp>
      <p:sp>
        <p:nvSpPr>
          <p:cNvPr id="2" name="Rectangle 1"/>
          <p:cNvSpPr/>
          <p:nvPr/>
        </p:nvSpPr>
        <p:spPr>
          <a:xfrm>
            <a:off x="5003800" y="4470400"/>
            <a:ext cx="1892300" cy="1174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ular Callout 3"/>
          <p:cNvSpPr/>
          <p:nvPr/>
        </p:nvSpPr>
        <p:spPr>
          <a:xfrm>
            <a:off x="7364390" y="2395787"/>
            <a:ext cx="4191000" cy="1123403"/>
          </a:xfrm>
          <a:prstGeom prst="wedgeRectCallout">
            <a:avLst>
              <a:gd name="adj1" fmla="val -60383"/>
              <a:gd name="adj2" fmla="val 135428"/>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Elemen</a:t>
            </a:r>
            <a:r>
              <a:rPr lang="en-US" dirty="0">
                <a:solidFill>
                  <a:schemeClr val="tx1"/>
                </a:solidFill>
              </a:rPr>
              <a:t>/</a:t>
            </a:r>
            <a:r>
              <a:rPr lang="en-US" dirty="0" err="1">
                <a:solidFill>
                  <a:schemeClr val="tx1"/>
                </a:solidFill>
              </a:rPr>
              <a:t>Kriteria</a:t>
            </a:r>
            <a:r>
              <a:rPr lang="en-US" dirty="0">
                <a:solidFill>
                  <a:schemeClr val="tx1"/>
                </a:solidFill>
              </a:rPr>
              <a:t> </a:t>
            </a:r>
            <a:r>
              <a:rPr lang="en-US" dirty="0" err="1">
                <a:solidFill>
                  <a:schemeClr val="tx1"/>
                </a:solidFill>
              </a:rPr>
              <a:t>Tambahan</a:t>
            </a:r>
            <a:r>
              <a:rPr lang="en-US" dirty="0">
                <a:solidFill>
                  <a:schemeClr val="tx1"/>
                </a:solidFill>
              </a:rPr>
              <a:t> </a:t>
            </a:r>
          </a:p>
          <a:p>
            <a:pPr marL="285750" indent="-285750">
              <a:buFont typeface="Arial" panose="020B0604020202020204" pitchFamily="34" charset="0"/>
              <a:buChar char="•"/>
            </a:pPr>
            <a:r>
              <a:rPr lang="en-US" dirty="0" err="1">
                <a:solidFill>
                  <a:schemeClr val="tx1"/>
                </a:solidFill>
              </a:rPr>
              <a:t>Setiap</a:t>
            </a:r>
            <a:r>
              <a:rPr lang="en-US" dirty="0">
                <a:solidFill>
                  <a:schemeClr val="tx1"/>
                </a:solidFill>
              </a:rPr>
              <a:t> </a:t>
            </a:r>
            <a:r>
              <a:rPr lang="en-US" dirty="0" err="1">
                <a:solidFill>
                  <a:schemeClr val="tx1"/>
                </a:solidFill>
              </a:rPr>
              <a:t>tambahan</a:t>
            </a:r>
            <a:r>
              <a:rPr lang="en-US" dirty="0">
                <a:solidFill>
                  <a:schemeClr val="tx1"/>
                </a:solidFill>
              </a:rPr>
              <a:t> </a:t>
            </a:r>
            <a:r>
              <a:rPr lang="en-US" dirty="0" err="1">
                <a:solidFill>
                  <a:schemeClr val="tx1"/>
                </a:solidFill>
              </a:rPr>
              <a:t>elemen</a:t>
            </a:r>
            <a:r>
              <a:rPr lang="en-US" dirty="0">
                <a:solidFill>
                  <a:schemeClr val="tx1"/>
                </a:solidFill>
              </a:rPr>
              <a:t>/</a:t>
            </a:r>
            <a:r>
              <a:rPr lang="en-US" dirty="0" err="1">
                <a:solidFill>
                  <a:schemeClr val="tx1"/>
                </a:solidFill>
              </a:rPr>
              <a:t>kriteria</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mekanisma</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elemen</a:t>
            </a:r>
            <a:r>
              <a:rPr lang="en-US" dirty="0">
                <a:solidFill>
                  <a:schemeClr val="tx1"/>
                </a:solidFill>
              </a:rPr>
              <a:t>/</a:t>
            </a:r>
            <a:r>
              <a:rPr lang="en-US" dirty="0" err="1">
                <a:solidFill>
                  <a:schemeClr val="tx1"/>
                </a:solidFill>
              </a:rPr>
              <a:t>kriteria</a:t>
            </a:r>
            <a:r>
              <a:rPr lang="en-US" dirty="0">
                <a:solidFill>
                  <a:schemeClr val="tx1"/>
                </a:solidFill>
              </a:rPr>
              <a:t> </a:t>
            </a:r>
            <a:r>
              <a:rPr lang="en-US" dirty="0" err="1">
                <a:solidFill>
                  <a:schemeClr val="tx1"/>
                </a:solidFill>
              </a:rPr>
              <a:t>tambahan</a:t>
            </a:r>
            <a:r>
              <a:rPr lang="en-US" dirty="0">
                <a:solidFill>
                  <a:schemeClr val="tx1"/>
                </a:solidFill>
              </a:rPr>
              <a:t> </a:t>
            </a:r>
            <a:r>
              <a:rPr lang="en-US" dirty="0" err="1">
                <a:solidFill>
                  <a:schemeClr val="tx1"/>
                </a:solidFill>
              </a:rPr>
              <a:t>tersebut</a:t>
            </a:r>
            <a:r>
              <a:rPr lang="en-US" dirty="0">
                <a:solidFill>
                  <a:schemeClr val="tx1"/>
                </a:solidFill>
              </a:rPr>
              <a:t> </a:t>
            </a:r>
          </a:p>
        </p:txBody>
      </p:sp>
      <p:sp>
        <p:nvSpPr>
          <p:cNvPr id="6" name="Rectangle 5"/>
          <p:cNvSpPr/>
          <p:nvPr/>
        </p:nvSpPr>
        <p:spPr>
          <a:xfrm>
            <a:off x="10698810" y="6064250"/>
            <a:ext cx="660400" cy="361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283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400" y="438986"/>
            <a:ext cx="10595429" cy="584775"/>
          </a:xfrm>
          <a:prstGeom prst="rect">
            <a:avLst/>
          </a:prstGeom>
          <a:noFill/>
        </p:spPr>
        <p:txBody>
          <a:bodyPr wrap="square" rtlCol="0">
            <a:spAutoFit/>
          </a:bodyPr>
          <a:lstStyle/>
          <a:p>
            <a:r>
              <a:rPr lang="en-US" sz="3200" dirty="0" smtClean="0">
                <a:solidFill>
                  <a:prstClr val="black"/>
                </a:solidFill>
                <a:latin typeface="Arial" panose="020B0604020202020204" pitchFamily="34" charset="0"/>
                <a:cs typeface="Arial" panose="020B0604020202020204" pitchFamily="34" charset="0"/>
              </a:rPr>
              <a:t>PK 5.1: </a:t>
            </a:r>
            <a:r>
              <a:rPr lang="en-US" sz="3200" dirty="0" err="1" smtClean="0">
                <a:solidFill>
                  <a:prstClr val="black"/>
                </a:solidFill>
                <a:latin typeface="Arial" panose="020B0604020202020204" pitchFamily="34" charset="0"/>
                <a:cs typeface="Arial" panose="020B0604020202020204" pitchFamily="34" charset="0"/>
              </a:rPr>
              <a:t>Perolehan</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Kerajaan</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Secara</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Elektronik</a:t>
            </a:r>
            <a:r>
              <a:rPr lang="en-US" sz="3200" dirty="0" smtClean="0">
                <a:solidFill>
                  <a:prstClr val="black"/>
                </a:solidFill>
                <a:latin typeface="Arial" panose="020B0604020202020204" pitchFamily="34" charset="0"/>
                <a:cs typeface="Arial" panose="020B0604020202020204" pitchFamily="34" charset="0"/>
              </a:rPr>
              <a:t> (1/4)</a:t>
            </a:r>
            <a:endParaRPr lang="en-US" sz="3200"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333829" y="1580771"/>
            <a:ext cx="11684000" cy="1200329"/>
          </a:xfrm>
          <a:prstGeom prst="rect">
            <a:avLst/>
          </a:prstGeom>
        </p:spPr>
        <p:txBody>
          <a:bodyPr wrap="square">
            <a:spAutoFit/>
          </a:bodyPr>
          <a:lstStyle/>
          <a:p>
            <a:pPr defTabSz="457200"/>
            <a:endParaRPr lang="en-MY" sz="2400" dirty="0" smtClean="0">
              <a:solidFill>
                <a:prstClr val="black"/>
              </a:solidFill>
              <a:latin typeface="Arial" panose="020B0604020202020204" pitchFamily="34" charset="0"/>
              <a:cs typeface="Arial" panose="020B0604020202020204" pitchFamily="34" charset="0"/>
            </a:endParaRPr>
          </a:p>
          <a:p>
            <a:pPr marL="457200" indent="-457200" defTabSz="457200">
              <a:buFontTx/>
              <a:buAutoNum type="arabicPeriod" startAt="2"/>
            </a:pPr>
            <a:endParaRPr lang="en-US" sz="2400" b="1" dirty="0">
              <a:solidFill>
                <a:prstClr val="black"/>
              </a:solidFill>
              <a:latin typeface="Arial" panose="020B0604020202020204" pitchFamily="34" charset="0"/>
              <a:ea typeface="Arial Unicode MS" pitchFamily="34" charset="-128"/>
              <a:cs typeface="Arial" panose="020B0604020202020204" pitchFamily="34" charset="0"/>
            </a:endParaRPr>
          </a:p>
          <a:p>
            <a:pPr marL="457200" indent="-457200" defTabSz="457200">
              <a:buFontTx/>
              <a:buAutoNum type="arabicPeriod" startAt="2"/>
            </a:pPr>
            <a:endParaRPr lang="en-GB" sz="2400" b="1" dirty="0" smtClean="0">
              <a:solidFill>
                <a:prstClr val="black"/>
              </a:solidFill>
              <a:latin typeface="Arial" panose="020B0604020202020204" pitchFamily="34" charset="0"/>
              <a:ea typeface="Arial Unicode MS" pitchFamily="34" charset="-128"/>
              <a:cs typeface="Arial" panose="020B0604020202020204" pitchFamily="34" charset="0"/>
            </a:endParaRPr>
          </a:p>
        </p:txBody>
      </p:sp>
      <p:sp>
        <p:nvSpPr>
          <p:cNvPr id="3" name="Slide Number Placeholder 2"/>
          <p:cNvSpPr>
            <a:spLocks noGrp="1"/>
          </p:cNvSpPr>
          <p:nvPr>
            <p:ph type="sldNum" sz="quarter" idx="12"/>
          </p:nvPr>
        </p:nvSpPr>
        <p:spPr>
          <a:xfrm>
            <a:off x="0" y="6492875"/>
            <a:ext cx="2844800" cy="365125"/>
          </a:xfrm>
        </p:spPr>
        <p:txBody>
          <a:bodyPr/>
          <a:lstStyle/>
          <a:p>
            <a:fld id="{C4691827-5D66-44C4-AA53-6A38FB98C55F}" type="slidenum">
              <a:rPr lang="en-US" smtClean="0">
                <a:solidFill>
                  <a:prstClr val="black">
                    <a:tint val="75000"/>
                  </a:prstClr>
                </a:solidFill>
              </a:rPr>
              <a:pPr/>
              <a:t>4</a:t>
            </a:fld>
            <a:endParaRPr lang="en-US">
              <a:solidFill>
                <a:prstClr val="black">
                  <a:tint val="75000"/>
                </a:prst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084" y="509211"/>
            <a:ext cx="1208314" cy="97420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914832590"/>
              </p:ext>
            </p:extLst>
          </p:nvPr>
        </p:nvGraphicFramePr>
        <p:xfrm>
          <a:off x="333828" y="1727782"/>
          <a:ext cx="11683999" cy="3894805"/>
        </p:xfrm>
        <a:graphic>
          <a:graphicData uri="http://schemas.openxmlformats.org/drawingml/2006/table">
            <a:tbl>
              <a:tblPr firstRow="1" bandRow="1">
                <a:tableStyleId>{5C22544A-7EE6-4342-B048-85BDC9FD1C3A}</a:tableStyleId>
              </a:tblPr>
              <a:tblGrid>
                <a:gridCol w="887712"/>
                <a:gridCol w="4443333"/>
                <a:gridCol w="6352954"/>
              </a:tblGrid>
              <a:tr h="466666">
                <a:tc>
                  <a:txBody>
                    <a:bodyPr/>
                    <a:lstStyle/>
                    <a:p>
                      <a:pPr algn="ctr"/>
                      <a:r>
                        <a:rPr lang="en-US" dirty="0" err="1" smtClean="0"/>
                        <a:t>Bil</a:t>
                      </a:r>
                      <a:endParaRPr lang="en-MY" dirty="0"/>
                    </a:p>
                  </a:txBody>
                  <a:tcPr/>
                </a:tc>
                <a:tc>
                  <a:txBody>
                    <a:bodyPr/>
                    <a:lstStyle/>
                    <a:p>
                      <a:r>
                        <a:rPr lang="en-US" dirty="0" smtClean="0"/>
                        <a:t>Had </a:t>
                      </a:r>
                      <a:r>
                        <a:rPr lang="en-US" dirty="0" err="1" smtClean="0"/>
                        <a:t>Nilai</a:t>
                      </a:r>
                      <a:endParaRPr lang="en-MY" dirty="0"/>
                    </a:p>
                  </a:txBody>
                  <a:tcPr/>
                </a:tc>
                <a:tc>
                  <a:txBody>
                    <a:bodyPr/>
                    <a:lstStyle/>
                    <a:p>
                      <a:r>
                        <a:rPr lang="en-US" dirty="0" err="1" smtClean="0"/>
                        <a:t>Kaedah</a:t>
                      </a:r>
                      <a:r>
                        <a:rPr lang="en-US" baseline="0" dirty="0" smtClean="0"/>
                        <a:t> </a:t>
                      </a:r>
                      <a:r>
                        <a:rPr lang="en-US" baseline="0" dirty="0" err="1" smtClean="0"/>
                        <a:t>dan</a:t>
                      </a:r>
                      <a:r>
                        <a:rPr lang="en-US" baseline="0" dirty="0" smtClean="0"/>
                        <a:t> </a:t>
                      </a:r>
                      <a:r>
                        <a:rPr lang="en-US" baseline="0" dirty="0" err="1" smtClean="0"/>
                        <a:t>Syarat</a:t>
                      </a:r>
                      <a:r>
                        <a:rPr lang="en-US" baseline="0" dirty="0" smtClean="0"/>
                        <a:t> </a:t>
                      </a:r>
                      <a:r>
                        <a:rPr lang="en-US" baseline="0" dirty="0" err="1" smtClean="0"/>
                        <a:t>Perolehan</a:t>
                      </a:r>
                      <a:endParaRPr lang="en-MY" dirty="0"/>
                    </a:p>
                  </a:txBody>
                  <a:tcPr/>
                </a:tc>
              </a:tr>
              <a:tr h="3428139">
                <a:tc>
                  <a:txBody>
                    <a:bodyPr/>
                    <a:lstStyle/>
                    <a:p>
                      <a:pPr algn="ctr"/>
                      <a:r>
                        <a:rPr lang="en-US" dirty="0" smtClean="0"/>
                        <a:t>1.</a:t>
                      </a:r>
                      <a:endParaRPr lang="en-MY" dirty="0"/>
                    </a:p>
                  </a:txBody>
                  <a:tcPr/>
                </a:tc>
                <a:tc>
                  <a:txBody>
                    <a:bodyPr/>
                    <a:lstStyle/>
                    <a:p>
                      <a:r>
                        <a:rPr lang="en-MY" dirty="0" err="1" smtClean="0"/>
                        <a:t>Melebihi</a:t>
                      </a:r>
                      <a:r>
                        <a:rPr lang="en-MY" dirty="0" smtClean="0"/>
                        <a:t> RM20,000 </a:t>
                      </a:r>
                      <a:r>
                        <a:rPr lang="en-MY" dirty="0" err="1" smtClean="0"/>
                        <a:t>hingga</a:t>
                      </a:r>
                      <a:r>
                        <a:rPr lang="en-MY" dirty="0" smtClean="0"/>
                        <a:t> RM50,000 </a:t>
                      </a:r>
                      <a:r>
                        <a:rPr lang="en-MY" dirty="0" err="1" smtClean="0"/>
                        <a:t>setahun</a:t>
                      </a:r>
                      <a:r>
                        <a:rPr lang="en-MY" dirty="0" smtClean="0"/>
                        <a:t> </a:t>
                      </a:r>
                      <a:r>
                        <a:rPr lang="en-MY" dirty="0" err="1" smtClean="0"/>
                        <a:t>atau</a:t>
                      </a:r>
                      <a:r>
                        <a:rPr lang="en-MY" dirty="0" smtClean="0"/>
                        <a:t> </a:t>
                      </a:r>
                      <a:r>
                        <a:rPr lang="en-MY" dirty="0" err="1" smtClean="0"/>
                        <a:t>sesuatu</a:t>
                      </a:r>
                      <a:r>
                        <a:rPr lang="en-MY" dirty="0" smtClean="0"/>
                        <a:t> </a:t>
                      </a:r>
                      <a:r>
                        <a:rPr lang="en-MY" dirty="0" err="1" smtClean="0"/>
                        <a:t>kontrak</a:t>
                      </a:r>
                      <a:r>
                        <a:rPr lang="en-MY" dirty="0" smtClean="0"/>
                        <a:t> </a:t>
                      </a:r>
                    </a:p>
                    <a:p>
                      <a:r>
                        <a:rPr lang="en-MY" dirty="0" smtClean="0"/>
                        <a:t>(</a:t>
                      </a:r>
                      <a:r>
                        <a:rPr lang="en-MY" dirty="0" err="1" smtClean="0"/>
                        <a:t>Sebut</a:t>
                      </a:r>
                      <a:r>
                        <a:rPr lang="en-MY" dirty="0" smtClean="0"/>
                        <a:t> </a:t>
                      </a:r>
                      <a:r>
                        <a:rPr lang="en-MY" dirty="0" err="1" smtClean="0"/>
                        <a:t>Harga</a:t>
                      </a:r>
                      <a:r>
                        <a:rPr lang="en-MY" dirty="0" smtClean="0"/>
                        <a:t> B)</a:t>
                      </a:r>
                      <a:endParaRPr lang="en-MY" dirty="0"/>
                    </a:p>
                  </a:txBody>
                  <a:tcPr/>
                </a:tc>
                <a:tc>
                  <a:txBody>
                    <a:bodyPr/>
                    <a:lstStyle/>
                    <a:p>
                      <a:r>
                        <a:rPr lang="en-MY" dirty="0" err="1" smtClean="0"/>
                        <a:t>Dilaksanakan</a:t>
                      </a:r>
                      <a:r>
                        <a:rPr lang="en-MY" dirty="0" smtClean="0"/>
                        <a:t> </a:t>
                      </a:r>
                      <a:r>
                        <a:rPr lang="en-MY" dirty="0" err="1" smtClean="0"/>
                        <a:t>secara</a:t>
                      </a:r>
                      <a:r>
                        <a:rPr lang="en-MY" dirty="0" smtClean="0"/>
                        <a:t> </a:t>
                      </a:r>
                      <a:r>
                        <a:rPr lang="en-MY" dirty="0" err="1" smtClean="0"/>
                        <a:t>sebut</a:t>
                      </a:r>
                      <a:r>
                        <a:rPr lang="en-MY" dirty="0" smtClean="0"/>
                        <a:t> </a:t>
                      </a:r>
                      <a:r>
                        <a:rPr lang="en-MY" dirty="0" err="1" smtClean="0"/>
                        <a:t>harga</a:t>
                      </a:r>
                      <a:r>
                        <a:rPr lang="en-MY" dirty="0" smtClean="0"/>
                        <a:t> </a:t>
                      </a:r>
                      <a:r>
                        <a:rPr lang="en-MY" dirty="0" err="1" smtClean="0"/>
                        <a:t>mengikut</a:t>
                      </a:r>
                      <a:r>
                        <a:rPr lang="en-MY" dirty="0" smtClean="0"/>
                        <a:t> </a:t>
                      </a:r>
                      <a:r>
                        <a:rPr lang="en-MY" dirty="0" err="1" smtClean="0"/>
                        <a:t>tatacara</a:t>
                      </a:r>
                      <a:r>
                        <a:rPr lang="en-MY" dirty="0" smtClean="0"/>
                        <a:t> </a:t>
                      </a:r>
                      <a:r>
                        <a:rPr lang="en-MY" dirty="0" err="1" smtClean="0"/>
                        <a:t>seperti</a:t>
                      </a:r>
                      <a:r>
                        <a:rPr lang="en-MY" dirty="0" smtClean="0"/>
                        <a:t> </a:t>
                      </a:r>
                      <a:r>
                        <a:rPr lang="en-MY" dirty="0" err="1" smtClean="0"/>
                        <a:t>berikut</a:t>
                      </a:r>
                      <a:r>
                        <a:rPr lang="en-MY" dirty="0" smtClean="0"/>
                        <a:t>:-</a:t>
                      </a:r>
                    </a:p>
                    <a:p>
                      <a:endParaRPr lang="en-MY" dirty="0" smtClean="0"/>
                    </a:p>
                    <a:p>
                      <a:pPr marL="342900" indent="-342900">
                        <a:buFont typeface="+mj-lt"/>
                        <a:buAutoNum type="alphaLcParenR"/>
                      </a:pPr>
                      <a:r>
                        <a:rPr lang="en-MY" dirty="0" err="1" smtClean="0"/>
                        <a:t>Pelawaan</a:t>
                      </a:r>
                      <a:r>
                        <a:rPr lang="en-MY" dirty="0" smtClean="0"/>
                        <a:t> </a:t>
                      </a:r>
                      <a:r>
                        <a:rPr lang="en-MY" dirty="0" err="1" smtClean="0"/>
                        <a:t>kepada</a:t>
                      </a:r>
                      <a:r>
                        <a:rPr lang="en-MY" dirty="0" smtClean="0"/>
                        <a:t> </a:t>
                      </a:r>
                      <a:r>
                        <a:rPr lang="en-MY" dirty="0" err="1" smtClean="0"/>
                        <a:t>pembekal</a:t>
                      </a:r>
                      <a:r>
                        <a:rPr lang="en-MY" baseline="0" dirty="0" smtClean="0"/>
                        <a:t> </a:t>
                      </a:r>
                      <a:r>
                        <a:rPr lang="en-MY" dirty="0" err="1" smtClean="0"/>
                        <a:t>tempatan</a:t>
                      </a:r>
                      <a:r>
                        <a:rPr lang="en-MY" dirty="0" smtClean="0"/>
                        <a:t> (di </a:t>
                      </a:r>
                      <a:r>
                        <a:rPr lang="en-MY" dirty="0" err="1" smtClean="0"/>
                        <a:t>negeri</a:t>
                      </a:r>
                      <a:r>
                        <a:rPr lang="en-MY" dirty="0" smtClean="0"/>
                        <a:t> </a:t>
                      </a:r>
                      <a:r>
                        <a:rPr lang="en-MY" dirty="0" err="1" smtClean="0"/>
                        <a:t>berkenaan</a:t>
                      </a:r>
                      <a:r>
                        <a:rPr lang="en-MY" dirty="0" smtClean="0"/>
                        <a:t>)</a:t>
                      </a:r>
                      <a:r>
                        <a:rPr lang="en-MY" baseline="0" dirty="0" smtClean="0"/>
                        <a:t> </a:t>
                      </a:r>
                      <a:r>
                        <a:rPr lang="en-MY" dirty="0" smtClean="0"/>
                        <a:t>yang </a:t>
                      </a:r>
                      <a:r>
                        <a:rPr lang="en-MY" dirty="0" err="1" smtClean="0"/>
                        <a:t>berdaftar</a:t>
                      </a:r>
                      <a:r>
                        <a:rPr lang="en-MY" dirty="0" smtClean="0"/>
                        <a:t> </a:t>
                      </a:r>
                      <a:r>
                        <a:rPr lang="en-MY" dirty="0" err="1" smtClean="0"/>
                        <a:t>dengan</a:t>
                      </a:r>
                      <a:r>
                        <a:rPr lang="en-MY" baseline="0" dirty="0" smtClean="0"/>
                        <a:t> </a:t>
                      </a:r>
                      <a:r>
                        <a:rPr lang="en-MY" dirty="0" err="1" smtClean="0"/>
                        <a:t>Kementerian</a:t>
                      </a:r>
                      <a:r>
                        <a:rPr lang="en-MY" dirty="0" smtClean="0"/>
                        <a:t> </a:t>
                      </a:r>
                      <a:r>
                        <a:rPr lang="en-MY" dirty="0" err="1" smtClean="0"/>
                        <a:t>Kewangan</a:t>
                      </a:r>
                      <a:r>
                        <a:rPr lang="en-MY" dirty="0" smtClean="0"/>
                        <a:t> </a:t>
                      </a:r>
                      <a:r>
                        <a:rPr lang="en-MY" dirty="0" err="1" smtClean="0"/>
                        <a:t>dan</a:t>
                      </a:r>
                      <a:r>
                        <a:rPr lang="en-MY" baseline="0" dirty="0" smtClean="0"/>
                        <a:t> </a:t>
                      </a:r>
                      <a:r>
                        <a:rPr lang="en-MY" dirty="0" err="1" smtClean="0"/>
                        <a:t>menepati</a:t>
                      </a:r>
                      <a:r>
                        <a:rPr lang="en-MY" dirty="0" smtClean="0"/>
                        <a:t> </a:t>
                      </a:r>
                      <a:r>
                        <a:rPr lang="en-MY" dirty="0" err="1" smtClean="0"/>
                        <a:t>kriteria</a:t>
                      </a:r>
                      <a:r>
                        <a:rPr lang="en-MY" dirty="0" smtClean="0"/>
                        <a:t> </a:t>
                      </a:r>
                      <a:r>
                        <a:rPr lang="en-MY" dirty="0" err="1" smtClean="0"/>
                        <a:t>kelayakan</a:t>
                      </a:r>
                      <a:r>
                        <a:rPr lang="en-MY" dirty="0" smtClean="0"/>
                        <a:t>.</a:t>
                      </a:r>
                    </a:p>
                    <a:p>
                      <a:pPr marL="342900" indent="-342900">
                        <a:buFont typeface="+mj-lt"/>
                        <a:buAutoNum type="alphaLcParenR"/>
                      </a:pPr>
                      <a:endParaRPr lang="en-MY" dirty="0" smtClean="0"/>
                    </a:p>
                    <a:p>
                      <a:pPr marL="342900" indent="-342900">
                        <a:buFont typeface="+mj-lt"/>
                        <a:buAutoNum type="alphaLcParenR"/>
                      </a:pPr>
                      <a:r>
                        <a:rPr lang="en-MY" dirty="0" err="1" smtClean="0"/>
                        <a:t>Tempoh</a:t>
                      </a:r>
                      <a:r>
                        <a:rPr lang="en-MY" dirty="0" smtClean="0"/>
                        <a:t> </a:t>
                      </a:r>
                      <a:r>
                        <a:rPr lang="en-MY" dirty="0" err="1" smtClean="0"/>
                        <a:t>notis</a:t>
                      </a:r>
                      <a:r>
                        <a:rPr lang="en-MY" dirty="0" smtClean="0"/>
                        <a:t> </a:t>
                      </a:r>
                      <a:r>
                        <a:rPr lang="en-MY" dirty="0" err="1" smtClean="0"/>
                        <a:t>sekurang-kurangnya</a:t>
                      </a:r>
                      <a:r>
                        <a:rPr lang="en-MY" baseline="0" dirty="0" smtClean="0"/>
                        <a:t> </a:t>
                      </a:r>
                      <a:r>
                        <a:rPr lang="en-MY" dirty="0" err="1" smtClean="0"/>
                        <a:t>tiga</a:t>
                      </a:r>
                      <a:r>
                        <a:rPr lang="en-MY" dirty="0" smtClean="0"/>
                        <a:t> (3) </a:t>
                      </a:r>
                      <a:r>
                        <a:rPr lang="en-MY" dirty="0" err="1" smtClean="0"/>
                        <a:t>hari</a:t>
                      </a:r>
                      <a:r>
                        <a:rPr lang="en-MY" dirty="0" smtClean="0"/>
                        <a:t> </a:t>
                      </a:r>
                      <a:r>
                        <a:rPr lang="en-MY" dirty="0" err="1" smtClean="0"/>
                        <a:t>berturut-turut</a:t>
                      </a:r>
                      <a:r>
                        <a:rPr lang="en-MY" dirty="0" smtClean="0"/>
                        <a:t>.</a:t>
                      </a:r>
                    </a:p>
                    <a:p>
                      <a:pPr marL="342900" indent="-342900">
                        <a:buFont typeface="+mj-lt"/>
                        <a:buAutoNum type="alphaLcParenR"/>
                      </a:pPr>
                      <a:endParaRPr lang="en-MY" dirty="0" smtClean="0"/>
                    </a:p>
                    <a:p>
                      <a:pPr marL="342900" indent="-342900">
                        <a:buFont typeface="+mj-lt"/>
                        <a:buAutoNum type="alphaLcParenR"/>
                      </a:pPr>
                      <a:r>
                        <a:rPr lang="en-MY" dirty="0" err="1" smtClean="0"/>
                        <a:t>Penilaian</a:t>
                      </a:r>
                      <a:r>
                        <a:rPr lang="en-MY" dirty="0" smtClean="0"/>
                        <a:t> </a:t>
                      </a:r>
                      <a:r>
                        <a:rPr lang="en-MY" dirty="0" err="1" smtClean="0"/>
                        <a:t>sebut</a:t>
                      </a:r>
                      <a:r>
                        <a:rPr lang="en-MY" dirty="0" smtClean="0"/>
                        <a:t> </a:t>
                      </a:r>
                      <a:r>
                        <a:rPr lang="en-MY" dirty="0" err="1" smtClean="0"/>
                        <a:t>harga</a:t>
                      </a:r>
                      <a:r>
                        <a:rPr lang="en-MY" dirty="0" smtClean="0"/>
                        <a:t> </a:t>
                      </a:r>
                      <a:r>
                        <a:rPr lang="en-MY" dirty="0" err="1" smtClean="0"/>
                        <a:t>dibuat</a:t>
                      </a:r>
                      <a:r>
                        <a:rPr lang="en-MY" baseline="0" dirty="0" smtClean="0"/>
                        <a:t> </a:t>
                      </a:r>
                      <a:r>
                        <a:rPr lang="en-MY" baseline="0" dirty="0" err="1" smtClean="0"/>
                        <a:t>s</a:t>
                      </a:r>
                      <a:r>
                        <a:rPr lang="en-MY" dirty="0" err="1" smtClean="0"/>
                        <a:t>ecara</a:t>
                      </a:r>
                      <a:r>
                        <a:rPr lang="en-MY" dirty="0" smtClean="0"/>
                        <a:t> </a:t>
                      </a:r>
                      <a:r>
                        <a:rPr lang="en-MY" dirty="0" err="1" smtClean="0"/>
                        <a:t>satu</a:t>
                      </a:r>
                      <a:r>
                        <a:rPr lang="en-MY" dirty="0" smtClean="0"/>
                        <a:t> (1)</a:t>
                      </a:r>
                      <a:r>
                        <a:rPr lang="en-MY" baseline="0" dirty="0" smtClean="0"/>
                        <a:t> </a:t>
                      </a:r>
                      <a:r>
                        <a:rPr lang="en-MY" dirty="0" err="1" smtClean="0"/>
                        <a:t>peringkat</a:t>
                      </a:r>
                      <a:r>
                        <a:rPr lang="en-MY" dirty="0" smtClean="0"/>
                        <a:t> </a:t>
                      </a:r>
                      <a:r>
                        <a:rPr lang="en-MY" dirty="0" err="1" smtClean="0"/>
                        <a:t>oleh</a:t>
                      </a:r>
                      <a:r>
                        <a:rPr lang="en-MY" baseline="0" dirty="0" smtClean="0"/>
                        <a:t> </a:t>
                      </a:r>
                      <a:r>
                        <a:rPr lang="en-MY" dirty="0" err="1" smtClean="0"/>
                        <a:t>Jawatankuasa</a:t>
                      </a:r>
                      <a:r>
                        <a:rPr lang="en-MY" dirty="0" smtClean="0"/>
                        <a:t> </a:t>
                      </a:r>
                      <a:r>
                        <a:rPr lang="en-MY" dirty="0" err="1" smtClean="0"/>
                        <a:t>Penilaian</a:t>
                      </a:r>
                      <a:r>
                        <a:rPr lang="en-MY" dirty="0" smtClean="0"/>
                        <a:t>.</a:t>
                      </a:r>
                      <a:endParaRPr lang="en-MY" dirty="0"/>
                    </a:p>
                  </a:txBody>
                  <a:tcPr/>
                </a:tc>
              </a:tr>
            </a:tbl>
          </a:graphicData>
        </a:graphic>
      </p:graphicFrame>
      <p:sp>
        <p:nvSpPr>
          <p:cNvPr id="7" name="TextBox 6"/>
          <p:cNvSpPr txBox="1"/>
          <p:nvPr/>
        </p:nvSpPr>
        <p:spPr>
          <a:xfrm>
            <a:off x="1422398" y="812256"/>
            <a:ext cx="10595429" cy="584775"/>
          </a:xfrm>
          <a:prstGeom prst="rect">
            <a:avLst/>
          </a:prstGeom>
          <a:noFill/>
        </p:spPr>
        <p:txBody>
          <a:bodyPr wrap="square" rtlCol="0">
            <a:spAutoFit/>
          </a:bodyPr>
          <a:lstStyle/>
          <a:p>
            <a:r>
              <a:rPr lang="en-US" sz="3200" dirty="0" err="1" smtClean="0">
                <a:solidFill>
                  <a:prstClr val="black"/>
                </a:solidFill>
                <a:latin typeface="Arial" panose="020B0604020202020204" pitchFamily="34" charset="0"/>
                <a:cs typeface="Arial" panose="020B0604020202020204" pitchFamily="34" charset="0"/>
              </a:rPr>
              <a:t>Kaedah</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dan</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Syarat</a:t>
            </a:r>
            <a:r>
              <a:rPr lang="en-US" sz="3200" dirty="0" smtClean="0">
                <a:solidFill>
                  <a:prstClr val="black"/>
                </a:solidFill>
                <a:latin typeface="Arial" panose="020B0604020202020204" pitchFamily="34" charset="0"/>
                <a:cs typeface="Arial" panose="020B0604020202020204" pitchFamily="34" charset="0"/>
              </a:rPr>
              <a:t>                                   </a:t>
            </a:r>
            <a:endParaRPr lang="en-US"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369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6" t="8088" r="3115" b="1639"/>
          <a:stretch/>
        </p:blipFill>
        <p:spPr bwMode="auto">
          <a:xfrm>
            <a:off x="29982" y="209866"/>
            <a:ext cx="12088457" cy="6492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54640" y="5614650"/>
            <a:ext cx="9525000" cy="279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17960" y="5894050"/>
            <a:ext cx="1600200" cy="6416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ular Callout 10"/>
          <p:cNvSpPr/>
          <p:nvPr/>
        </p:nvSpPr>
        <p:spPr>
          <a:xfrm>
            <a:off x="6865910" y="1816000"/>
            <a:ext cx="4940300" cy="1714500"/>
          </a:xfrm>
          <a:prstGeom prst="wedgeRectCallout">
            <a:avLst>
              <a:gd name="adj1" fmla="val -38662"/>
              <a:gd name="adj2" fmla="val 170192"/>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Elemen</a:t>
            </a:r>
            <a:r>
              <a:rPr lang="en-US" dirty="0">
                <a:solidFill>
                  <a:schemeClr val="tx1"/>
                </a:solidFill>
              </a:rPr>
              <a:t>/</a:t>
            </a:r>
            <a:r>
              <a:rPr lang="en-US" dirty="0" err="1">
                <a:solidFill>
                  <a:schemeClr val="tx1"/>
                </a:solidFill>
              </a:rPr>
              <a:t>Kriteria</a:t>
            </a:r>
            <a:r>
              <a:rPr lang="en-US" dirty="0">
                <a:solidFill>
                  <a:schemeClr val="tx1"/>
                </a:solidFill>
              </a:rPr>
              <a:t> </a:t>
            </a:r>
            <a:r>
              <a:rPr lang="en-US" dirty="0" err="1">
                <a:solidFill>
                  <a:schemeClr val="tx1"/>
                </a:solidFill>
              </a:rPr>
              <a:t>Tambahan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Setiap</a:t>
            </a:r>
            <a:r>
              <a:rPr lang="en-US" dirty="0">
                <a:solidFill>
                  <a:schemeClr val="tx1"/>
                </a:solidFill>
              </a:rPr>
              <a:t> </a:t>
            </a:r>
            <a:r>
              <a:rPr lang="en-US" dirty="0" err="1">
                <a:solidFill>
                  <a:schemeClr val="tx1"/>
                </a:solidFill>
              </a:rPr>
              <a:t>mekanisma</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elemen</a:t>
            </a:r>
            <a:r>
              <a:rPr lang="en-US" dirty="0">
                <a:solidFill>
                  <a:schemeClr val="tx1"/>
                </a:solidFill>
              </a:rPr>
              <a:t> /</a:t>
            </a:r>
            <a:r>
              <a:rPr lang="en-US" dirty="0" err="1">
                <a:solidFill>
                  <a:schemeClr val="tx1"/>
                </a:solidFill>
              </a:rPr>
              <a:t>kriteria</a:t>
            </a:r>
            <a:r>
              <a:rPr lang="en-US" dirty="0">
                <a:solidFill>
                  <a:schemeClr val="tx1"/>
                </a:solidFill>
              </a:rPr>
              <a:t> </a:t>
            </a:r>
            <a:r>
              <a:rPr lang="en-US" dirty="0" err="1">
                <a:solidFill>
                  <a:schemeClr val="tx1"/>
                </a:solidFill>
              </a:rPr>
              <a:t>tambahan</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tindakan</a:t>
            </a:r>
            <a:r>
              <a:rPr lang="en-US" dirty="0">
                <a:solidFill>
                  <a:schemeClr val="tx1"/>
                </a:solidFill>
              </a:rPr>
              <a:t> yang </a:t>
            </a:r>
            <a:r>
              <a:rPr lang="en-US" dirty="0" err="1">
                <a:solidFill>
                  <a:schemeClr val="tx1"/>
                </a:solidFill>
              </a:rPr>
              <a:t>perlu</a:t>
            </a:r>
            <a:r>
              <a:rPr lang="en-US" dirty="0">
                <a:solidFill>
                  <a:schemeClr val="tx1"/>
                </a:solidFill>
              </a:rPr>
              <a:t> </a:t>
            </a:r>
            <a:r>
              <a:rPr lang="en-US" dirty="0" err="1">
                <a:solidFill>
                  <a:schemeClr val="tx1"/>
                </a:solidFill>
              </a:rPr>
              <a:t>diambil</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pembekal</a:t>
            </a:r>
            <a:endParaRPr lang="en-US" dirty="0">
              <a:solidFill>
                <a:schemeClr val="tx1"/>
              </a:solidFill>
            </a:endParaRPr>
          </a:p>
        </p:txBody>
      </p:sp>
    </p:spTree>
    <p:extLst>
      <p:ext uri="{BB962C8B-B14F-4D97-AF65-F5344CB8AC3E}">
        <p14:creationId xmlns:p14="http://schemas.microsoft.com/office/powerpoint/2010/main" val="942224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4" t="8088" r="3483" b="5574"/>
          <a:stretch/>
        </p:blipFill>
        <p:spPr bwMode="auto">
          <a:xfrm>
            <a:off x="44971" y="344775"/>
            <a:ext cx="12073786"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782360" y="3582650"/>
            <a:ext cx="1198767" cy="22335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4028689" y="708336"/>
            <a:ext cx="6229532" cy="1377363"/>
          </a:xfrm>
          <a:prstGeom prst="wedgeRectCallout">
            <a:avLst>
              <a:gd name="adj1" fmla="val 26362"/>
              <a:gd name="adj2" fmla="val 152224"/>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rPr>
              <a:t>Senarai</a:t>
            </a:r>
            <a:r>
              <a:rPr lang="en-US" b="1" dirty="0">
                <a:solidFill>
                  <a:schemeClr val="tx1"/>
                </a:solidFill>
              </a:rPr>
              <a:t> </a:t>
            </a:r>
            <a:r>
              <a:rPr lang="en-US" b="1" dirty="0" err="1">
                <a:solidFill>
                  <a:schemeClr val="tx1"/>
                </a:solidFill>
              </a:rPr>
              <a:t>Semak</a:t>
            </a:r>
            <a:r>
              <a:rPr lang="en-US" b="1" dirty="0">
                <a:solidFill>
                  <a:schemeClr val="tx1"/>
                </a:solidFill>
              </a:rPr>
              <a:t> </a:t>
            </a:r>
            <a:r>
              <a:rPr lang="en-US" b="1" dirty="0" err="1">
                <a:solidFill>
                  <a:schemeClr val="tx1"/>
                </a:solidFill>
              </a:rPr>
              <a:t>Teknikal</a:t>
            </a:r>
            <a:endParaRPr lang="en-US" b="1" dirty="0">
              <a:solidFill>
                <a:schemeClr val="tx1"/>
              </a:solidFill>
            </a:endParaRPr>
          </a:p>
          <a:p>
            <a:pPr marL="285750" indent="-285750">
              <a:buFont typeface="Arial" panose="020B0604020202020204" pitchFamily="34" charset="0"/>
              <a:buChar char="•"/>
            </a:pPr>
            <a:r>
              <a:rPr lang="en-US" dirty="0" err="1">
                <a:solidFill>
                  <a:schemeClr val="tx1"/>
                </a:solidFill>
              </a:rPr>
              <a:t>Setiap</a:t>
            </a:r>
            <a:r>
              <a:rPr lang="en-US" dirty="0">
                <a:solidFill>
                  <a:schemeClr val="tx1"/>
                </a:solidFill>
              </a:rPr>
              <a:t> </a:t>
            </a:r>
            <a:r>
              <a:rPr lang="en-US" dirty="0" err="1">
                <a:solidFill>
                  <a:schemeClr val="tx1"/>
                </a:solidFill>
              </a:rPr>
              <a:t>elemen</a:t>
            </a:r>
            <a:r>
              <a:rPr lang="en-US" dirty="0">
                <a:solidFill>
                  <a:schemeClr val="tx1"/>
                </a:solidFill>
              </a:rPr>
              <a:t> </a:t>
            </a:r>
            <a:r>
              <a:rPr lang="en-US" dirty="0" err="1" smtClean="0">
                <a:solidFill>
                  <a:schemeClr val="tx1"/>
                </a:solidFill>
              </a:rPr>
              <a:t>penilaian</a:t>
            </a:r>
            <a:r>
              <a:rPr lang="en-US" dirty="0" smtClean="0">
                <a:solidFill>
                  <a:schemeClr val="tx1"/>
                </a:solidFill>
              </a:rPr>
              <a:t> di </a:t>
            </a:r>
            <a:r>
              <a:rPr lang="en-US" dirty="0" err="1">
                <a:solidFill>
                  <a:schemeClr val="tx1"/>
                </a:solidFill>
              </a:rPr>
              <a:t>senarai</a:t>
            </a:r>
            <a:r>
              <a:rPr lang="en-US" dirty="0">
                <a:solidFill>
                  <a:schemeClr val="tx1"/>
                </a:solidFill>
              </a:rPr>
              <a:t> </a:t>
            </a:r>
            <a:r>
              <a:rPr lang="en-US" dirty="0" err="1">
                <a:solidFill>
                  <a:schemeClr val="tx1"/>
                </a:solidFill>
              </a:rPr>
              <a:t>semak</a:t>
            </a:r>
            <a:r>
              <a:rPr lang="en-US" dirty="0">
                <a:solidFill>
                  <a:schemeClr val="tx1"/>
                </a:solidFill>
              </a:rPr>
              <a:t> </a:t>
            </a:r>
            <a:r>
              <a:rPr lang="en-US" dirty="0" err="1">
                <a:solidFill>
                  <a:schemeClr val="tx1"/>
                </a:solidFill>
              </a:rPr>
              <a:t>termasuklah</a:t>
            </a:r>
            <a:r>
              <a:rPr lang="en-US" dirty="0">
                <a:solidFill>
                  <a:schemeClr val="tx1"/>
                </a:solidFill>
              </a:rPr>
              <a:t> </a:t>
            </a:r>
            <a:r>
              <a:rPr lang="en-US" dirty="0" err="1">
                <a:solidFill>
                  <a:schemeClr val="tx1"/>
                </a:solidFill>
              </a:rPr>
              <a:t>templat</a:t>
            </a:r>
            <a:r>
              <a:rPr lang="en-US" dirty="0">
                <a:solidFill>
                  <a:schemeClr val="tx1"/>
                </a:solidFill>
              </a:rPr>
              <a:t> item </a:t>
            </a:r>
            <a:r>
              <a:rPr lang="en-US" dirty="0" err="1">
                <a:solidFill>
                  <a:schemeClr val="tx1"/>
                </a:solidFill>
              </a:rPr>
              <a:t>serta</a:t>
            </a:r>
            <a:r>
              <a:rPr lang="en-US" dirty="0">
                <a:solidFill>
                  <a:schemeClr val="tx1"/>
                </a:solidFill>
              </a:rPr>
              <a:t> </a:t>
            </a:r>
            <a:r>
              <a:rPr lang="en-US" dirty="0" err="1">
                <a:solidFill>
                  <a:schemeClr val="tx1"/>
                </a:solidFill>
              </a:rPr>
              <a:t>spesifikasi</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jika</a:t>
            </a:r>
            <a:r>
              <a:rPr lang="en-US" dirty="0">
                <a:solidFill>
                  <a:schemeClr val="tx1"/>
                </a:solidFill>
              </a:rPr>
              <a:t> </a:t>
            </a:r>
            <a:r>
              <a:rPr lang="en-US" dirty="0" err="1">
                <a:solidFill>
                  <a:schemeClr val="tx1"/>
                </a:solidFill>
              </a:rPr>
              <a:t>ditanda</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berstatus</a:t>
            </a:r>
            <a:r>
              <a:rPr lang="en-US" dirty="0">
                <a:solidFill>
                  <a:schemeClr val="tx1"/>
                </a:solidFill>
              </a:rPr>
              <a:t> </a:t>
            </a:r>
            <a:r>
              <a:rPr lang="en-US" dirty="0" err="1">
                <a:solidFill>
                  <a:schemeClr val="tx1"/>
                </a:solidFill>
              </a:rPr>
              <a:t>selesai</a:t>
            </a:r>
            <a:endParaRPr lang="en-US" dirty="0">
              <a:solidFill>
                <a:schemeClr val="tx1"/>
              </a:solidFill>
            </a:endParaRPr>
          </a:p>
        </p:txBody>
      </p:sp>
      <p:sp>
        <p:nvSpPr>
          <p:cNvPr id="5" name="Rectangle 4"/>
          <p:cNvSpPr/>
          <p:nvPr/>
        </p:nvSpPr>
        <p:spPr>
          <a:xfrm>
            <a:off x="128788" y="4763812"/>
            <a:ext cx="2228045" cy="1456684"/>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Elemen</a:t>
            </a:r>
            <a:r>
              <a:rPr lang="en-US" b="1" dirty="0" smtClean="0">
                <a:solidFill>
                  <a:schemeClr val="tx1"/>
                </a:solidFill>
              </a:rPr>
              <a:t> Lain</a:t>
            </a:r>
          </a:p>
          <a:p>
            <a:pPr algn="ctr"/>
            <a:r>
              <a:rPr lang="en-US" dirty="0" err="1">
                <a:solidFill>
                  <a:schemeClr val="tx1"/>
                </a:solidFill>
              </a:rPr>
              <a:t>p</a:t>
            </a:r>
            <a:r>
              <a:rPr lang="en-US" dirty="0" err="1" smtClean="0">
                <a:solidFill>
                  <a:schemeClr val="tx1"/>
                </a:solidFill>
              </a:rPr>
              <a:t>erlu</a:t>
            </a:r>
            <a:r>
              <a:rPr lang="en-US" dirty="0" smtClean="0">
                <a:solidFill>
                  <a:schemeClr val="tx1"/>
                </a:solidFill>
              </a:rPr>
              <a:t> </a:t>
            </a:r>
            <a:r>
              <a:rPr lang="en-US" dirty="0" err="1" smtClean="0">
                <a:solidFill>
                  <a:schemeClr val="tx1"/>
                </a:solidFill>
              </a:rPr>
              <a:t>ditanda</a:t>
            </a:r>
            <a:r>
              <a:rPr lang="en-US" dirty="0" smtClean="0">
                <a:solidFill>
                  <a:schemeClr val="tx1"/>
                </a:solidFill>
              </a:rPr>
              <a:t> </a:t>
            </a:r>
            <a:r>
              <a:rPr lang="en-US" dirty="0" err="1" smtClean="0">
                <a:solidFill>
                  <a:schemeClr val="tx1"/>
                </a:solidFill>
              </a:rPr>
              <a:t>pada</a:t>
            </a:r>
            <a:r>
              <a:rPr lang="en-US" dirty="0" smtClean="0">
                <a:solidFill>
                  <a:schemeClr val="tx1"/>
                </a:solidFill>
              </a:rPr>
              <a:t> </a:t>
            </a:r>
            <a:r>
              <a:rPr lang="en-US" dirty="0" err="1" smtClean="0">
                <a:solidFill>
                  <a:schemeClr val="tx1"/>
                </a:solidFill>
              </a:rPr>
              <a:t>kotak</a:t>
            </a:r>
            <a:r>
              <a:rPr lang="en-US" dirty="0" smtClean="0">
                <a:solidFill>
                  <a:schemeClr val="tx1"/>
                </a:solidFill>
              </a:rPr>
              <a:t> </a:t>
            </a:r>
            <a:r>
              <a:rPr lang="en-US" dirty="0" err="1" smtClean="0">
                <a:solidFill>
                  <a:schemeClr val="tx1"/>
                </a:solidFill>
              </a:rPr>
              <a:t>skor</a:t>
            </a:r>
            <a:r>
              <a:rPr lang="en-US" dirty="0" smtClean="0">
                <a:solidFill>
                  <a:schemeClr val="tx1"/>
                </a:solidFill>
              </a:rPr>
              <a:t> </a:t>
            </a:r>
            <a:r>
              <a:rPr lang="en-US" dirty="0" err="1" smtClean="0">
                <a:solidFill>
                  <a:schemeClr val="tx1"/>
                </a:solidFill>
              </a:rPr>
              <a:t>sekiranya</a:t>
            </a:r>
            <a:r>
              <a:rPr lang="en-US" dirty="0" smtClean="0">
                <a:solidFill>
                  <a:schemeClr val="tx1"/>
                </a:solidFill>
              </a:rPr>
              <a:t> </a:t>
            </a:r>
            <a:r>
              <a:rPr lang="en-US" dirty="0" err="1" smtClean="0">
                <a:solidFill>
                  <a:schemeClr val="tx1"/>
                </a:solidFill>
              </a:rPr>
              <a:t>terdapat</a:t>
            </a:r>
            <a:r>
              <a:rPr lang="en-US" dirty="0" smtClean="0">
                <a:solidFill>
                  <a:schemeClr val="tx1"/>
                </a:solidFill>
              </a:rPr>
              <a:t> </a:t>
            </a:r>
            <a:r>
              <a:rPr lang="en-US" dirty="0" err="1" smtClean="0">
                <a:solidFill>
                  <a:schemeClr val="tx1"/>
                </a:solidFill>
              </a:rPr>
              <a:t>markah</a:t>
            </a:r>
            <a:r>
              <a:rPr lang="en-US" dirty="0" smtClean="0">
                <a:solidFill>
                  <a:schemeClr val="tx1"/>
                </a:solidFill>
              </a:rPr>
              <a:t> </a:t>
            </a:r>
            <a:r>
              <a:rPr lang="en-US" dirty="0" err="1" smtClean="0">
                <a:solidFill>
                  <a:schemeClr val="tx1"/>
                </a:solidFill>
              </a:rPr>
              <a:t>penilaian</a:t>
            </a:r>
            <a:r>
              <a:rPr lang="en-US" dirty="0" smtClean="0">
                <a:solidFill>
                  <a:schemeClr val="tx1"/>
                </a:solidFill>
              </a:rPr>
              <a:t> </a:t>
            </a:r>
          </a:p>
        </p:txBody>
      </p:sp>
      <p:sp>
        <p:nvSpPr>
          <p:cNvPr id="3" name="Left Brace 2"/>
          <p:cNvSpPr/>
          <p:nvPr/>
        </p:nvSpPr>
        <p:spPr>
          <a:xfrm>
            <a:off x="2382591" y="4113427"/>
            <a:ext cx="244699" cy="1579035"/>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66186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6" t="7868" r="2131" b="8634"/>
          <a:stretch/>
        </p:blipFill>
        <p:spPr bwMode="auto">
          <a:xfrm>
            <a:off x="59963" y="539645"/>
            <a:ext cx="12089469"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2630" y="3122951"/>
            <a:ext cx="6045200" cy="28581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6517869" y="1944246"/>
            <a:ext cx="2239764" cy="1003300"/>
          </a:xfrm>
          <a:prstGeom prst="wedgeRectCallout">
            <a:avLst>
              <a:gd name="adj1" fmla="val -63142"/>
              <a:gd name="adj2" fmla="val 115477"/>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rPr>
              <a:t>Elemen</a:t>
            </a:r>
            <a:r>
              <a:rPr lang="en-US" dirty="0" smtClean="0">
                <a:solidFill>
                  <a:schemeClr val="tx1"/>
                </a:solidFill>
              </a:rPr>
              <a:t> lain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Contoh</a:t>
            </a:r>
            <a:r>
              <a:rPr lang="en-US" dirty="0">
                <a:solidFill>
                  <a:schemeClr val="tx1"/>
                </a:solidFill>
              </a:rPr>
              <a:t> </a:t>
            </a:r>
            <a:r>
              <a:rPr lang="en-US" dirty="0" err="1" smtClean="0">
                <a:solidFill>
                  <a:schemeClr val="tx1"/>
                </a:solidFill>
              </a:rPr>
              <a:t>elemen</a:t>
            </a:r>
            <a:r>
              <a:rPr lang="en-US" dirty="0" smtClean="0">
                <a:solidFill>
                  <a:schemeClr val="tx1"/>
                </a:solidFill>
              </a:rPr>
              <a:t> </a:t>
            </a:r>
            <a:r>
              <a:rPr lang="en-US" dirty="0">
                <a:solidFill>
                  <a:schemeClr val="tx1"/>
                </a:solidFill>
              </a:rPr>
              <a:t>lain</a:t>
            </a:r>
          </a:p>
        </p:txBody>
      </p:sp>
    </p:spTree>
    <p:extLst>
      <p:ext uri="{BB962C8B-B14F-4D97-AF65-F5344CB8AC3E}">
        <p14:creationId xmlns:p14="http://schemas.microsoft.com/office/powerpoint/2010/main" val="3589497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549157"/>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309897"/>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5" y="1269234"/>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74173" y="2253976"/>
            <a:ext cx="1628922" cy="1509621"/>
            <a:chOff x="2669042" y="3159478"/>
            <a:chExt cx="2182744" cy="1439812"/>
          </a:xfrm>
        </p:grpSpPr>
        <p:sp>
          <p:nvSpPr>
            <p:cNvPr id="23" name="Rectangle 22"/>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a:solidFill>
                    <a:schemeClr val="bg1"/>
                  </a:solidFill>
                  <a:latin typeface="Century Gothic" panose="020B0502020202020204" pitchFamily="34" charset="0"/>
                  <a:cs typeface="helvetica" panose="020B0604020202020204" pitchFamily="34" charset="0"/>
                </a:rPr>
                <a:t>J/</a:t>
              </a:r>
              <a:r>
                <a:rPr lang="en-US" sz="1200" dirty="0" err="1">
                  <a:solidFill>
                    <a:schemeClr val="bg1"/>
                  </a:solidFill>
                  <a:latin typeface="Century Gothic" panose="020B0502020202020204" pitchFamily="34" charset="0"/>
                  <a:cs typeface="helvetica" panose="020B0604020202020204" pitchFamily="34" charset="0"/>
                </a:rPr>
                <a:t>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Spesifikasi</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a:off x="2033406" y="1362940"/>
            <a:ext cx="9750762" cy="4801314"/>
          </a:xfrm>
          <a:prstGeom prst="rect">
            <a:avLst/>
          </a:prstGeom>
        </p:spPr>
        <p:txBody>
          <a:bodyPr wrap="square">
            <a:spAutoFit/>
          </a:bodyPr>
          <a:lstStyle/>
          <a:p>
            <a:pPr marL="463550" lvl="1"/>
            <a:r>
              <a:rPr lang="en-US" b="1" dirty="0" err="1">
                <a:latin typeface="Century Gothic" panose="020B0502020202020204" pitchFamily="34" charset="0"/>
              </a:rPr>
              <a:t>Senarai</a:t>
            </a:r>
            <a:r>
              <a:rPr lang="en-US" b="1" dirty="0">
                <a:latin typeface="Century Gothic" panose="020B0502020202020204" pitchFamily="34" charset="0"/>
              </a:rPr>
              <a:t> </a:t>
            </a:r>
            <a:r>
              <a:rPr lang="en-US" b="1" dirty="0" err="1">
                <a:latin typeface="Century Gothic" panose="020B0502020202020204" pitchFamily="34" charset="0"/>
              </a:rPr>
              <a:t>Semak</a:t>
            </a:r>
            <a:r>
              <a:rPr lang="en-US" b="1" dirty="0">
                <a:latin typeface="Century Gothic" panose="020B0502020202020204" pitchFamily="34" charset="0"/>
              </a:rPr>
              <a:t> </a:t>
            </a:r>
            <a:r>
              <a:rPr lang="en-US" b="1" dirty="0" err="1" smtClean="0">
                <a:latin typeface="Century Gothic" panose="020B0502020202020204" pitchFamily="34" charset="0"/>
              </a:rPr>
              <a:t>Kewangan</a:t>
            </a:r>
            <a:r>
              <a:rPr lang="en-US" b="1" dirty="0" smtClean="0">
                <a:latin typeface="Century Gothic" panose="020B0502020202020204" pitchFamily="34" charset="0"/>
              </a:rPr>
              <a:t>  </a:t>
            </a:r>
            <a:r>
              <a:rPr lang="en-US" dirty="0" err="1">
                <a:latin typeface="Century Gothic" panose="020B0502020202020204" pitchFamily="34" charset="0"/>
              </a:rPr>
              <a:t>merangkumi</a:t>
            </a:r>
            <a:r>
              <a:rPr lang="en-US" dirty="0">
                <a:latin typeface="Century Gothic" panose="020B0502020202020204" pitchFamily="34" charset="0"/>
              </a:rPr>
              <a:t> </a:t>
            </a:r>
            <a:r>
              <a:rPr lang="en-US" dirty="0" err="1">
                <a:latin typeface="Century Gothic" panose="020B0502020202020204" pitchFamily="34" charset="0"/>
              </a:rPr>
              <a:t>elemen-elemen</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smtClean="0">
                <a:latin typeface="Century Gothic" panose="020B0502020202020204" pitchFamily="34" charset="0"/>
              </a:rPr>
              <a:t>kewangan</a:t>
            </a:r>
            <a:r>
              <a:rPr lang="en-US" dirty="0" smtClean="0">
                <a:latin typeface="Century Gothic" panose="020B0502020202020204" pitchFamily="34" charset="0"/>
              </a:rPr>
              <a:t>/</a:t>
            </a:r>
            <a:r>
              <a:rPr lang="en-US" dirty="0" err="1" smtClean="0">
                <a:latin typeface="Century Gothic" panose="020B0502020202020204" pitchFamily="34" charset="0"/>
              </a:rPr>
              <a:t>pemberitahuan</a:t>
            </a:r>
            <a:r>
              <a:rPr lang="en-US" dirty="0" smtClean="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iaitu</a:t>
            </a:r>
            <a:r>
              <a:rPr lang="en-US" dirty="0">
                <a:latin typeface="Century Gothic" panose="020B0502020202020204" pitchFamily="34" charset="0"/>
              </a:rPr>
              <a:t> :-</a:t>
            </a:r>
          </a:p>
          <a:p>
            <a:pPr marL="463550" lvl="1"/>
            <a:endParaRPr lang="en-US" dirty="0">
              <a:latin typeface="Century Gothic" panose="020B0502020202020204" pitchFamily="34" charset="0"/>
            </a:endParaRPr>
          </a:p>
          <a:p>
            <a:pPr marL="1377950" lvl="1" indent="-463550">
              <a:buFont typeface="Wingdings" panose="05000000000000000000" pitchFamily="2" charset="2"/>
              <a:buChar char="Ø"/>
            </a:pPr>
            <a:r>
              <a:rPr lang="en-US" dirty="0" err="1" smtClean="0">
                <a:latin typeface="Century Gothic" panose="020B0502020202020204" pitchFamily="34" charset="0"/>
              </a:rPr>
              <a:t>Templat</a:t>
            </a:r>
            <a:r>
              <a:rPr lang="en-US" dirty="0" smtClean="0">
                <a:latin typeface="Century Gothic" panose="020B0502020202020204" pitchFamily="34" charset="0"/>
              </a:rPr>
              <a:t>  item </a:t>
            </a:r>
            <a:r>
              <a:rPr lang="en-US" dirty="0" err="1" smtClean="0">
                <a:latin typeface="Century Gothic" panose="020B0502020202020204" pitchFamily="34" charset="0"/>
              </a:rPr>
              <a:t>akan</a:t>
            </a:r>
            <a:r>
              <a:rPr lang="en-US" dirty="0" smtClean="0">
                <a:latin typeface="Century Gothic" panose="020B0502020202020204" pitchFamily="34" charset="0"/>
              </a:rPr>
              <a:t> </a:t>
            </a:r>
            <a:r>
              <a:rPr lang="en-US" dirty="0" err="1" smtClean="0">
                <a:latin typeface="Century Gothic" panose="020B0502020202020204" pitchFamily="34" charset="0"/>
              </a:rPr>
              <a:t>dibawa</a:t>
            </a:r>
            <a:r>
              <a:rPr lang="en-US" dirty="0" smtClean="0">
                <a:latin typeface="Century Gothic" panose="020B0502020202020204" pitchFamily="34" charset="0"/>
              </a:rPr>
              <a:t> </a:t>
            </a:r>
            <a:r>
              <a:rPr lang="en-US" dirty="0" err="1" smtClean="0">
                <a:latin typeface="Century Gothic" panose="020B0502020202020204" pitchFamily="34" charset="0"/>
              </a:rPr>
              <a:t>dari</a:t>
            </a:r>
            <a:r>
              <a:rPr lang="en-US" dirty="0" smtClean="0">
                <a:latin typeface="Century Gothic" panose="020B0502020202020204" pitchFamily="34" charset="0"/>
              </a:rPr>
              <a:t> </a:t>
            </a:r>
            <a:r>
              <a:rPr lang="en-US" dirty="0" err="1" smtClean="0">
                <a:latin typeface="Century Gothic" panose="020B0502020202020204" pitchFamily="34" charset="0"/>
              </a:rPr>
              <a:t>Senarai</a:t>
            </a:r>
            <a:r>
              <a:rPr lang="en-US" dirty="0" smtClean="0">
                <a:latin typeface="Century Gothic" panose="020B0502020202020204" pitchFamily="34" charset="0"/>
              </a:rPr>
              <a:t> </a:t>
            </a:r>
            <a:r>
              <a:rPr lang="en-US" dirty="0" err="1" smtClean="0">
                <a:latin typeface="Century Gothic" panose="020B0502020202020204" pitchFamily="34" charset="0"/>
              </a:rPr>
              <a:t>Semak</a:t>
            </a:r>
            <a:r>
              <a:rPr lang="en-US" dirty="0" smtClean="0">
                <a:latin typeface="Century Gothic" panose="020B0502020202020204" pitchFamily="34" charset="0"/>
              </a:rPr>
              <a:t> </a:t>
            </a:r>
            <a:r>
              <a:rPr lang="en-US" dirty="0" err="1" smtClean="0">
                <a:latin typeface="Century Gothic" panose="020B0502020202020204" pitchFamily="34" charset="0"/>
              </a:rPr>
              <a:t>Teknikal</a:t>
            </a:r>
            <a:r>
              <a:rPr lang="en-US" dirty="0" smtClean="0">
                <a:latin typeface="Century Gothic" panose="020B0502020202020204" pitchFamily="34" charset="0"/>
              </a:rPr>
              <a:t> </a:t>
            </a:r>
            <a:r>
              <a:rPr lang="en-US" dirty="0" err="1" smtClean="0">
                <a:latin typeface="Century Gothic" panose="020B0502020202020204" pitchFamily="34" charset="0"/>
              </a:rPr>
              <a:t>ke</a:t>
            </a:r>
            <a:r>
              <a:rPr lang="en-US" dirty="0" smtClean="0">
                <a:latin typeface="Century Gothic" panose="020B0502020202020204" pitchFamily="34" charset="0"/>
              </a:rPr>
              <a:t> </a:t>
            </a:r>
            <a:r>
              <a:rPr lang="en-US" dirty="0" err="1" smtClean="0">
                <a:latin typeface="Century Gothic" panose="020B0502020202020204" pitchFamily="34" charset="0"/>
              </a:rPr>
              <a:t>Senarai</a:t>
            </a:r>
            <a:r>
              <a:rPr lang="en-US" dirty="0" smtClean="0">
                <a:latin typeface="Century Gothic" panose="020B0502020202020204" pitchFamily="34" charset="0"/>
              </a:rPr>
              <a:t> </a:t>
            </a:r>
            <a:r>
              <a:rPr lang="en-US" dirty="0" err="1" smtClean="0">
                <a:latin typeface="Century Gothic" panose="020B0502020202020204" pitchFamily="34" charset="0"/>
              </a:rPr>
              <a:t>Kewangan</a:t>
            </a:r>
            <a:r>
              <a:rPr lang="en-US" dirty="0" smtClean="0">
                <a:latin typeface="Century Gothic" panose="020B0502020202020204" pitchFamily="34" charset="0"/>
              </a:rPr>
              <a:t> </a:t>
            </a:r>
            <a:r>
              <a:rPr lang="en-US" dirty="0" err="1" smtClean="0">
                <a:latin typeface="Century Gothic" panose="020B0502020202020204" pitchFamily="34" charset="0"/>
              </a:rPr>
              <a:t>untuk</a:t>
            </a:r>
            <a:r>
              <a:rPr lang="en-US" dirty="0" smtClean="0">
                <a:latin typeface="Century Gothic" panose="020B0502020202020204" pitchFamily="34" charset="0"/>
              </a:rPr>
              <a:t> </a:t>
            </a:r>
            <a:r>
              <a:rPr lang="en-US" dirty="0" err="1" smtClean="0">
                <a:latin typeface="Century Gothic" panose="020B0502020202020204" pitchFamily="34" charset="0"/>
              </a:rPr>
              <a:t>tujuan</a:t>
            </a:r>
            <a:r>
              <a:rPr lang="en-US" dirty="0" smtClean="0">
                <a:latin typeface="Century Gothic" panose="020B0502020202020204" pitchFamily="34" charset="0"/>
              </a:rPr>
              <a:t> </a:t>
            </a:r>
            <a:r>
              <a:rPr lang="en-US" dirty="0" err="1" smtClean="0">
                <a:latin typeface="Century Gothic" panose="020B0502020202020204" pitchFamily="34" charset="0"/>
              </a:rPr>
              <a:t>kunci</a:t>
            </a:r>
            <a:r>
              <a:rPr lang="en-US" dirty="0" smtClean="0">
                <a:latin typeface="Century Gothic" panose="020B0502020202020204" pitchFamily="34" charset="0"/>
              </a:rPr>
              <a:t> </a:t>
            </a:r>
            <a:r>
              <a:rPr lang="en-US" dirty="0" err="1" smtClean="0">
                <a:latin typeface="Century Gothic" panose="020B0502020202020204" pitchFamily="34" charset="0"/>
              </a:rPr>
              <a:t>masuk</a:t>
            </a:r>
            <a:r>
              <a:rPr lang="en-US" dirty="0" smtClean="0">
                <a:latin typeface="Century Gothic" panose="020B0502020202020204" pitchFamily="34" charset="0"/>
              </a:rPr>
              <a:t> </a:t>
            </a:r>
            <a:r>
              <a:rPr lang="en-US" b="1" dirty="0" err="1" smtClean="0">
                <a:latin typeface="Century Gothic" panose="020B0502020202020204" pitchFamily="34" charset="0"/>
              </a:rPr>
              <a:t>Jumlah</a:t>
            </a:r>
            <a:r>
              <a:rPr lang="en-US" b="1" dirty="0" smtClean="0">
                <a:latin typeface="Century Gothic" panose="020B0502020202020204" pitchFamily="34" charset="0"/>
              </a:rPr>
              <a:t> </a:t>
            </a:r>
            <a:r>
              <a:rPr lang="en-US" b="1" dirty="0" err="1">
                <a:latin typeface="Century Gothic" panose="020B0502020202020204" pitchFamily="34" charset="0"/>
              </a:rPr>
              <a:t>H</a:t>
            </a:r>
            <a:r>
              <a:rPr lang="en-US" b="1" dirty="0" err="1" smtClean="0">
                <a:latin typeface="Century Gothic" panose="020B0502020202020204" pitchFamily="34" charset="0"/>
              </a:rPr>
              <a:t>arga</a:t>
            </a:r>
            <a:r>
              <a:rPr lang="en-US" b="1" dirty="0" smtClean="0">
                <a:latin typeface="Century Gothic" panose="020B0502020202020204" pitchFamily="34" charset="0"/>
              </a:rPr>
              <a:t> </a:t>
            </a:r>
            <a:r>
              <a:rPr lang="en-US" b="1" dirty="0" err="1" smtClean="0">
                <a:latin typeface="Century Gothic" panose="020B0502020202020204" pitchFamily="34" charset="0"/>
              </a:rPr>
              <a:t>Indikatif</a:t>
            </a:r>
            <a:r>
              <a:rPr lang="en-US" b="1" dirty="0" smtClean="0">
                <a:latin typeface="Century Gothic" panose="020B0502020202020204" pitchFamily="34" charset="0"/>
              </a:rPr>
              <a:t> </a:t>
            </a:r>
            <a:r>
              <a:rPr lang="en-US" b="1" dirty="0" err="1" smtClean="0">
                <a:latin typeface="Century Gothic" panose="020B0502020202020204" pitchFamily="34" charset="0"/>
              </a:rPr>
              <a:t>Sebenar</a:t>
            </a:r>
            <a:r>
              <a:rPr lang="en-US" dirty="0" smtClean="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b="1" dirty="0" err="1">
                <a:latin typeface="Century Gothic" panose="020B0502020202020204" pitchFamily="34" charset="0"/>
              </a:rPr>
              <a:t>setiap</a:t>
            </a:r>
            <a:r>
              <a:rPr lang="en-US" b="1" dirty="0">
                <a:latin typeface="Century Gothic" panose="020B0502020202020204" pitchFamily="34" charset="0"/>
              </a:rPr>
              <a:t> </a:t>
            </a:r>
            <a:r>
              <a:rPr lang="en-US" b="1" dirty="0" smtClean="0">
                <a:latin typeface="Century Gothic" panose="020B0502020202020204" pitchFamily="34" charset="0"/>
              </a:rPr>
              <a:t>item.  </a:t>
            </a:r>
            <a:r>
              <a:rPr lang="en-US" b="1" dirty="0" err="1" smtClean="0">
                <a:latin typeface="Century Gothic" panose="020B0502020202020204" pitchFamily="34" charset="0"/>
              </a:rPr>
              <a:t>Jumlah</a:t>
            </a:r>
            <a:r>
              <a:rPr lang="en-US" b="1" dirty="0" smtClean="0">
                <a:latin typeface="Century Gothic" panose="020B0502020202020204" pitchFamily="34" charset="0"/>
              </a:rPr>
              <a:t> </a:t>
            </a:r>
            <a:r>
              <a:rPr lang="en-US" b="1" dirty="0" err="1">
                <a:latin typeface="Century Gothic" panose="020B0502020202020204" pitchFamily="34" charset="0"/>
              </a:rPr>
              <a:t>H</a:t>
            </a:r>
            <a:r>
              <a:rPr lang="en-US" b="1" dirty="0" err="1" smtClean="0">
                <a:latin typeface="Century Gothic" panose="020B0502020202020204" pitchFamily="34" charset="0"/>
              </a:rPr>
              <a:t>arga</a:t>
            </a:r>
            <a:r>
              <a:rPr lang="en-US" b="1" dirty="0" smtClean="0">
                <a:latin typeface="Century Gothic" panose="020B0502020202020204" pitchFamily="34" charset="0"/>
              </a:rPr>
              <a:t> </a:t>
            </a:r>
            <a:r>
              <a:rPr lang="en-US" b="1" dirty="0" err="1">
                <a:latin typeface="Century Gothic" panose="020B0502020202020204" pitchFamily="34" charset="0"/>
              </a:rPr>
              <a:t>I</a:t>
            </a:r>
            <a:r>
              <a:rPr lang="en-US" b="1" dirty="0" err="1" smtClean="0">
                <a:latin typeface="Century Gothic" panose="020B0502020202020204" pitchFamily="34" charset="0"/>
              </a:rPr>
              <a:t>ndikatif</a:t>
            </a:r>
            <a:r>
              <a:rPr lang="en-US" b="1" dirty="0" smtClean="0">
                <a:latin typeface="Century Gothic" panose="020B0502020202020204" pitchFamily="34" charset="0"/>
              </a:rPr>
              <a:t> </a:t>
            </a:r>
            <a:r>
              <a:rPr lang="en-US" b="1" dirty="0" err="1">
                <a:latin typeface="Century Gothic" panose="020B0502020202020204" pitchFamily="34" charset="0"/>
              </a:rPr>
              <a:t>K</a:t>
            </a:r>
            <a:r>
              <a:rPr lang="en-US" b="1" dirty="0" err="1" smtClean="0">
                <a:latin typeface="Century Gothic" panose="020B0502020202020204" pitchFamily="34" charset="0"/>
              </a:rPr>
              <a:t>eseluruhan</a:t>
            </a:r>
            <a:r>
              <a:rPr lang="en-US" b="1" dirty="0" smtClean="0">
                <a:latin typeface="Century Gothic" panose="020B0502020202020204" pitchFamily="34" charset="0"/>
              </a:rPr>
              <a:t> </a:t>
            </a:r>
            <a:r>
              <a:rPr lang="en-US" dirty="0" err="1" smtClean="0">
                <a:latin typeface="Century Gothic" panose="020B0502020202020204" pitchFamily="34" charset="0"/>
              </a:rPr>
              <a:t>perolehan</a:t>
            </a:r>
            <a:r>
              <a:rPr lang="en-US" dirty="0" smtClean="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dijana</a:t>
            </a:r>
            <a:r>
              <a:rPr lang="en-US" dirty="0">
                <a:latin typeface="Century Gothic" panose="020B0502020202020204" pitchFamily="34" charset="0"/>
              </a:rPr>
              <a:t> </a:t>
            </a:r>
            <a:r>
              <a:rPr lang="en-US" dirty="0" err="1" smtClean="0">
                <a:latin typeface="Century Gothic" panose="020B0502020202020204" pitchFamily="34" charset="0"/>
              </a:rPr>
              <a:t>oleh</a:t>
            </a:r>
            <a:r>
              <a:rPr lang="en-US" dirty="0" smtClean="0">
                <a:latin typeface="Century Gothic" panose="020B0502020202020204" pitchFamily="34" charset="0"/>
              </a:rPr>
              <a:t> </a:t>
            </a:r>
            <a:r>
              <a:rPr lang="en-US" dirty="0" err="1" smtClean="0">
                <a:latin typeface="Century Gothic" panose="020B0502020202020204" pitchFamily="34" charset="0"/>
              </a:rPr>
              <a:t>sistem</a:t>
            </a:r>
            <a:r>
              <a:rPr lang="en-US" dirty="0" smtClean="0">
                <a:latin typeface="Century Gothic" panose="020B0502020202020204" pitchFamily="34" charset="0"/>
              </a:rPr>
              <a:t> </a:t>
            </a:r>
            <a:r>
              <a:rPr lang="en-US" dirty="0" err="1" smtClean="0">
                <a:latin typeface="Century Gothic" panose="020B0502020202020204" pitchFamily="34" charset="0"/>
              </a:rPr>
              <a:t>daripada</a:t>
            </a:r>
            <a:r>
              <a:rPr lang="en-US" dirty="0" smtClean="0">
                <a:latin typeface="Century Gothic" panose="020B0502020202020204" pitchFamily="34" charset="0"/>
              </a:rPr>
              <a:t> </a:t>
            </a:r>
            <a:r>
              <a:rPr lang="en-US" b="1" dirty="0" err="1" smtClean="0">
                <a:latin typeface="Century Gothic" panose="020B0502020202020204" pitchFamily="34" charset="0"/>
              </a:rPr>
              <a:t>Jumlah</a:t>
            </a:r>
            <a:r>
              <a:rPr lang="en-US" b="1" dirty="0" smtClean="0">
                <a:latin typeface="Century Gothic" panose="020B0502020202020204" pitchFamily="34" charset="0"/>
              </a:rPr>
              <a:t> </a:t>
            </a:r>
            <a:r>
              <a:rPr lang="en-US" b="1" dirty="0" err="1">
                <a:latin typeface="Century Gothic" panose="020B0502020202020204" pitchFamily="34" charset="0"/>
              </a:rPr>
              <a:t>H</a:t>
            </a:r>
            <a:r>
              <a:rPr lang="en-US" b="1" dirty="0" err="1" smtClean="0">
                <a:latin typeface="Century Gothic" panose="020B0502020202020204" pitchFamily="34" charset="0"/>
              </a:rPr>
              <a:t>arga</a:t>
            </a:r>
            <a:r>
              <a:rPr lang="en-US" b="1" dirty="0" smtClean="0">
                <a:latin typeface="Century Gothic" panose="020B0502020202020204" pitchFamily="34" charset="0"/>
              </a:rPr>
              <a:t> </a:t>
            </a:r>
            <a:r>
              <a:rPr lang="en-US" b="1" dirty="0" err="1" smtClean="0">
                <a:latin typeface="Century Gothic" panose="020B0502020202020204" pitchFamily="34" charset="0"/>
              </a:rPr>
              <a:t>Indikatif</a:t>
            </a:r>
            <a:r>
              <a:rPr lang="en-US" dirty="0" smtClean="0">
                <a:latin typeface="Century Gothic" panose="020B0502020202020204" pitchFamily="34" charset="0"/>
              </a:rPr>
              <a:t> </a:t>
            </a:r>
            <a:r>
              <a:rPr lang="en-US" b="1" dirty="0" err="1">
                <a:latin typeface="Century Gothic" panose="020B0502020202020204" pitchFamily="34" charset="0"/>
              </a:rPr>
              <a:t>setiap</a:t>
            </a:r>
            <a:r>
              <a:rPr lang="en-US" b="1" dirty="0">
                <a:latin typeface="Century Gothic" panose="020B0502020202020204" pitchFamily="34" charset="0"/>
              </a:rPr>
              <a:t> </a:t>
            </a:r>
            <a:r>
              <a:rPr lang="en-US" b="1" dirty="0" smtClean="0">
                <a:latin typeface="Century Gothic" panose="020B0502020202020204" pitchFamily="34" charset="0"/>
              </a:rPr>
              <a:t>item</a:t>
            </a:r>
          </a:p>
          <a:p>
            <a:pPr marL="914400" lvl="1"/>
            <a:endParaRPr lang="en-US" b="1" dirty="0">
              <a:latin typeface="Century Gothic" panose="020B0502020202020204" pitchFamily="34" charset="0"/>
            </a:endParaRPr>
          </a:p>
          <a:p>
            <a:pPr marL="1377950" indent="-463550">
              <a:buFont typeface="Wingdings" panose="05000000000000000000" pitchFamily="2" charset="2"/>
              <a:buChar char="Ø"/>
            </a:pPr>
            <a:r>
              <a:rPr lang="en-US" dirty="0">
                <a:latin typeface="Century Gothic" panose="020B0502020202020204" pitchFamily="34" charset="0"/>
              </a:rPr>
              <a:t>Lain-lain </a:t>
            </a:r>
            <a:r>
              <a:rPr lang="en-US" dirty="0" err="1">
                <a:latin typeface="Century Gothic" panose="020B0502020202020204" pitchFamily="34" charset="0"/>
              </a:rPr>
              <a:t>elemen</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kriteria</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a:t>
            </a:r>
            <a:r>
              <a:rPr lang="en-US" dirty="0" err="1">
                <a:latin typeface="Century Gothic" panose="020B0502020202020204" pitchFamily="34" charset="0"/>
              </a:rPr>
              <a:t>dokumen</a:t>
            </a:r>
            <a:r>
              <a:rPr lang="en-US" dirty="0">
                <a:latin typeface="Century Gothic" panose="020B0502020202020204" pitchFamily="34" charset="0"/>
              </a:rPr>
              <a:t> </a:t>
            </a:r>
            <a:r>
              <a:rPr lang="en-US" dirty="0" err="1">
                <a:latin typeface="Century Gothic" panose="020B0502020202020204" pitchFamily="34" charset="0"/>
              </a:rPr>
              <a:t>pematuhan</a:t>
            </a:r>
            <a:r>
              <a:rPr lang="en-US" dirty="0">
                <a:latin typeface="Century Gothic" panose="020B0502020202020204" pitchFamily="34" charset="0"/>
              </a:rPr>
              <a:t> </a:t>
            </a:r>
            <a:r>
              <a:rPr lang="en-US" dirty="0" err="1" smtClean="0">
                <a:latin typeface="Century Gothic" panose="020B0502020202020204" pitchFamily="34" charset="0"/>
              </a:rPr>
              <a:t>disediakan</a:t>
            </a:r>
            <a:r>
              <a:rPr lang="en-US" dirty="0" smtClean="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sistem</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diguna</a:t>
            </a:r>
            <a:r>
              <a:rPr lang="en-US" dirty="0">
                <a:latin typeface="Century Gothic" panose="020B0502020202020204" pitchFamily="34" charset="0"/>
              </a:rPr>
              <a:t> </a:t>
            </a:r>
            <a:r>
              <a:rPr lang="en-US" dirty="0" err="1">
                <a:latin typeface="Century Gothic" panose="020B0502020202020204" pitchFamily="34" charset="0"/>
              </a:rPr>
              <a:t>pakai</a:t>
            </a:r>
            <a:r>
              <a:rPr lang="en-US" dirty="0">
                <a:latin typeface="Century Gothic" panose="020B0502020202020204" pitchFamily="34" charset="0"/>
              </a:rPr>
              <a:t>/</a:t>
            </a:r>
            <a:r>
              <a:rPr lang="en-US" dirty="0" err="1">
                <a:latin typeface="Century Gothic" panose="020B0502020202020204" pitchFamily="34" charset="0"/>
              </a:rPr>
              <a:t>dipilih</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agensi</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juga</a:t>
            </a:r>
            <a:r>
              <a:rPr lang="en-US" dirty="0">
                <a:latin typeface="Century Gothic" panose="020B0502020202020204" pitchFamily="34" charset="0"/>
              </a:rPr>
              <a:t> </a:t>
            </a:r>
            <a:r>
              <a:rPr lang="en-US" dirty="0" err="1">
                <a:latin typeface="Century Gothic" panose="020B0502020202020204" pitchFamily="34" charset="0"/>
              </a:rPr>
              <a:t>ditambah</a:t>
            </a:r>
            <a:r>
              <a:rPr lang="en-US" dirty="0">
                <a:latin typeface="Century Gothic" panose="020B0502020202020204" pitchFamily="34" charset="0"/>
              </a:rPr>
              <a:t> </a:t>
            </a:r>
            <a:r>
              <a:rPr lang="en-US" dirty="0" err="1">
                <a:latin typeface="Century Gothic" panose="020B0502020202020204" pitchFamily="34" charset="0"/>
              </a:rPr>
              <a:t>mengikut</a:t>
            </a:r>
            <a:r>
              <a:rPr lang="en-US" dirty="0">
                <a:latin typeface="Century Gothic" panose="020B0502020202020204" pitchFamily="34" charset="0"/>
              </a:rPr>
              <a:t> </a:t>
            </a:r>
            <a:r>
              <a:rPr lang="en-US" dirty="0" err="1">
                <a:latin typeface="Century Gothic" panose="020B0502020202020204" pitchFamily="34" charset="0"/>
              </a:rPr>
              <a:t>keperluan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kesesuaian</a:t>
            </a:r>
            <a:r>
              <a:rPr lang="en-US" dirty="0">
                <a:latin typeface="Century Gothic" panose="020B0502020202020204" pitchFamily="34" charset="0"/>
              </a:rPr>
              <a:t> </a:t>
            </a:r>
            <a:r>
              <a:rPr lang="en-US" dirty="0" err="1">
                <a:latin typeface="Century Gothic" panose="020B0502020202020204" pitchFamily="34" charset="0"/>
              </a:rPr>
              <a:t>perolehan</a:t>
            </a:r>
            <a:r>
              <a:rPr lang="en-US" dirty="0">
                <a:latin typeface="Century Gothic" panose="020B0502020202020204" pitchFamily="34" charset="0"/>
              </a:rPr>
              <a:t> yang </a:t>
            </a:r>
            <a:r>
              <a:rPr lang="en-US" dirty="0" err="1">
                <a:latin typeface="Century Gothic" panose="020B0502020202020204" pitchFamily="34" charset="0"/>
              </a:rPr>
              <a:t>dilaksanakan</a:t>
            </a:r>
            <a:r>
              <a:rPr lang="en-US" dirty="0" smtClean="0">
                <a:latin typeface="Century Gothic" panose="020B0502020202020204" pitchFamily="34" charset="0"/>
              </a:rPr>
              <a:t>.</a:t>
            </a:r>
          </a:p>
          <a:p>
            <a:pPr marL="914400"/>
            <a:endParaRPr lang="en-US" dirty="0">
              <a:latin typeface="Century Gothic" panose="020B0502020202020204" pitchFamily="34" charset="0"/>
            </a:endParaRPr>
          </a:p>
          <a:p>
            <a:pPr marL="1377950" indent="-463550">
              <a:buFont typeface="Wingdings" panose="05000000000000000000" pitchFamily="2" charset="2"/>
              <a:buChar char="Ø"/>
            </a:pPr>
            <a:r>
              <a:rPr lang="en-US" dirty="0" err="1">
                <a:latin typeface="Century Gothic" panose="020B0502020202020204" pitchFamily="34" charset="0"/>
              </a:rPr>
              <a:t>Penetapan</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samada</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a:latin typeface="Century Gothic" panose="020B0502020202020204" pitchFamily="34" charset="0"/>
              </a:rPr>
              <a:t>automatik</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smtClean="0">
                <a:latin typeface="Century Gothic" panose="020B0502020202020204" pitchFamily="34" charset="0"/>
              </a:rPr>
              <a:t>pengguna</a:t>
            </a:r>
            <a:r>
              <a:rPr lang="en-US" dirty="0" smtClean="0">
                <a:latin typeface="Century Gothic" panose="020B0502020202020204" pitchFamily="34" charset="0"/>
              </a:rPr>
              <a:t> (</a:t>
            </a:r>
            <a:r>
              <a:rPr lang="en-US" dirty="0">
                <a:latin typeface="Century Gothic" panose="020B0502020202020204" pitchFamily="34" charset="0"/>
              </a:rPr>
              <a:t>manual)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setiap</a:t>
            </a:r>
            <a:r>
              <a:rPr lang="en-US" dirty="0">
                <a:latin typeface="Century Gothic" panose="020B0502020202020204" pitchFamily="34" charset="0"/>
              </a:rPr>
              <a:t> lain-lain </a:t>
            </a:r>
            <a:r>
              <a:rPr lang="en-US" dirty="0" err="1">
                <a:latin typeface="Century Gothic" panose="020B0502020202020204" pitchFamily="34" charset="0"/>
              </a:rPr>
              <a:t>elemen</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kriteria</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a:t>
            </a:r>
            <a:r>
              <a:rPr lang="en-US" dirty="0" err="1">
                <a:latin typeface="Century Gothic" panose="020B0502020202020204" pitchFamily="34" charset="0"/>
              </a:rPr>
              <a:t>dokumen</a:t>
            </a:r>
            <a:r>
              <a:rPr lang="en-US" dirty="0">
                <a:latin typeface="Century Gothic" panose="020B0502020202020204" pitchFamily="34" charset="0"/>
              </a:rPr>
              <a:t> </a:t>
            </a:r>
            <a:r>
              <a:rPr lang="en-US" dirty="0" err="1" smtClean="0">
                <a:latin typeface="Century Gothic" panose="020B0502020202020204" pitchFamily="34" charset="0"/>
              </a:rPr>
              <a:t>pematuhan</a:t>
            </a:r>
            <a:r>
              <a:rPr lang="en-US" dirty="0" smtClean="0">
                <a:latin typeface="Century Gothic" panose="020B0502020202020204" pitchFamily="34" charset="0"/>
              </a:rPr>
              <a:t> </a:t>
            </a:r>
            <a:r>
              <a:rPr lang="en-US" dirty="0" err="1">
                <a:latin typeface="Century Gothic" panose="020B0502020202020204" pitchFamily="34" charset="0"/>
              </a:rPr>
              <a:t>jika</a:t>
            </a:r>
            <a:r>
              <a:rPr lang="en-US" dirty="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p>
          <a:p>
            <a:pPr marL="914400" lvl="1"/>
            <a:endParaRPr lang="en-US" dirty="0">
              <a:latin typeface="Century Gothic" panose="020B0502020202020204" pitchFamily="34" charset="0"/>
            </a:endParaRPr>
          </a:p>
        </p:txBody>
      </p:sp>
      <p:sp>
        <p:nvSpPr>
          <p:cNvPr id="14" name="Title 1"/>
          <p:cNvSpPr txBox="1">
            <a:spLocks/>
          </p:cNvSpPr>
          <p:nvPr/>
        </p:nvSpPr>
        <p:spPr>
          <a:xfrm>
            <a:off x="568421" y="610101"/>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Penyediaan</a:t>
            </a:r>
            <a:r>
              <a:rPr lang="en-US" sz="2000" b="1" dirty="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Spesifikasi</a:t>
            </a:r>
            <a:r>
              <a:rPr lang="en-US" sz="2000" b="1" dirty="0" smtClean="0">
                <a:latin typeface="Arial" pitchFamily="34" charset="0"/>
                <a:ea typeface="Arial Unicode MS" panose="020B0604020202020204" pitchFamily="34" charset="-128"/>
                <a:cs typeface="Arial" pitchFamily="34" charset="0"/>
              </a:rPr>
              <a:t> – </a:t>
            </a:r>
            <a:r>
              <a:rPr lang="en-US" sz="2000" b="1" dirty="0" err="1" smtClean="0">
                <a:latin typeface="Arial" pitchFamily="34" charset="0"/>
                <a:ea typeface="Arial Unicode MS" panose="020B0604020202020204" pitchFamily="34" charset="-128"/>
                <a:cs typeface="Arial" pitchFamily="34" charset="0"/>
              </a:rPr>
              <a:t>Senarai</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Semak</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Kewangan</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32336903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3" t="8306" r="2991" b="5792"/>
          <a:stretch/>
        </p:blipFill>
        <p:spPr bwMode="auto">
          <a:xfrm>
            <a:off x="-14988" y="494675"/>
            <a:ext cx="12198515"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10510" y="2911630"/>
            <a:ext cx="6305266" cy="12446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3837520" y="994220"/>
            <a:ext cx="5322626" cy="1417866"/>
          </a:xfrm>
          <a:prstGeom prst="wedgeRectCallout">
            <a:avLst>
              <a:gd name="adj1" fmla="val 24157"/>
              <a:gd name="adj2" fmla="val 84390"/>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r>
              <a:rPr lang="en-US" dirty="0" err="1">
                <a:solidFill>
                  <a:schemeClr val="tx1"/>
                </a:solidFill>
              </a:rPr>
              <a:t>Penyediaan</a:t>
            </a:r>
            <a:r>
              <a:rPr lang="en-US" dirty="0">
                <a:solidFill>
                  <a:schemeClr val="tx1"/>
                </a:solidFill>
              </a:rPr>
              <a:t> </a:t>
            </a:r>
            <a:r>
              <a:rPr lang="en-US" dirty="0" err="1">
                <a:solidFill>
                  <a:schemeClr val="tx1"/>
                </a:solidFill>
              </a:rPr>
              <a:t>Senarai</a:t>
            </a:r>
            <a:r>
              <a:rPr lang="en-US" dirty="0">
                <a:solidFill>
                  <a:schemeClr val="tx1"/>
                </a:solidFill>
              </a:rPr>
              <a:t>  </a:t>
            </a:r>
            <a:r>
              <a:rPr lang="en-US" dirty="0" err="1">
                <a:solidFill>
                  <a:schemeClr val="tx1"/>
                </a:solidFill>
              </a:rPr>
              <a:t>Semak</a:t>
            </a:r>
            <a:r>
              <a:rPr lang="en-US" dirty="0">
                <a:solidFill>
                  <a:schemeClr val="tx1"/>
                </a:solidFill>
              </a:rPr>
              <a:t> </a:t>
            </a:r>
            <a:r>
              <a:rPr lang="en-US" dirty="0" err="1">
                <a:solidFill>
                  <a:schemeClr val="tx1"/>
                </a:solidFill>
              </a:rPr>
              <a:t>Kewangan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Boleh</a:t>
            </a:r>
            <a:r>
              <a:rPr lang="en-US" dirty="0">
                <a:solidFill>
                  <a:schemeClr val="tx1"/>
                </a:solidFill>
              </a:rPr>
              <a:t> </a:t>
            </a:r>
            <a:r>
              <a:rPr lang="en-US" dirty="0" err="1">
                <a:solidFill>
                  <a:schemeClr val="tx1"/>
                </a:solidFill>
              </a:rPr>
              <a:t>dicapai</a:t>
            </a:r>
            <a:r>
              <a:rPr lang="en-US" dirty="0">
                <a:solidFill>
                  <a:schemeClr val="tx1"/>
                </a:solidFill>
              </a:rPr>
              <a:t> </a:t>
            </a:r>
            <a:r>
              <a:rPr lang="en-US" dirty="0" err="1">
                <a:solidFill>
                  <a:schemeClr val="tx1"/>
                </a:solidFill>
              </a:rPr>
              <a:t>melalui</a:t>
            </a:r>
            <a:r>
              <a:rPr lang="en-US" dirty="0">
                <a:solidFill>
                  <a:schemeClr val="tx1"/>
                </a:solidFill>
              </a:rPr>
              <a:t> menu </a:t>
            </a:r>
            <a:r>
              <a:rPr lang="en-US" dirty="0" err="1">
                <a:solidFill>
                  <a:schemeClr val="tx1"/>
                </a:solidFill>
              </a:rPr>
              <a:t>Senarai</a:t>
            </a:r>
            <a:r>
              <a:rPr lang="en-US" dirty="0">
                <a:solidFill>
                  <a:schemeClr val="tx1"/>
                </a:solidFill>
              </a:rPr>
              <a:t> </a:t>
            </a:r>
            <a:r>
              <a:rPr lang="en-US" dirty="0" err="1">
                <a:solidFill>
                  <a:schemeClr val="tx1"/>
                </a:solidFill>
              </a:rPr>
              <a:t>Semak</a:t>
            </a:r>
            <a:r>
              <a:rPr lang="en-US" dirty="0">
                <a:solidFill>
                  <a:schemeClr val="tx1"/>
                </a:solidFill>
              </a:rPr>
              <a:t> </a:t>
            </a:r>
            <a:r>
              <a:rPr lang="en-US" dirty="0" err="1">
                <a:solidFill>
                  <a:schemeClr val="tx1"/>
                </a:solidFill>
              </a:rPr>
              <a:t>K</a:t>
            </a:r>
            <a:r>
              <a:rPr lang="en-US" dirty="0" err="1" smtClean="0">
                <a:solidFill>
                  <a:schemeClr val="tx1"/>
                </a:solidFill>
              </a:rPr>
              <a:t>ewangan</a:t>
            </a:r>
            <a:r>
              <a:rPr lang="en-US" dirty="0" smtClean="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panduan</a:t>
            </a:r>
            <a:r>
              <a:rPr lang="en-US" dirty="0">
                <a:solidFill>
                  <a:schemeClr val="tx1"/>
                </a:solidFill>
              </a:rPr>
              <a:t> </a:t>
            </a:r>
            <a:r>
              <a:rPr lang="en-US" dirty="0" err="1">
                <a:solidFill>
                  <a:schemeClr val="tx1"/>
                </a:solidFill>
              </a:rPr>
              <a:t>ringkas</a:t>
            </a:r>
            <a:r>
              <a:rPr lang="en-US" dirty="0">
                <a:solidFill>
                  <a:schemeClr val="tx1"/>
                </a:solidFill>
              </a:rPr>
              <a:t> </a:t>
            </a:r>
            <a:r>
              <a:rPr lang="en-US" dirty="0" err="1">
                <a:solidFill>
                  <a:schemeClr val="tx1"/>
                </a:solidFill>
              </a:rPr>
              <a:t>penyediaan</a:t>
            </a:r>
            <a:r>
              <a:rPr lang="en-US" dirty="0">
                <a:solidFill>
                  <a:schemeClr val="tx1"/>
                </a:solidFill>
              </a:rPr>
              <a:t> </a:t>
            </a:r>
            <a:r>
              <a:rPr lang="en-US" dirty="0" err="1">
                <a:solidFill>
                  <a:schemeClr val="tx1"/>
                </a:solidFill>
              </a:rPr>
              <a:t>dipaparkan</a:t>
            </a:r>
            <a:r>
              <a:rPr lang="en-US" dirty="0">
                <a:solidFill>
                  <a:schemeClr val="tx1"/>
                </a:solidFill>
              </a:rPr>
              <a:t> </a:t>
            </a:r>
            <a:r>
              <a:rPr lang="en-US" dirty="0" err="1">
                <a:solidFill>
                  <a:schemeClr val="tx1"/>
                </a:solidFill>
              </a:rPr>
              <a:t>sebagai</a:t>
            </a:r>
            <a:r>
              <a:rPr lang="en-US" dirty="0">
                <a:solidFill>
                  <a:schemeClr val="tx1"/>
                </a:solidFill>
              </a:rPr>
              <a:t> </a:t>
            </a:r>
            <a:r>
              <a:rPr lang="en-US" dirty="0" err="1">
                <a:solidFill>
                  <a:schemeClr val="tx1"/>
                </a:solidFill>
              </a:rPr>
              <a:t>rujukan</a:t>
            </a:r>
            <a:endParaRPr lang="en-US" dirty="0">
              <a:solidFill>
                <a:schemeClr val="tx1"/>
              </a:solidFill>
            </a:endParaRPr>
          </a:p>
          <a:p>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sp>
        <p:nvSpPr>
          <p:cNvPr id="4" name="Rectangle 3"/>
          <p:cNvSpPr/>
          <p:nvPr/>
        </p:nvSpPr>
        <p:spPr>
          <a:xfrm>
            <a:off x="134912" y="3551335"/>
            <a:ext cx="2275598" cy="3910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5163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90800" y="4368800"/>
            <a:ext cx="9271000"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2590800" y="1435100"/>
            <a:ext cx="7302500" cy="2209800"/>
          </a:xfrm>
          <a:prstGeom prst="wedgeRectCallout">
            <a:avLst>
              <a:gd name="adj1" fmla="val -19094"/>
              <a:gd name="adj2" fmla="val 82615"/>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rPr>
              <a:t>Senarai</a:t>
            </a:r>
            <a:r>
              <a:rPr lang="en-US" b="1" dirty="0">
                <a:solidFill>
                  <a:schemeClr val="tx1"/>
                </a:solidFill>
              </a:rPr>
              <a:t> </a:t>
            </a:r>
            <a:r>
              <a:rPr lang="en-US" b="1" dirty="0" err="1">
                <a:solidFill>
                  <a:schemeClr val="tx1"/>
                </a:solidFill>
              </a:rPr>
              <a:t>Semak</a:t>
            </a:r>
            <a:r>
              <a:rPr lang="en-US" b="1" dirty="0">
                <a:solidFill>
                  <a:schemeClr val="tx1"/>
                </a:solidFill>
              </a:rPr>
              <a:t> </a:t>
            </a:r>
            <a:r>
              <a:rPr lang="en-US" b="1" dirty="0" err="1">
                <a:solidFill>
                  <a:schemeClr val="tx1"/>
                </a:solidFill>
              </a:rPr>
              <a:t>Kewangan</a:t>
            </a:r>
            <a:endParaRPr lang="en-US" b="1" dirty="0">
              <a:solidFill>
                <a:schemeClr val="tx1"/>
              </a:solidFill>
            </a:endParaRPr>
          </a:p>
          <a:p>
            <a:pPr marL="285750" indent="-285750">
              <a:buFont typeface="Arial" panose="020B0604020202020204" pitchFamily="34" charset="0"/>
              <a:buChar char="•"/>
            </a:pPr>
            <a:r>
              <a:rPr lang="en-US" dirty="0" err="1">
                <a:solidFill>
                  <a:schemeClr val="tx1"/>
                </a:solidFill>
              </a:rPr>
              <a:t>Elemen</a:t>
            </a:r>
            <a:r>
              <a:rPr lang="en-US" dirty="0">
                <a:solidFill>
                  <a:schemeClr val="tx1"/>
                </a:solidFill>
              </a:rPr>
              <a:t> </a:t>
            </a:r>
            <a:r>
              <a:rPr lang="en-US" dirty="0" err="1">
                <a:solidFill>
                  <a:schemeClr val="tx1"/>
                </a:solidFill>
              </a:rPr>
              <a:t>templat</a:t>
            </a:r>
            <a:r>
              <a:rPr lang="en-US" dirty="0">
                <a:solidFill>
                  <a:schemeClr val="tx1"/>
                </a:solidFill>
              </a:rPr>
              <a:t> item </a:t>
            </a:r>
            <a:r>
              <a:rPr lang="en-US" dirty="0" err="1">
                <a:solidFill>
                  <a:schemeClr val="tx1"/>
                </a:solidFill>
              </a:rPr>
              <a:t>akan</a:t>
            </a:r>
            <a:r>
              <a:rPr lang="en-US" dirty="0">
                <a:solidFill>
                  <a:schemeClr val="tx1"/>
                </a:solidFill>
              </a:rPr>
              <a:t> </a:t>
            </a:r>
            <a:r>
              <a:rPr lang="en-US" dirty="0" err="1">
                <a:solidFill>
                  <a:schemeClr val="tx1"/>
                </a:solidFill>
              </a:rPr>
              <a:t>dipaparkan</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r>
              <a:rPr lang="en-US" dirty="0">
                <a:solidFill>
                  <a:schemeClr val="tx1"/>
                </a:solidFill>
              </a:rPr>
              <a:t> di </a:t>
            </a:r>
            <a:r>
              <a:rPr lang="en-US" dirty="0" err="1">
                <a:solidFill>
                  <a:schemeClr val="tx1"/>
                </a:solidFill>
              </a:rPr>
              <a:t>senarai</a:t>
            </a:r>
            <a:r>
              <a:rPr lang="en-US" dirty="0">
                <a:solidFill>
                  <a:schemeClr val="tx1"/>
                </a:solidFill>
              </a:rPr>
              <a:t> </a:t>
            </a:r>
            <a:r>
              <a:rPr lang="en-US" dirty="0" err="1">
                <a:solidFill>
                  <a:schemeClr val="tx1"/>
                </a:solidFill>
              </a:rPr>
              <a:t>semak</a:t>
            </a:r>
            <a:r>
              <a:rPr lang="en-US" dirty="0">
                <a:solidFill>
                  <a:schemeClr val="tx1"/>
                </a:solidFill>
              </a:rPr>
              <a:t> </a:t>
            </a:r>
            <a:r>
              <a:rPr lang="en-US" dirty="0" err="1">
                <a:solidFill>
                  <a:schemeClr val="tx1"/>
                </a:solidFill>
              </a:rPr>
              <a:t>kewangan</a:t>
            </a:r>
            <a:r>
              <a:rPr lang="en-US" dirty="0">
                <a:solidFill>
                  <a:schemeClr val="tx1"/>
                </a:solidFill>
              </a:rPr>
              <a:t> </a:t>
            </a:r>
            <a:r>
              <a:rPr lang="en-US" dirty="0" err="1">
                <a:solidFill>
                  <a:schemeClr val="tx1"/>
                </a:solidFill>
              </a:rPr>
              <a:t>seperti</a:t>
            </a:r>
            <a:r>
              <a:rPr lang="en-US" dirty="0">
                <a:solidFill>
                  <a:schemeClr val="tx1"/>
                </a:solidFill>
              </a:rPr>
              <a:t> mana yang </a:t>
            </a:r>
            <a:r>
              <a:rPr lang="en-US" dirty="0" err="1">
                <a:solidFill>
                  <a:schemeClr val="tx1"/>
                </a:solidFill>
              </a:rPr>
              <a:t>disediakan</a:t>
            </a:r>
            <a:r>
              <a:rPr lang="en-US" dirty="0">
                <a:solidFill>
                  <a:schemeClr val="tx1"/>
                </a:solidFill>
              </a:rPr>
              <a:t> di </a:t>
            </a:r>
            <a:r>
              <a:rPr lang="en-US" dirty="0" err="1">
                <a:solidFill>
                  <a:schemeClr val="tx1"/>
                </a:solidFill>
              </a:rPr>
              <a:t>senarai</a:t>
            </a:r>
            <a:r>
              <a:rPr lang="en-US" dirty="0">
                <a:solidFill>
                  <a:schemeClr val="tx1"/>
                </a:solidFill>
              </a:rPr>
              <a:t> </a:t>
            </a:r>
            <a:r>
              <a:rPr lang="en-US" dirty="0" err="1">
                <a:solidFill>
                  <a:schemeClr val="tx1"/>
                </a:solidFill>
              </a:rPr>
              <a:t>semak</a:t>
            </a:r>
            <a:r>
              <a:rPr lang="en-US" dirty="0">
                <a:solidFill>
                  <a:schemeClr val="tx1"/>
                </a:solidFill>
              </a:rPr>
              <a:t> </a:t>
            </a:r>
            <a:r>
              <a:rPr lang="en-US" dirty="0" err="1">
                <a:solidFill>
                  <a:schemeClr val="tx1"/>
                </a:solidFill>
              </a:rPr>
              <a:t>teknikal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Elemen</a:t>
            </a:r>
            <a:r>
              <a:rPr lang="en-US" dirty="0">
                <a:solidFill>
                  <a:schemeClr val="tx1"/>
                </a:solidFill>
              </a:rPr>
              <a:t>/</a:t>
            </a:r>
            <a:r>
              <a:rPr lang="en-US" dirty="0" err="1">
                <a:solidFill>
                  <a:schemeClr val="tx1"/>
                </a:solidFill>
              </a:rPr>
              <a:t>kriteria</a:t>
            </a:r>
            <a:r>
              <a:rPr lang="en-US" dirty="0">
                <a:solidFill>
                  <a:schemeClr val="tx1"/>
                </a:solidFill>
              </a:rPr>
              <a:t> </a:t>
            </a:r>
            <a:r>
              <a:rPr lang="en-US" dirty="0" smtClean="0">
                <a:solidFill>
                  <a:schemeClr val="tx1"/>
                </a:solidFill>
              </a:rPr>
              <a:t>lain yang </a:t>
            </a:r>
            <a:r>
              <a:rPr lang="en-US" dirty="0" err="1">
                <a:solidFill>
                  <a:schemeClr val="tx1"/>
                </a:solidFill>
              </a:rPr>
              <a:t>tersedia</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r>
              <a:rPr lang="en-US" dirty="0">
                <a:solidFill>
                  <a:schemeClr val="tx1"/>
                </a:solidFill>
              </a:rPr>
              <a:t> </a:t>
            </a:r>
            <a:r>
              <a:rPr lang="en-US" dirty="0" err="1">
                <a:solidFill>
                  <a:schemeClr val="tx1"/>
                </a:solidFill>
              </a:rPr>
              <a:t>ialah</a:t>
            </a:r>
            <a:r>
              <a:rPr lang="en-US" dirty="0">
                <a:solidFill>
                  <a:schemeClr val="tx1"/>
                </a:solidFill>
              </a:rPr>
              <a:t> </a:t>
            </a:r>
            <a:r>
              <a:rPr lang="en-US" b="1" dirty="0" err="1">
                <a:solidFill>
                  <a:schemeClr val="tx1"/>
                </a:solidFill>
              </a:rPr>
              <a:t>M</a:t>
            </a:r>
            <a:r>
              <a:rPr lang="en-US" b="1" dirty="0" err="1" smtClean="0">
                <a:solidFill>
                  <a:schemeClr val="tx1"/>
                </a:solidFill>
              </a:rPr>
              <a:t>aklumat</a:t>
            </a:r>
            <a:r>
              <a:rPr lang="en-US" b="1" dirty="0" smtClean="0">
                <a:solidFill>
                  <a:schemeClr val="tx1"/>
                </a:solidFill>
              </a:rPr>
              <a:t> </a:t>
            </a:r>
            <a:r>
              <a:rPr lang="en-US" b="1" dirty="0" err="1">
                <a:solidFill>
                  <a:schemeClr val="tx1"/>
                </a:solidFill>
              </a:rPr>
              <a:t>P</a:t>
            </a:r>
            <a:r>
              <a:rPr lang="en-US" b="1" dirty="0" err="1" smtClean="0">
                <a:solidFill>
                  <a:schemeClr val="tx1"/>
                </a:solidFill>
              </a:rPr>
              <a:t>embekal</a:t>
            </a:r>
            <a:r>
              <a:rPr lang="en-US" b="1" dirty="0" smtClean="0">
                <a:solidFill>
                  <a:schemeClr val="tx1"/>
                </a:solidFill>
              </a:rPr>
              <a:t> </a:t>
            </a:r>
            <a:r>
              <a:rPr lang="en-US" b="1" dirty="0" err="1">
                <a:solidFill>
                  <a:schemeClr val="tx1"/>
                </a:solidFill>
              </a:rPr>
              <a:t>dan</a:t>
            </a:r>
            <a:r>
              <a:rPr lang="en-US" b="1" dirty="0">
                <a:solidFill>
                  <a:schemeClr val="tx1"/>
                </a:solidFill>
              </a:rPr>
              <a:t> </a:t>
            </a:r>
            <a:r>
              <a:rPr lang="en-US" b="1" dirty="0" err="1">
                <a:solidFill>
                  <a:schemeClr val="tx1"/>
                </a:solidFill>
              </a:rPr>
              <a:t>P</a:t>
            </a:r>
            <a:r>
              <a:rPr lang="en-US" b="1" dirty="0" err="1" smtClean="0">
                <a:solidFill>
                  <a:schemeClr val="tx1"/>
                </a:solidFill>
              </a:rPr>
              <a:t>enyata</a:t>
            </a:r>
            <a:r>
              <a:rPr lang="en-US" b="1" dirty="0" smtClean="0">
                <a:solidFill>
                  <a:schemeClr val="tx1"/>
                </a:solidFill>
              </a:rPr>
              <a:t> </a:t>
            </a:r>
            <a:r>
              <a:rPr lang="en-US" b="1" dirty="0">
                <a:solidFill>
                  <a:schemeClr val="tx1"/>
                </a:solidFill>
              </a:rPr>
              <a:t>bank </a:t>
            </a:r>
            <a:r>
              <a:rPr lang="en-US" b="1" dirty="0" err="1">
                <a:solidFill>
                  <a:schemeClr val="tx1"/>
                </a:solidFill>
              </a:rPr>
              <a:t>untuk</a:t>
            </a:r>
            <a:r>
              <a:rPr lang="en-US" b="1" dirty="0">
                <a:solidFill>
                  <a:schemeClr val="tx1"/>
                </a:solidFill>
              </a:rPr>
              <a:t> 3 </a:t>
            </a:r>
            <a:r>
              <a:rPr lang="en-US" b="1" dirty="0" err="1">
                <a:solidFill>
                  <a:schemeClr val="tx1"/>
                </a:solidFill>
              </a:rPr>
              <a:t>bulan</a:t>
            </a:r>
            <a:r>
              <a:rPr lang="en-US" b="1" dirty="0">
                <a:solidFill>
                  <a:schemeClr val="tx1"/>
                </a:solidFill>
              </a:rPr>
              <a:t> </a:t>
            </a:r>
            <a:r>
              <a:rPr lang="en-US" dirty="0" err="1">
                <a:solidFill>
                  <a:schemeClr val="tx1"/>
                </a:solidFill>
              </a:rPr>
              <a:t>berserta</a:t>
            </a:r>
            <a:r>
              <a:rPr lang="en-US" dirty="0">
                <a:solidFill>
                  <a:schemeClr val="tx1"/>
                </a:solidFill>
              </a:rPr>
              <a:t> </a:t>
            </a:r>
            <a:r>
              <a:rPr lang="en-US" dirty="0" err="1">
                <a:solidFill>
                  <a:schemeClr val="tx1"/>
                </a:solidFill>
              </a:rPr>
              <a:t>muat</a:t>
            </a:r>
            <a:r>
              <a:rPr lang="en-US" dirty="0">
                <a:solidFill>
                  <a:schemeClr val="tx1"/>
                </a:solidFill>
              </a:rPr>
              <a:t> </a:t>
            </a:r>
            <a:r>
              <a:rPr lang="en-US" dirty="0" err="1">
                <a:solidFill>
                  <a:schemeClr val="tx1"/>
                </a:solidFill>
              </a:rPr>
              <a:t>naik</a:t>
            </a:r>
            <a:r>
              <a:rPr lang="en-US" dirty="0">
                <a:solidFill>
                  <a:schemeClr val="tx1"/>
                </a:solidFill>
              </a:rPr>
              <a:t> </a:t>
            </a:r>
            <a:r>
              <a:rPr lang="en-US" dirty="0" err="1">
                <a:solidFill>
                  <a:schemeClr val="tx1"/>
                </a:solidFill>
              </a:rPr>
              <a:t>dokumen</a:t>
            </a:r>
            <a:r>
              <a:rPr lang="en-US" dirty="0">
                <a:solidFill>
                  <a:schemeClr val="tx1"/>
                </a:solidFill>
              </a:rPr>
              <a:t> </a:t>
            </a:r>
            <a:r>
              <a:rPr lang="en-US" dirty="0" err="1">
                <a:solidFill>
                  <a:schemeClr val="tx1"/>
                </a:solidFill>
              </a:rPr>
              <a:t>berkaitan</a:t>
            </a:r>
            <a:r>
              <a:rPr lang="en-US" dirty="0">
                <a:solidFill>
                  <a:schemeClr val="tx1"/>
                </a:solidFill>
              </a:rPr>
              <a:t>.</a:t>
            </a: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89" t="7868" r="2595" b="5355"/>
          <a:stretch/>
        </p:blipFill>
        <p:spPr bwMode="auto">
          <a:xfrm>
            <a:off x="29984" y="329785"/>
            <a:ext cx="12142030"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ular Callout 6"/>
          <p:cNvSpPr/>
          <p:nvPr/>
        </p:nvSpPr>
        <p:spPr>
          <a:xfrm>
            <a:off x="3459843" y="870857"/>
            <a:ext cx="8382000" cy="1776186"/>
          </a:xfrm>
          <a:prstGeom prst="wedgeRectCallout">
            <a:avLst>
              <a:gd name="adj1" fmla="val 11925"/>
              <a:gd name="adj2" fmla="val 177609"/>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Templat</a:t>
            </a:r>
            <a:r>
              <a:rPr lang="en-US" dirty="0">
                <a:solidFill>
                  <a:schemeClr val="tx1"/>
                </a:solidFill>
              </a:rPr>
              <a:t> Item.</a:t>
            </a:r>
          </a:p>
          <a:p>
            <a:pPr marL="285750" indent="-285750">
              <a:buFont typeface="Arial" panose="020B0604020202020204" pitchFamily="34" charset="0"/>
              <a:buChar char="•"/>
            </a:pPr>
            <a:r>
              <a:rPr lang="en-US" dirty="0" err="1">
                <a:solidFill>
                  <a:schemeClr val="tx1"/>
                </a:solidFill>
              </a:rPr>
              <a:t>Setiap</a:t>
            </a:r>
            <a:r>
              <a:rPr lang="en-US" dirty="0">
                <a:solidFill>
                  <a:schemeClr val="tx1"/>
                </a:solidFill>
              </a:rPr>
              <a:t> item yang </a:t>
            </a:r>
            <a:r>
              <a:rPr lang="en-US" dirty="0" err="1">
                <a:solidFill>
                  <a:schemeClr val="tx1"/>
                </a:solidFill>
              </a:rPr>
              <a:t>tersenarai</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dinyatakan</a:t>
            </a:r>
            <a:r>
              <a:rPr lang="en-US" dirty="0">
                <a:solidFill>
                  <a:schemeClr val="tx1"/>
                </a:solidFill>
              </a:rPr>
              <a:t> </a:t>
            </a:r>
            <a:r>
              <a:rPr lang="en-US" dirty="0" err="1">
                <a:solidFill>
                  <a:schemeClr val="tx1"/>
                </a:solidFill>
              </a:rPr>
              <a:t>jumlah</a:t>
            </a:r>
            <a:r>
              <a:rPr lang="en-US" dirty="0">
                <a:solidFill>
                  <a:schemeClr val="tx1"/>
                </a:solidFill>
              </a:rPr>
              <a:t> </a:t>
            </a:r>
            <a:r>
              <a:rPr lang="en-US" dirty="0" err="1">
                <a:solidFill>
                  <a:schemeClr val="tx1"/>
                </a:solidFill>
              </a:rPr>
              <a:t>harga</a:t>
            </a:r>
            <a:r>
              <a:rPr lang="en-US" dirty="0">
                <a:solidFill>
                  <a:schemeClr val="tx1"/>
                </a:solidFill>
              </a:rPr>
              <a:t> </a:t>
            </a:r>
            <a:r>
              <a:rPr lang="en-US" dirty="0" err="1" smtClean="0">
                <a:solidFill>
                  <a:schemeClr val="tx1"/>
                </a:solidFill>
              </a:rPr>
              <a:t>indikatifnya</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mekasnisma</a:t>
            </a:r>
            <a:r>
              <a:rPr lang="en-US" dirty="0" smtClean="0">
                <a:solidFill>
                  <a:schemeClr val="tx1"/>
                </a:solidFill>
              </a:rPr>
              <a:t> </a:t>
            </a:r>
            <a:r>
              <a:rPr lang="en-US" dirty="0" err="1" smtClean="0">
                <a:solidFill>
                  <a:schemeClr val="tx1"/>
                </a:solidFill>
              </a:rPr>
              <a:t>skor</a:t>
            </a:r>
            <a:r>
              <a:rPr lang="en-US" dirty="0" smtClean="0">
                <a:solidFill>
                  <a:schemeClr val="tx1"/>
                </a:solidFill>
              </a:rPr>
              <a:t> </a:t>
            </a:r>
            <a:r>
              <a:rPr lang="en-US" dirty="0" err="1" smtClean="0">
                <a:solidFill>
                  <a:schemeClr val="tx1"/>
                </a:solidFill>
              </a:rPr>
              <a:t>kepada</a:t>
            </a:r>
            <a:r>
              <a:rPr lang="en-US" dirty="0" smtClean="0">
                <a:solidFill>
                  <a:schemeClr val="tx1"/>
                </a:solidFill>
              </a:rPr>
              <a:t> </a:t>
            </a:r>
            <a:r>
              <a:rPr lang="en-US" dirty="0" err="1" smtClean="0">
                <a:solidFill>
                  <a:schemeClr val="tx1"/>
                </a:solidFill>
              </a:rPr>
              <a:t>tawaran</a:t>
            </a:r>
            <a:r>
              <a:rPr lang="en-US" dirty="0" smtClean="0">
                <a:solidFill>
                  <a:schemeClr val="tx1"/>
                </a:solidFill>
              </a:rPr>
              <a:t> </a:t>
            </a:r>
            <a:r>
              <a:rPr lang="en-US" dirty="0" err="1" smtClean="0">
                <a:solidFill>
                  <a:schemeClr val="tx1"/>
                </a:solidFill>
              </a:rPr>
              <a:t>harga</a:t>
            </a:r>
            <a:r>
              <a:rPr lang="en-US" dirty="0" smtClean="0">
                <a:solidFill>
                  <a:schemeClr val="tx1"/>
                </a:solidFill>
              </a:rPr>
              <a:t> </a:t>
            </a:r>
            <a:r>
              <a:rPr lang="en-US" dirty="0" err="1" smtClean="0">
                <a:solidFill>
                  <a:schemeClr val="tx1"/>
                </a:solidFill>
              </a:rPr>
              <a:t>pembekal</a:t>
            </a:r>
            <a:r>
              <a:rPr lang="en-US" dirty="0" smtClean="0">
                <a:solidFill>
                  <a:schemeClr val="tx1"/>
                </a:solidFill>
              </a:rPr>
              <a:t>.</a:t>
            </a:r>
          </a:p>
          <a:p>
            <a:pPr marL="285750" indent="-285750">
              <a:buFont typeface="Arial" panose="020B0604020202020204" pitchFamily="34" charset="0"/>
              <a:buChar char="•"/>
            </a:pPr>
            <a:r>
              <a:rPr lang="en-US" dirty="0" smtClean="0">
                <a:solidFill>
                  <a:schemeClr val="tx1"/>
                </a:solidFill>
              </a:rPr>
              <a:t> </a:t>
            </a:r>
            <a:r>
              <a:rPr lang="en-US" dirty="0" err="1">
                <a:solidFill>
                  <a:schemeClr val="tx1"/>
                </a:solidFill>
              </a:rPr>
              <a:t>Jumlah</a:t>
            </a:r>
            <a:r>
              <a:rPr lang="en-US" dirty="0">
                <a:solidFill>
                  <a:schemeClr val="tx1"/>
                </a:solidFill>
              </a:rPr>
              <a:t> </a:t>
            </a:r>
            <a:r>
              <a:rPr lang="en-US" dirty="0" err="1" smtClean="0">
                <a:solidFill>
                  <a:schemeClr val="tx1"/>
                </a:solidFill>
              </a:rPr>
              <a:t>Besar</a:t>
            </a:r>
            <a:r>
              <a:rPr lang="en-US" dirty="0" smtClean="0">
                <a:solidFill>
                  <a:schemeClr val="tx1"/>
                </a:solidFill>
              </a:rPr>
              <a:t> </a:t>
            </a:r>
            <a:r>
              <a:rPr lang="en-US" dirty="0" err="1" smtClean="0">
                <a:solidFill>
                  <a:schemeClr val="tx1"/>
                </a:solidFill>
              </a:rPr>
              <a:t>harga</a:t>
            </a:r>
            <a:r>
              <a:rPr lang="en-US" dirty="0" smtClean="0">
                <a:solidFill>
                  <a:schemeClr val="tx1"/>
                </a:solidFill>
              </a:rPr>
              <a:t> </a:t>
            </a:r>
            <a:r>
              <a:rPr lang="en-US" dirty="0" err="1">
                <a:solidFill>
                  <a:schemeClr val="tx1"/>
                </a:solidFill>
              </a:rPr>
              <a:t>indikatif</a:t>
            </a:r>
            <a:r>
              <a:rPr lang="en-US" dirty="0">
                <a:solidFill>
                  <a:schemeClr val="tx1"/>
                </a:solidFill>
              </a:rPr>
              <a:t> item </a:t>
            </a:r>
            <a:r>
              <a:rPr lang="en-US" dirty="0" err="1">
                <a:solidFill>
                  <a:schemeClr val="tx1"/>
                </a:solidFill>
              </a:rPr>
              <a:t>menjadi</a:t>
            </a:r>
            <a:r>
              <a:rPr lang="en-US" dirty="0">
                <a:solidFill>
                  <a:schemeClr val="tx1"/>
                </a:solidFill>
              </a:rPr>
              <a:t> </a:t>
            </a:r>
            <a:r>
              <a:rPr lang="en-US" dirty="0" err="1">
                <a:solidFill>
                  <a:schemeClr val="tx1"/>
                </a:solidFill>
              </a:rPr>
              <a:t>nilai</a:t>
            </a:r>
            <a:r>
              <a:rPr lang="en-US" dirty="0">
                <a:solidFill>
                  <a:schemeClr val="tx1"/>
                </a:solidFill>
              </a:rPr>
              <a:t> </a:t>
            </a:r>
            <a:r>
              <a:rPr lang="en-US" b="1" dirty="0" err="1">
                <a:solidFill>
                  <a:schemeClr val="tx1"/>
                </a:solidFill>
              </a:rPr>
              <a:t>Jumlah</a:t>
            </a:r>
            <a:r>
              <a:rPr lang="en-US" b="1" dirty="0">
                <a:solidFill>
                  <a:schemeClr val="tx1"/>
                </a:solidFill>
              </a:rPr>
              <a:t> </a:t>
            </a:r>
            <a:r>
              <a:rPr lang="en-US" b="1" dirty="0" err="1">
                <a:solidFill>
                  <a:schemeClr val="tx1"/>
                </a:solidFill>
              </a:rPr>
              <a:t>Harga</a:t>
            </a:r>
            <a:r>
              <a:rPr lang="en-US" b="1" dirty="0">
                <a:solidFill>
                  <a:schemeClr val="tx1"/>
                </a:solidFill>
              </a:rPr>
              <a:t> </a:t>
            </a:r>
            <a:r>
              <a:rPr lang="en-US" b="1" dirty="0" err="1">
                <a:solidFill>
                  <a:schemeClr val="tx1"/>
                </a:solidFill>
              </a:rPr>
              <a:t>Indikatif</a:t>
            </a:r>
            <a:r>
              <a:rPr lang="en-US" b="1" dirty="0">
                <a:solidFill>
                  <a:schemeClr val="tx1"/>
                </a:solidFill>
              </a:rPr>
              <a:t> </a:t>
            </a:r>
            <a:r>
              <a:rPr lang="en-US" b="1" dirty="0" err="1">
                <a:solidFill>
                  <a:schemeClr val="tx1"/>
                </a:solidFill>
              </a:rPr>
              <a:t>Sebenar</a:t>
            </a:r>
            <a:r>
              <a:rPr lang="en-US" b="1" dirty="0">
                <a:solidFill>
                  <a:schemeClr val="tx1"/>
                </a:solidFill>
              </a:rPr>
              <a:t> </a:t>
            </a:r>
            <a:r>
              <a:rPr lang="en-US" dirty="0">
                <a:solidFill>
                  <a:schemeClr val="tx1"/>
                </a:solidFill>
              </a:rPr>
              <a:t>di </a:t>
            </a:r>
            <a:r>
              <a:rPr lang="en-US" dirty="0" err="1">
                <a:solidFill>
                  <a:schemeClr val="tx1"/>
                </a:solidFill>
              </a:rPr>
              <a:t>Maklumat</a:t>
            </a:r>
            <a:r>
              <a:rPr lang="en-US" dirty="0">
                <a:solidFill>
                  <a:schemeClr val="tx1"/>
                </a:solidFill>
              </a:rPr>
              <a:t> </a:t>
            </a:r>
            <a:r>
              <a:rPr lang="en-US" dirty="0" err="1">
                <a:solidFill>
                  <a:schemeClr val="tx1"/>
                </a:solidFill>
              </a:rPr>
              <a:t>Umum</a:t>
            </a:r>
            <a:r>
              <a:rPr lang="en-US" dirty="0">
                <a:solidFill>
                  <a:schemeClr val="tx1"/>
                </a:solidFill>
              </a:rPr>
              <a:t> yang </a:t>
            </a:r>
            <a:r>
              <a:rPr lang="en-US" dirty="0" err="1">
                <a:solidFill>
                  <a:schemeClr val="tx1"/>
                </a:solidFill>
              </a:rPr>
              <a:t>menjadi</a:t>
            </a:r>
            <a:r>
              <a:rPr lang="en-US" dirty="0">
                <a:solidFill>
                  <a:schemeClr val="tx1"/>
                </a:solidFill>
              </a:rPr>
              <a:t> </a:t>
            </a:r>
            <a:r>
              <a:rPr lang="en-US" dirty="0" err="1">
                <a:solidFill>
                  <a:schemeClr val="tx1"/>
                </a:solidFill>
              </a:rPr>
              <a:t>penentu</a:t>
            </a:r>
            <a:r>
              <a:rPr lang="en-US" dirty="0">
                <a:solidFill>
                  <a:schemeClr val="tx1"/>
                </a:solidFill>
              </a:rPr>
              <a:t> </a:t>
            </a:r>
            <a:r>
              <a:rPr lang="en-US" dirty="0" err="1">
                <a:solidFill>
                  <a:schemeClr val="tx1"/>
                </a:solidFill>
              </a:rPr>
              <a:t>sebenar</a:t>
            </a:r>
            <a:r>
              <a:rPr lang="en-US" dirty="0">
                <a:solidFill>
                  <a:schemeClr val="tx1"/>
                </a:solidFill>
              </a:rPr>
              <a:t> </a:t>
            </a:r>
            <a:r>
              <a:rPr lang="en-US" dirty="0" err="1">
                <a:solidFill>
                  <a:schemeClr val="tx1"/>
                </a:solidFill>
              </a:rPr>
              <a:t>kepada</a:t>
            </a:r>
            <a:r>
              <a:rPr lang="en-US" dirty="0">
                <a:solidFill>
                  <a:schemeClr val="tx1"/>
                </a:solidFill>
              </a:rPr>
              <a:t> </a:t>
            </a:r>
            <a:r>
              <a:rPr lang="en-US" b="1" dirty="0" err="1">
                <a:solidFill>
                  <a:schemeClr val="tx1"/>
                </a:solidFill>
              </a:rPr>
              <a:t>K</a:t>
            </a:r>
            <a:r>
              <a:rPr lang="en-US" b="1" dirty="0" err="1" smtClean="0">
                <a:solidFill>
                  <a:schemeClr val="tx1"/>
                </a:solidFill>
              </a:rPr>
              <a:t>aedah</a:t>
            </a:r>
            <a:r>
              <a:rPr lang="en-US" b="1" dirty="0" smtClean="0">
                <a:solidFill>
                  <a:schemeClr val="tx1"/>
                </a:solidFill>
              </a:rPr>
              <a:t> </a:t>
            </a:r>
            <a:r>
              <a:rPr lang="en-US" b="1" dirty="0" err="1">
                <a:solidFill>
                  <a:schemeClr val="tx1"/>
                </a:solidFill>
              </a:rPr>
              <a:t>P</a:t>
            </a:r>
            <a:r>
              <a:rPr lang="en-US" b="1" dirty="0" err="1" smtClean="0">
                <a:solidFill>
                  <a:schemeClr val="tx1"/>
                </a:solidFill>
              </a:rPr>
              <a:t>erolehan</a:t>
            </a:r>
            <a:r>
              <a:rPr lang="en-US" b="1" dirty="0" smtClean="0">
                <a:solidFill>
                  <a:schemeClr val="tx1"/>
                </a:solidFill>
              </a:rPr>
              <a:t> </a:t>
            </a:r>
            <a:r>
              <a:rPr lang="en-US" dirty="0" err="1">
                <a:solidFill>
                  <a:schemeClr val="tx1"/>
                </a:solidFill>
              </a:rPr>
              <a:t>samada</a:t>
            </a:r>
            <a:r>
              <a:rPr lang="en-US" dirty="0">
                <a:solidFill>
                  <a:schemeClr val="tx1"/>
                </a:solidFill>
              </a:rPr>
              <a:t> </a:t>
            </a:r>
            <a:r>
              <a:rPr lang="en-US" b="1" dirty="0" err="1">
                <a:solidFill>
                  <a:schemeClr val="tx1"/>
                </a:solidFill>
              </a:rPr>
              <a:t>S</a:t>
            </a:r>
            <a:r>
              <a:rPr lang="en-US" b="1" dirty="0" err="1" smtClean="0">
                <a:solidFill>
                  <a:schemeClr val="tx1"/>
                </a:solidFill>
              </a:rPr>
              <a:t>ebut</a:t>
            </a:r>
            <a:r>
              <a:rPr lang="en-US" b="1" dirty="0" smtClean="0">
                <a:solidFill>
                  <a:schemeClr val="tx1"/>
                </a:solidFill>
              </a:rPr>
              <a:t> </a:t>
            </a:r>
            <a:r>
              <a:rPr lang="en-US" b="1" dirty="0" err="1">
                <a:solidFill>
                  <a:schemeClr val="tx1"/>
                </a:solidFill>
              </a:rPr>
              <a:t>harga</a:t>
            </a:r>
            <a:r>
              <a:rPr lang="en-US" b="1" dirty="0">
                <a:solidFill>
                  <a:schemeClr val="tx1"/>
                </a:solidFill>
              </a:rPr>
              <a:t> </a:t>
            </a:r>
            <a:r>
              <a:rPr lang="en-US" b="1" dirty="0" err="1">
                <a:solidFill>
                  <a:schemeClr val="tx1"/>
                </a:solidFill>
              </a:rPr>
              <a:t>atau</a:t>
            </a:r>
            <a:r>
              <a:rPr lang="en-US" b="1" dirty="0">
                <a:solidFill>
                  <a:schemeClr val="tx1"/>
                </a:solidFill>
              </a:rPr>
              <a:t> </a:t>
            </a:r>
            <a:r>
              <a:rPr lang="en-US" b="1" dirty="0" smtClean="0">
                <a:solidFill>
                  <a:schemeClr val="tx1"/>
                </a:solidFill>
              </a:rPr>
              <a:t>Tender</a:t>
            </a:r>
            <a:r>
              <a:rPr lang="en-US" dirty="0" smtClean="0">
                <a:solidFill>
                  <a:schemeClr val="tx1"/>
                </a:solidFill>
              </a:rPr>
              <a:t>. </a:t>
            </a:r>
            <a:endParaRPr lang="en-US" dirty="0">
              <a:solidFill>
                <a:schemeClr val="tx1"/>
              </a:solidFill>
            </a:endParaRPr>
          </a:p>
        </p:txBody>
      </p:sp>
      <p:sp>
        <p:nvSpPr>
          <p:cNvPr id="2" name="Rectangle 1"/>
          <p:cNvSpPr/>
          <p:nvPr/>
        </p:nvSpPr>
        <p:spPr>
          <a:xfrm>
            <a:off x="179882" y="5115521"/>
            <a:ext cx="11681917" cy="365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8268236" y="5540829"/>
            <a:ext cx="1339403" cy="2757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0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38" t="7868" r="2377" b="4699"/>
          <a:stretch/>
        </p:blipFill>
        <p:spPr bwMode="auto">
          <a:xfrm>
            <a:off x="89939" y="389745"/>
            <a:ext cx="12069167"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ular Callout 3"/>
          <p:cNvSpPr/>
          <p:nvPr/>
        </p:nvSpPr>
        <p:spPr>
          <a:xfrm>
            <a:off x="3459843" y="821606"/>
            <a:ext cx="8382000" cy="1645557"/>
          </a:xfrm>
          <a:prstGeom prst="wedgeRectCallout">
            <a:avLst>
              <a:gd name="adj1" fmla="val 36681"/>
              <a:gd name="adj2" fmla="val 207253"/>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dirty="0" err="1">
                <a:solidFill>
                  <a:schemeClr val="tx1"/>
                </a:solidFill>
              </a:rPr>
              <a:t>Templat</a:t>
            </a:r>
            <a:r>
              <a:rPr lang="en-US" dirty="0">
                <a:solidFill>
                  <a:schemeClr val="tx1"/>
                </a:solidFill>
              </a:rPr>
              <a:t> Item</a:t>
            </a:r>
            <a:r>
              <a:rPr lang="en-US" dirty="0" smtClean="0">
                <a:solidFill>
                  <a:schemeClr val="tx1"/>
                </a:solidFill>
              </a:rPr>
              <a:t>.</a:t>
            </a:r>
          </a:p>
          <a:p>
            <a:endParaRPr lang="en-US" dirty="0">
              <a:solidFill>
                <a:schemeClr val="tx1"/>
              </a:solidFill>
            </a:endParaRPr>
          </a:p>
          <a:p>
            <a:pPr marL="285750" indent="-285750">
              <a:buFont typeface="Arial" panose="020B0604020202020204" pitchFamily="34" charset="0"/>
              <a:buChar char="•"/>
            </a:pPr>
            <a:r>
              <a:rPr lang="en-US" dirty="0" err="1" smtClean="0">
                <a:solidFill>
                  <a:schemeClr val="tx1"/>
                </a:solidFill>
              </a:rPr>
              <a:t>Bagi</a:t>
            </a:r>
            <a:r>
              <a:rPr lang="en-US" dirty="0" smtClean="0">
                <a:solidFill>
                  <a:schemeClr val="tx1"/>
                </a:solidFill>
              </a:rPr>
              <a:t> </a:t>
            </a:r>
            <a:r>
              <a:rPr lang="en-US" dirty="0" err="1" smtClean="0">
                <a:solidFill>
                  <a:schemeClr val="tx1"/>
                </a:solidFill>
              </a:rPr>
              <a:t>setiap</a:t>
            </a:r>
            <a:r>
              <a:rPr lang="en-US" dirty="0" smtClean="0">
                <a:solidFill>
                  <a:schemeClr val="tx1"/>
                </a:solidFill>
              </a:rPr>
              <a:t> item </a:t>
            </a:r>
            <a:r>
              <a:rPr lang="en-US" dirty="0" err="1" smtClean="0">
                <a:solidFill>
                  <a:schemeClr val="tx1"/>
                </a:solidFill>
              </a:rPr>
              <a:t>perlu</a:t>
            </a:r>
            <a:r>
              <a:rPr lang="en-US" dirty="0" smtClean="0">
                <a:solidFill>
                  <a:schemeClr val="tx1"/>
                </a:solidFill>
              </a:rPr>
              <a:t> </a:t>
            </a:r>
            <a:r>
              <a:rPr lang="en-US" dirty="0" err="1" smtClean="0">
                <a:solidFill>
                  <a:schemeClr val="tx1"/>
                </a:solidFill>
              </a:rPr>
              <a:t>ditetapkan</a:t>
            </a:r>
            <a:r>
              <a:rPr lang="en-US" dirty="0" smtClean="0">
                <a:solidFill>
                  <a:schemeClr val="tx1"/>
                </a:solidFill>
              </a:rPr>
              <a:t> </a:t>
            </a:r>
            <a:r>
              <a:rPr lang="en-US" dirty="0" err="1" smtClean="0">
                <a:solidFill>
                  <a:schemeClr val="tx1"/>
                </a:solidFill>
              </a:rPr>
              <a:t>mekanisma</a:t>
            </a:r>
            <a:r>
              <a:rPr lang="en-US" dirty="0" smtClean="0">
                <a:solidFill>
                  <a:schemeClr val="tx1"/>
                </a:solidFill>
              </a:rPr>
              <a:t> </a:t>
            </a:r>
            <a:r>
              <a:rPr lang="en-US" dirty="0" err="1" smtClean="0">
                <a:solidFill>
                  <a:schemeClr val="tx1"/>
                </a:solidFill>
              </a:rPr>
              <a:t>skor</a:t>
            </a:r>
            <a:r>
              <a:rPr lang="en-US" dirty="0" smtClean="0">
                <a:solidFill>
                  <a:schemeClr val="tx1"/>
                </a:solidFill>
              </a:rPr>
              <a:t> yang </a:t>
            </a:r>
            <a:r>
              <a:rPr lang="en-US" dirty="0" err="1" smtClean="0">
                <a:solidFill>
                  <a:schemeClr val="tx1"/>
                </a:solidFill>
              </a:rPr>
              <a:t>akan</a:t>
            </a:r>
            <a:r>
              <a:rPr lang="en-US" dirty="0" smtClean="0">
                <a:solidFill>
                  <a:schemeClr val="tx1"/>
                </a:solidFill>
              </a:rPr>
              <a:t> </a:t>
            </a:r>
            <a:r>
              <a:rPr lang="en-US" dirty="0" err="1" smtClean="0">
                <a:solidFill>
                  <a:schemeClr val="tx1"/>
                </a:solidFill>
              </a:rPr>
              <a:t>diberi</a:t>
            </a:r>
            <a:r>
              <a:rPr lang="en-US" dirty="0" smtClean="0">
                <a:solidFill>
                  <a:schemeClr val="tx1"/>
                </a:solidFill>
              </a:rPr>
              <a:t> </a:t>
            </a:r>
            <a:r>
              <a:rPr lang="en-US" dirty="0" err="1" smtClean="0">
                <a:solidFill>
                  <a:schemeClr val="tx1"/>
                </a:solidFill>
              </a:rPr>
              <a:t>semasa</a:t>
            </a:r>
            <a:r>
              <a:rPr lang="en-US" dirty="0" smtClean="0">
                <a:solidFill>
                  <a:schemeClr val="tx1"/>
                </a:solidFill>
              </a:rPr>
              <a:t> </a:t>
            </a:r>
            <a:r>
              <a:rPr lang="en-US" dirty="0" err="1" smtClean="0">
                <a:solidFill>
                  <a:schemeClr val="tx1"/>
                </a:solidFill>
              </a:rPr>
              <a:t>penilaian</a:t>
            </a:r>
            <a:endParaRPr lang="en-US" dirty="0" smtClean="0">
              <a:solidFill>
                <a:schemeClr val="tx1"/>
              </a:solidFill>
            </a:endParaRPr>
          </a:p>
          <a:p>
            <a:pPr marL="285750" indent="-285750">
              <a:buFont typeface="Arial" panose="020B0604020202020204" pitchFamily="34" charset="0"/>
              <a:buChar char="•"/>
            </a:pPr>
            <a:r>
              <a:rPr lang="en-US" dirty="0" err="1" smtClean="0">
                <a:solidFill>
                  <a:schemeClr val="tx1"/>
                </a:solidFill>
              </a:rPr>
              <a:t>Jenis</a:t>
            </a:r>
            <a:r>
              <a:rPr lang="en-US" dirty="0" smtClean="0">
                <a:solidFill>
                  <a:schemeClr val="tx1"/>
                </a:solidFill>
              </a:rPr>
              <a:t> </a:t>
            </a:r>
            <a:r>
              <a:rPr lang="en-US" dirty="0" err="1" smtClean="0">
                <a:solidFill>
                  <a:schemeClr val="tx1"/>
                </a:solidFill>
              </a:rPr>
              <a:t>skor</a:t>
            </a:r>
            <a:r>
              <a:rPr lang="en-US" dirty="0" smtClean="0">
                <a:solidFill>
                  <a:schemeClr val="tx1"/>
                </a:solidFill>
              </a:rPr>
              <a:t> - </a:t>
            </a:r>
            <a:r>
              <a:rPr lang="en-US" dirty="0" err="1" smtClean="0">
                <a:solidFill>
                  <a:schemeClr val="tx1"/>
                </a:solidFill>
              </a:rPr>
              <a:t>Pengguna</a:t>
            </a:r>
            <a:r>
              <a:rPr lang="en-US" dirty="0" smtClean="0">
                <a:solidFill>
                  <a:schemeClr val="tx1"/>
                </a:solidFill>
              </a:rPr>
              <a:t> </a:t>
            </a:r>
          </a:p>
          <a:p>
            <a:r>
              <a:rPr lang="en-US" dirty="0">
                <a:solidFill>
                  <a:schemeClr val="tx1"/>
                </a:solidFill>
              </a:rPr>
              <a:t> </a:t>
            </a:r>
            <a:r>
              <a:rPr lang="en-US" dirty="0" smtClean="0">
                <a:solidFill>
                  <a:schemeClr val="tx1"/>
                </a:solidFill>
              </a:rPr>
              <a:t>                      - </a:t>
            </a:r>
            <a:r>
              <a:rPr lang="en-US" dirty="0" err="1" smtClean="0">
                <a:solidFill>
                  <a:schemeClr val="tx1"/>
                </a:solidFill>
              </a:rPr>
              <a:t>Automatik</a:t>
            </a:r>
            <a:r>
              <a:rPr lang="en-US" dirty="0" smtClean="0">
                <a:solidFill>
                  <a:schemeClr val="tx1"/>
                </a:solidFill>
              </a:rPr>
              <a:t> </a:t>
            </a:r>
            <a:endParaRPr lang="en-US" dirty="0">
              <a:solidFill>
                <a:schemeClr val="tx1"/>
              </a:solidFill>
            </a:endParaRPr>
          </a:p>
        </p:txBody>
      </p:sp>
      <p:sp>
        <p:nvSpPr>
          <p:cNvPr id="5" name="Rectangle 4"/>
          <p:cNvSpPr/>
          <p:nvPr/>
        </p:nvSpPr>
        <p:spPr>
          <a:xfrm>
            <a:off x="10658718" y="5075420"/>
            <a:ext cx="374043" cy="3701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3252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268" y="662332"/>
            <a:ext cx="12173324" cy="5577840"/>
          </a:xfrm>
          <a:prstGeom prst="rect">
            <a:avLst/>
          </a:prstGeom>
          <a:ln>
            <a:solidFill>
              <a:schemeClr val="tx1"/>
            </a:solidFill>
          </a:ln>
        </p:spPr>
      </p:pic>
      <p:sp>
        <p:nvSpPr>
          <p:cNvPr id="2" name="Rectangle 1"/>
          <p:cNvSpPr/>
          <p:nvPr/>
        </p:nvSpPr>
        <p:spPr>
          <a:xfrm>
            <a:off x="9433442" y="4623319"/>
            <a:ext cx="2518152" cy="11979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7997780" y="965915"/>
            <a:ext cx="3953814" cy="3335629"/>
          </a:xfrm>
          <a:prstGeom prst="wedgeRectCallout">
            <a:avLst>
              <a:gd name="adj1" fmla="val -58328"/>
              <a:gd name="adj2" fmla="val -9051"/>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rPr>
              <a:t>Penetapan</a:t>
            </a:r>
            <a:r>
              <a:rPr lang="en-US" dirty="0" smtClean="0">
                <a:solidFill>
                  <a:schemeClr val="tx1"/>
                </a:solidFill>
              </a:rPr>
              <a:t> </a:t>
            </a:r>
            <a:r>
              <a:rPr lang="en-US" dirty="0" err="1" smtClean="0">
                <a:solidFill>
                  <a:schemeClr val="tx1"/>
                </a:solidFill>
              </a:rPr>
              <a:t>Skor</a:t>
            </a:r>
            <a:r>
              <a:rPr lang="en-US" dirty="0" smtClean="0">
                <a:solidFill>
                  <a:schemeClr val="tx1"/>
                </a:solidFill>
              </a:rPr>
              <a:t> </a:t>
            </a:r>
            <a:r>
              <a:rPr lang="en-US" dirty="0" err="1" smtClean="0">
                <a:solidFill>
                  <a:schemeClr val="tx1"/>
                </a:solidFill>
              </a:rPr>
              <a:t>Bagi</a:t>
            </a:r>
            <a:r>
              <a:rPr lang="en-US" dirty="0" smtClean="0">
                <a:solidFill>
                  <a:schemeClr val="tx1"/>
                </a:solidFill>
              </a:rPr>
              <a:t> </a:t>
            </a:r>
            <a:r>
              <a:rPr lang="en-US" dirty="0" err="1" smtClean="0">
                <a:solidFill>
                  <a:schemeClr val="tx1"/>
                </a:solidFill>
              </a:rPr>
              <a:t>Tawaran</a:t>
            </a:r>
            <a:r>
              <a:rPr lang="en-US" dirty="0" smtClean="0">
                <a:solidFill>
                  <a:schemeClr val="tx1"/>
                </a:solidFill>
              </a:rPr>
              <a:t> </a:t>
            </a:r>
            <a:r>
              <a:rPr lang="en-US" dirty="0" err="1" smtClean="0">
                <a:solidFill>
                  <a:schemeClr val="tx1"/>
                </a:solidFill>
              </a:rPr>
              <a:t>Harga</a:t>
            </a:r>
            <a:r>
              <a:rPr lang="en-US" dirty="0" smtClean="0">
                <a:solidFill>
                  <a:schemeClr val="tx1"/>
                </a:solidFill>
              </a:rPr>
              <a:t> </a:t>
            </a:r>
            <a:r>
              <a:rPr lang="en-US" dirty="0" err="1" smtClean="0">
                <a:solidFill>
                  <a:schemeClr val="tx1"/>
                </a:solidFill>
              </a:rPr>
              <a:t>Pembekal</a:t>
            </a:r>
            <a:endParaRPr lang="en-US" dirty="0">
              <a:solidFill>
                <a:schemeClr val="tx1"/>
              </a:solidFill>
            </a:endParaRPr>
          </a:p>
          <a:p>
            <a:pPr marL="285750" indent="-285750">
              <a:buFont typeface="Arial" panose="020B0604020202020204" pitchFamily="34" charset="0"/>
              <a:buChar char="•"/>
            </a:pPr>
            <a:r>
              <a:rPr lang="en-US" dirty="0" err="1" smtClean="0">
                <a:solidFill>
                  <a:schemeClr val="tx1"/>
                </a:solidFill>
              </a:rPr>
              <a:t>Jika</a:t>
            </a:r>
            <a:r>
              <a:rPr lang="en-US" dirty="0" smtClean="0">
                <a:solidFill>
                  <a:schemeClr val="tx1"/>
                </a:solidFill>
              </a:rPr>
              <a:t> </a:t>
            </a:r>
            <a:r>
              <a:rPr lang="en-US" dirty="0" err="1" smtClean="0">
                <a:solidFill>
                  <a:schemeClr val="tx1"/>
                </a:solidFill>
              </a:rPr>
              <a:t>penetapan</a:t>
            </a:r>
            <a:r>
              <a:rPr lang="en-US" dirty="0" smtClean="0">
                <a:solidFill>
                  <a:schemeClr val="tx1"/>
                </a:solidFill>
              </a:rPr>
              <a:t> </a:t>
            </a:r>
            <a:r>
              <a:rPr lang="en-US" dirty="0" err="1" smtClean="0">
                <a:solidFill>
                  <a:schemeClr val="tx1"/>
                </a:solidFill>
              </a:rPr>
              <a:t>skor</a:t>
            </a:r>
            <a:r>
              <a:rPr lang="en-US" dirty="0" smtClean="0">
                <a:solidFill>
                  <a:schemeClr val="tx1"/>
                </a:solidFill>
              </a:rPr>
              <a:t>  </a:t>
            </a:r>
            <a:r>
              <a:rPr lang="en-US" dirty="0" err="1" smtClean="0">
                <a:solidFill>
                  <a:schemeClr val="tx1"/>
                </a:solidFill>
              </a:rPr>
              <a:t>adalah</a:t>
            </a:r>
            <a:r>
              <a:rPr lang="en-US" dirty="0" smtClean="0">
                <a:solidFill>
                  <a:schemeClr val="tx1"/>
                </a:solidFill>
              </a:rPr>
              <a:t> </a:t>
            </a:r>
            <a:r>
              <a:rPr lang="en-US" dirty="0" err="1" smtClean="0">
                <a:solidFill>
                  <a:schemeClr val="tx1"/>
                </a:solidFill>
              </a:rPr>
              <a:t>secara</a:t>
            </a:r>
            <a:r>
              <a:rPr lang="en-US" dirty="0" smtClean="0">
                <a:solidFill>
                  <a:schemeClr val="tx1"/>
                </a:solidFill>
              </a:rPr>
              <a:t> </a:t>
            </a:r>
            <a:r>
              <a:rPr lang="en-US" dirty="0" err="1" smtClean="0">
                <a:solidFill>
                  <a:schemeClr val="tx1"/>
                </a:solidFill>
              </a:rPr>
              <a:t>automatik</a:t>
            </a:r>
            <a:r>
              <a:rPr lang="en-US" dirty="0" smtClean="0">
                <a:solidFill>
                  <a:schemeClr val="tx1"/>
                </a:solidFill>
              </a:rPr>
              <a:t>, </a:t>
            </a:r>
            <a:r>
              <a:rPr lang="en-US" dirty="0" err="1" smtClean="0">
                <a:solidFill>
                  <a:schemeClr val="tx1"/>
                </a:solidFill>
              </a:rPr>
              <a:t>varian</a:t>
            </a:r>
            <a:r>
              <a:rPr lang="en-US" dirty="0" smtClean="0">
                <a:solidFill>
                  <a:schemeClr val="tx1"/>
                </a:solidFill>
              </a:rPr>
              <a:t> </a:t>
            </a:r>
            <a:r>
              <a:rPr lang="en-US" dirty="0" err="1" smtClean="0">
                <a:solidFill>
                  <a:schemeClr val="tx1"/>
                </a:solidFill>
              </a:rPr>
              <a:t>perlu</a:t>
            </a:r>
            <a:r>
              <a:rPr lang="en-US" dirty="0" smtClean="0">
                <a:solidFill>
                  <a:schemeClr val="tx1"/>
                </a:solidFill>
              </a:rPr>
              <a:t> </a:t>
            </a:r>
            <a:r>
              <a:rPr lang="en-US" dirty="0" err="1" smtClean="0">
                <a:solidFill>
                  <a:schemeClr val="tx1"/>
                </a:solidFill>
              </a:rPr>
              <a:t>ditentukan</a:t>
            </a:r>
            <a:r>
              <a:rPr lang="en-US" dirty="0" smtClean="0">
                <a:solidFill>
                  <a:schemeClr val="tx1"/>
                </a:solidFill>
              </a:rPr>
              <a:t>  </a:t>
            </a:r>
          </a:p>
          <a:p>
            <a:pPr marL="285750" indent="-285750">
              <a:buFont typeface="Arial" panose="020B0604020202020204" pitchFamily="34" charset="0"/>
              <a:buChar char="•"/>
            </a:pPr>
            <a:r>
              <a:rPr lang="en-US" dirty="0" smtClean="0">
                <a:solidFill>
                  <a:schemeClr val="tx1"/>
                </a:solidFill>
              </a:rPr>
              <a:t>Varian </a:t>
            </a:r>
            <a:r>
              <a:rPr lang="en-US" dirty="0" err="1" smtClean="0">
                <a:solidFill>
                  <a:schemeClr val="tx1"/>
                </a:solidFill>
              </a:rPr>
              <a:t>adalah</a:t>
            </a:r>
            <a:r>
              <a:rPr lang="en-US" dirty="0" smtClean="0">
                <a:solidFill>
                  <a:schemeClr val="tx1"/>
                </a:solidFill>
              </a:rPr>
              <a:t> </a:t>
            </a:r>
            <a:r>
              <a:rPr lang="en-US" dirty="0" err="1" smtClean="0">
                <a:solidFill>
                  <a:schemeClr val="tx1"/>
                </a:solidFill>
              </a:rPr>
              <a:t>dalam</a:t>
            </a:r>
            <a:r>
              <a:rPr lang="en-US" dirty="0" smtClean="0">
                <a:solidFill>
                  <a:schemeClr val="tx1"/>
                </a:solidFill>
              </a:rPr>
              <a:t> </a:t>
            </a:r>
            <a:r>
              <a:rPr lang="en-US" dirty="0" err="1" smtClean="0">
                <a:solidFill>
                  <a:schemeClr val="tx1"/>
                </a:solidFill>
              </a:rPr>
              <a:t>bentuk</a:t>
            </a:r>
            <a:r>
              <a:rPr lang="en-US" dirty="0" smtClean="0">
                <a:solidFill>
                  <a:schemeClr val="tx1"/>
                </a:solidFill>
              </a:rPr>
              <a:t> </a:t>
            </a:r>
            <a:r>
              <a:rPr lang="en-US" dirty="0" err="1" smtClean="0">
                <a:solidFill>
                  <a:schemeClr val="tx1"/>
                </a:solidFill>
              </a:rPr>
              <a:t>peratusan</a:t>
            </a:r>
            <a:r>
              <a:rPr lang="en-US" dirty="0" smtClean="0">
                <a:solidFill>
                  <a:schemeClr val="tx1"/>
                </a:solidFill>
              </a:rPr>
              <a:t> (%)</a:t>
            </a:r>
          </a:p>
          <a:p>
            <a:pPr marL="285750" indent="-285750">
              <a:buFont typeface="Arial" panose="020B0604020202020204" pitchFamily="34" charset="0"/>
              <a:buChar char="•"/>
            </a:pPr>
            <a:r>
              <a:rPr lang="en-US" b="1" dirty="0" smtClean="0">
                <a:solidFill>
                  <a:schemeClr val="tx1"/>
                </a:solidFill>
              </a:rPr>
              <a:t>Dari Varian </a:t>
            </a:r>
            <a:r>
              <a:rPr lang="en-US" dirty="0" err="1" smtClean="0">
                <a:solidFill>
                  <a:schemeClr val="tx1"/>
                </a:solidFill>
              </a:rPr>
              <a:t>dan</a:t>
            </a:r>
            <a:r>
              <a:rPr lang="en-US" dirty="0" smtClean="0">
                <a:solidFill>
                  <a:schemeClr val="tx1"/>
                </a:solidFill>
              </a:rPr>
              <a:t> </a:t>
            </a:r>
            <a:r>
              <a:rPr lang="en-US" b="1" dirty="0" err="1" smtClean="0">
                <a:solidFill>
                  <a:schemeClr val="tx1"/>
                </a:solidFill>
              </a:rPr>
              <a:t>Hingga</a:t>
            </a:r>
            <a:r>
              <a:rPr lang="en-US" b="1" dirty="0" smtClean="0">
                <a:solidFill>
                  <a:schemeClr val="tx1"/>
                </a:solidFill>
              </a:rPr>
              <a:t> Varian </a:t>
            </a:r>
            <a:r>
              <a:rPr lang="en-US" dirty="0" err="1" smtClean="0">
                <a:solidFill>
                  <a:schemeClr val="tx1"/>
                </a:solidFill>
              </a:rPr>
              <a:t>tidak</a:t>
            </a:r>
            <a:r>
              <a:rPr lang="en-US" dirty="0" smtClean="0">
                <a:solidFill>
                  <a:schemeClr val="tx1"/>
                </a:solidFill>
              </a:rPr>
              <a:t> </a:t>
            </a:r>
            <a:r>
              <a:rPr lang="en-US" dirty="0" err="1" smtClean="0">
                <a:solidFill>
                  <a:schemeClr val="tx1"/>
                </a:solidFill>
              </a:rPr>
              <a:t>semestinya</a:t>
            </a:r>
            <a:r>
              <a:rPr lang="en-US" dirty="0" smtClean="0">
                <a:solidFill>
                  <a:schemeClr val="tx1"/>
                </a:solidFill>
              </a:rPr>
              <a:t> </a:t>
            </a:r>
            <a:r>
              <a:rPr lang="en-US" dirty="0" err="1" smtClean="0">
                <a:solidFill>
                  <a:schemeClr val="tx1"/>
                </a:solidFill>
              </a:rPr>
              <a:t>sama</a:t>
            </a:r>
            <a:endParaRPr lang="en-US" dirty="0" smtClean="0">
              <a:solidFill>
                <a:schemeClr val="tx1"/>
              </a:solidFill>
            </a:endParaRPr>
          </a:p>
          <a:p>
            <a:pPr marL="285750" indent="-285750">
              <a:buFont typeface="Arial" panose="020B0604020202020204" pitchFamily="34" charset="0"/>
              <a:buChar char="•"/>
            </a:pPr>
            <a:r>
              <a:rPr lang="en-US" dirty="0" err="1" smtClean="0">
                <a:solidFill>
                  <a:schemeClr val="tx1"/>
                </a:solidFill>
              </a:rPr>
              <a:t>Penetapan</a:t>
            </a:r>
            <a:r>
              <a:rPr lang="en-US" dirty="0" smtClean="0">
                <a:solidFill>
                  <a:schemeClr val="tx1"/>
                </a:solidFill>
              </a:rPr>
              <a:t> </a:t>
            </a:r>
            <a:r>
              <a:rPr lang="en-US" dirty="0" err="1" smtClean="0">
                <a:solidFill>
                  <a:schemeClr val="tx1"/>
                </a:solidFill>
              </a:rPr>
              <a:t>skor</a:t>
            </a:r>
            <a:r>
              <a:rPr lang="en-US" dirty="0" smtClean="0">
                <a:solidFill>
                  <a:schemeClr val="tx1"/>
                </a:solidFill>
              </a:rPr>
              <a:t> </a:t>
            </a:r>
            <a:r>
              <a:rPr lang="en-US" dirty="0" err="1" smtClean="0">
                <a:solidFill>
                  <a:schemeClr val="tx1"/>
                </a:solidFill>
              </a:rPr>
              <a:t>diperlukan</a:t>
            </a:r>
            <a:r>
              <a:rPr lang="en-US" dirty="0" smtClean="0">
                <a:solidFill>
                  <a:schemeClr val="tx1"/>
                </a:solidFill>
              </a:rPr>
              <a:t> </a:t>
            </a:r>
            <a:r>
              <a:rPr lang="en-US" dirty="0" err="1" smtClean="0">
                <a:solidFill>
                  <a:schemeClr val="tx1"/>
                </a:solidFill>
              </a:rPr>
              <a:t>bagi</a:t>
            </a:r>
            <a:r>
              <a:rPr lang="en-US" dirty="0" smtClean="0">
                <a:solidFill>
                  <a:schemeClr val="tx1"/>
                </a:solidFill>
              </a:rPr>
              <a:t> </a:t>
            </a:r>
            <a:r>
              <a:rPr lang="en-US" dirty="0" err="1" smtClean="0">
                <a:solidFill>
                  <a:schemeClr val="tx1"/>
                </a:solidFill>
              </a:rPr>
              <a:t>tawaran</a:t>
            </a:r>
            <a:r>
              <a:rPr lang="en-US" dirty="0" smtClean="0">
                <a:solidFill>
                  <a:schemeClr val="tx1"/>
                </a:solidFill>
              </a:rPr>
              <a:t> </a:t>
            </a:r>
            <a:r>
              <a:rPr lang="en-US" dirty="0" err="1" smtClean="0">
                <a:solidFill>
                  <a:schemeClr val="tx1"/>
                </a:solidFill>
              </a:rPr>
              <a:t>harga</a:t>
            </a:r>
            <a:r>
              <a:rPr lang="en-US" dirty="0" smtClean="0">
                <a:solidFill>
                  <a:schemeClr val="tx1"/>
                </a:solidFill>
              </a:rPr>
              <a:t> </a:t>
            </a:r>
            <a:r>
              <a:rPr lang="en-US" b="1" dirty="0" smtClean="0">
                <a:solidFill>
                  <a:schemeClr val="tx1"/>
                </a:solidFill>
              </a:rPr>
              <a:t>di </a:t>
            </a:r>
            <a:r>
              <a:rPr lang="en-US" b="1" dirty="0" err="1">
                <a:solidFill>
                  <a:schemeClr val="tx1"/>
                </a:solidFill>
              </a:rPr>
              <a:t>bawah</a:t>
            </a:r>
            <a:r>
              <a:rPr lang="en-US" b="1" dirty="0">
                <a:solidFill>
                  <a:schemeClr val="tx1"/>
                </a:solidFill>
              </a:rPr>
              <a:t> </a:t>
            </a:r>
            <a:r>
              <a:rPr lang="en-US" b="1" dirty="0" err="1">
                <a:solidFill>
                  <a:schemeClr val="tx1"/>
                </a:solidFill>
              </a:rPr>
              <a:t>varian</a:t>
            </a:r>
            <a:r>
              <a:rPr lang="en-US" dirty="0">
                <a:solidFill>
                  <a:schemeClr val="tx1"/>
                </a:solidFill>
              </a:rPr>
              <a:t>, di </a:t>
            </a:r>
            <a:r>
              <a:rPr lang="en-US" b="1" dirty="0" err="1">
                <a:solidFill>
                  <a:schemeClr val="tx1"/>
                </a:solidFill>
              </a:rPr>
              <a:t>dalam</a:t>
            </a:r>
            <a:r>
              <a:rPr lang="en-US" b="1" dirty="0">
                <a:solidFill>
                  <a:schemeClr val="tx1"/>
                </a:solidFill>
              </a:rPr>
              <a:t> </a:t>
            </a:r>
            <a:r>
              <a:rPr lang="en-US" b="1" dirty="0" err="1">
                <a:solidFill>
                  <a:schemeClr val="tx1"/>
                </a:solidFill>
              </a:rPr>
              <a:t>varian</a:t>
            </a:r>
            <a:r>
              <a:rPr lang="en-US" b="1" dirty="0">
                <a:solidFill>
                  <a:schemeClr val="tx1"/>
                </a:solidFill>
              </a:rPr>
              <a:t> </a:t>
            </a:r>
            <a:r>
              <a:rPr lang="en-US" dirty="0" err="1">
                <a:solidFill>
                  <a:schemeClr val="tx1"/>
                </a:solidFill>
              </a:rPr>
              <a:t>dan</a:t>
            </a:r>
            <a:r>
              <a:rPr lang="en-US" dirty="0">
                <a:solidFill>
                  <a:schemeClr val="tx1"/>
                </a:solidFill>
              </a:rPr>
              <a:t> </a:t>
            </a:r>
            <a:r>
              <a:rPr lang="en-US" b="1" dirty="0" err="1">
                <a:solidFill>
                  <a:schemeClr val="tx1"/>
                </a:solidFill>
              </a:rPr>
              <a:t>melebihi</a:t>
            </a:r>
            <a:r>
              <a:rPr lang="en-US" b="1" dirty="0">
                <a:solidFill>
                  <a:schemeClr val="tx1"/>
                </a:solidFill>
              </a:rPr>
              <a:t> </a:t>
            </a:r>
            <a:r>
              <a:rPr lang="en-US" b="1" dirty="0" err="1">
                <a:solidFill>
                  <a:schemeClr val="tx1"/>
                </a:solidFill>
              </a:rPr>
              <a:t>varian</a:t>
            </a:r>
            <a:endParaRPr lang="en-US" b="1" dirty="0">
              <a:solidFill>
                <a:schemeClr val="tx1"/>
              </a:solidFill>
            </a:endParaRPr>
          </a:p>
          <a:p>
            <a:endParaRPr lang="en-US" dirty="0">
              <a:solidFill>
                <a:schemeClr val="tx1"/>
              </a:solidFill>
            </a:endParaRPr>
          </a:p>
        </p:txBody>
      </p:sp>
      <p:pic>
        <p:nvPicPr>
          <p:cNvPr id="8" name="Picture 7"/>
          <p:cNvPicPr>
            <a:picLocks noChangeAspect="1"/>
          </p:cNvPicPr>
          <p:nvPr/>
        </p:nvPicPr>
        <p:blipFill>
          <a:blip r:embed="rId3"/>
          <a:stretch>
            <a:fillRect/>
          </a:stretch>
        </p:blipFill>
        <p:spPr>
          <a:xfrm>
            <a:off x="69635" y="2023320"/>
            <a:ext cx="7580952" cy="2600000"/>
          </a:xfrm>
          <a:prstGeom prst="rect">
            <a:avLst/>
          </a:prstGeom>
          <a:ln>
            <a:solidFill>
              <a:schemeClr val="tx1"/>
            </a:solidFill>
          </a:ln>
        </p:spPr>
      </p:pic>
      <p:sp>
        <p:nvSpPr>
          <p:cNvPr id="5" name="Rectangle 4"/>
          <p:cNvSpPr/>
          <p:nvPr/>
        </p:nvSpPr>
        <p:spPr>
          <a:xfrm>
            <a:off x="184765" y="3668757"/>
            <a:ext cx="7362255" cy="616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ular Callout 3"/>
          <p:cNvSpPr/>
          <p:nvPr/>
        </p:nvSpPr>
        <p:spPr>
          <a:xfrm>
            <a:off x="1706987" y="115909"/>
            <a:ext cx="5943600" cy="1569535"/>
          </a:xfrm>
          <a:prstGeom prst="wedgeRectCallout">
            <a:avLst>
              <a:gd name="adj1" fmla="val -17598"/>
              <a:gd name="adj2" fmla="val 70430"/>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Item, </a:t>
            </a:r>
            <a:r>
              <a:rPr lang="en-US" b="1" dirty="0" err="1">
                <a:solidFill>
                  <a:schemeClr val="tx1"/>
                </a:solidFill>
              </a:rPr>
              <a:t>Jenis</a:t>
            </a:r>
            <a:r>
              <a:rPr lang="en-US" b="1" dirty="0">
                <a:solidFill>
                  <a:schemeClr val="tx1"/>
                </a:solidFill>
              </a:rPr>
              <a:t> </a:t>
            </a:r>
            <a:r>
              <a:rPr lang="en-US" b="1" dirty="0" err="1">
                <a:solidFill>
                  <a:schemeClr val="tx1"/>
                </a:solidFill>
              </a:rPr>
              <a:t>Skor</a:t>
            </a:r>
            <a:r>
              <a:rPr lang="en-US" b="1" dirty="0">
                <a:solidFill>
                  <a:schemeClr val="tx1"/>
                </a:solidFill>
              </a:rPr>
              <a:t> Dan </a:t>
            </a:r>
            <a:r>
              <a:rPr lang="en-US" b="1" dirty="0" err="1">
                <a:solidFill>
                  <a:schemeClr val="tx1"/>
                </a:solidFill>
              </a:rPr>
              <a:t>Penetapan</a:t>
            </a:r>
            <a:r>
              <a:rPr lang="en-US" b="1" dirty="0">
                <a:solidFill>
                  <a:schemeClr val="tx1"/>
                </a:solidFill>
              </a:rPr>
              <a:t> </a:t>
            </a:r>
            <a:r>
              <a:rPr lang="en-US" b="1" dirty="0" err="1">
                <a:solidFill>
                  <a:schemeClr val="tx1"/>
                </a:solidFill>
              </a:rPr>
              <a:t>Skor</a:t>
            </a:r>
            <a:endParaRPr lang="en-US" b="1" dirty="0">
              <a:solidFill>
                <a:schemeClr val="tx1"/>
              </a:solidFill>
            </a:endParaRPr>
          </a:p>
          <a:p>
            <a:pPr marL="285750" indent="-285750">
              <a:buFont typeface="Arial" panose="020B0604020202020204" pitchFamily="34" charset="0"/>
              <a:buChar char="•"/>
            </a:pPr>
            <a:r>
              <a:rPr lang="en-US" dirty="0" err="1">
                <a:solidFill>
                  <a:schemeClr val="tx1"/>
                </a:solidFill>
              </a:rPr>
              <a:t>Tawaran</a:t>
            </a:r>
            <a:r>
              <a:rPr lang="en-US" dirty="0">
                <a:solidFill>
                  <a:schemeClr val="tx1"/>
                </a:solidFill>
              </a:rPr>
              <a:t> </a:t>
            </a:r>
            <a:r>
              <a:rPr lang="en-US" dirty="0" err="1">
                <a:solidFill>
                  <a:schemeClr val="tx1"/>
                </a:solidFill>
              </a:rPr>
              <a:t>harga</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setiap</a:t>
            </a:r>
            <a:r>
              <a:rPr lang="en-US" dirty="0">
                <a:solidFill>
                  <a:schemeClr val="tx1"/>
                </a:solidFill>
              </a:rPr>
              <a:t> item </a:t>
            </a:r>
            <a:r>
              <a:rPr lang="en-US" dirty="0" err="1">
                <a:solidFill>
                  <a:schemeClr val="tx1"/>
                </a:solidFill>
              </a:rPr>
              <a:t>perlu</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jenis</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skor</a:t>
            </a:r>
            <a:r>
              <a:rPr lang="en-US" dirty="0">
                <a:solidFill>
                  <a:schemeClr val="tx1"/>
                </a:solidFill>
              </a:rPr>
              <a:t> yang </a:t>
            </a:r>
            <a:r>
              <a:rPr lang="en-US" dirty="0" err="1">
                <a:solidFill>
                  <a:schemeClr val="tx1"/>
                </a:solidFill>
              </a:rPr>
              <a:t>akan</a:t>
            </a:r>
            <a:r>
              <a:rPr lang="en-US" dirty="0">
                <a:solidFill>
                  <a:schemeClr val="tx1"/>
                </a:solidFill>
              </a:rPr>
              <a:t> </a:t>
            </a:r>
            <a:r>
              <a:rPr lang="en-US" dirty="0" err="1">
                <a:solidFill>
                  <a:schemeClr val="tx1"/>
                </a:solidFill>
              </a:rPr>
              <a:t>diberi</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Bagi</a:t>
            </a:r>
            <a:r>
              <a:rPr lang="en-US" dirty="0">
                <a:solidFill>
                  <a:schemeClr val="tx1"/>
                </a:solidFill>
              </a:rPr>
              <a:t> </a:t>
            </a:r>
            <a:r>
              <a:rPr lang="en-US" dirty="0" err="1">
                <a:solidFill>
                  <a:schemeClr val="tx1"/>
                </a:solidFill>
              </a:rPr>
              <a:t>jenis</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automatik</a:t>
            </a:r>
            <a:r>
              <a:rPr lang="en-US" dirty="0">
                <a:solidFill>
                  <a:schemeClr val="tx1"/>
                </a:solidFill>
              </a:rPr>
              <a:t> , </a:t>
            </a:r>
            <a:r>
              <a:rPr lang="en-US" dirty="0" err="1">
                <a:solidFill>
                  <a:schemeClr val="tx1"/>
                </a:solidFill>
              </a:rPr>
              <a:t>pemberian</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adalah</a:t>
            </a:r>
            <a:r>
              <a:rPr lang="en-US" dirty="0">
                <a:solidFill>
                  <a:schemeClr val="tx1"/>
                </a:solidFill>
              </a:rPr>
              <a:t> </a:t>
            </a:r>
            <a:r>
              <a:rPr lang="en-US" dirty="0" err="1">
                <a:solidFill>
                  <a:schemeClr val="tx1"/>
                </a:solidFill>
              </a:rPr>
              <a:t>berdasarkan</a:t>
            </a:r>
            <a:r>
              <a:rPr lang="en-US" dirty="0">
                <a:solidFill>
                  <a:schemeClr val="tx1"/>
                </a:solidFill>
              </a:rPr>
              <a:t> </a:t>
            </a:r>
            <a:r>
              <a:rPr lang="en-US" b="1" dirty="0" err="1" smtClean="0">
                <a:solidFill>
                  <a:schemeClr val="tx1"/>
                </a:solidFill>
              </a:rPr>
              <a:t>Jumlah</a:t>
            </a:r>
            <a:r>
              <a:rPr lang="en-US" b="1" dirty="0" smtClean="0">
                <a:solidFill>
                  <a:schemeClr val="tx1"/>
                </a:solidFill>
              </a:rPr>
              <a:t> </a:t>
            </a:r>
            <a:r>
              <a:rPr lang="en-US" b="1" dirty="0" err="1">
                <a:solidFill>
                  <a:schemeClr val="tx1"/>
                </a:solidFill>
              </a:rPr>
              <a:t>H</a:t>
            </a:r>
            <a:r>
              <a:rPr lang="en-US" b="1" dirty="0" err="1" smtClean="0">
                <a:solidFill>
                  <a:schemeClr val="tx1"/>
                </a:solidFill>
              </a:rPr>
              <a:t>arga</a:t>
            </a:r>
            <a:r>
              <a:rPr lang="en-US" b="1" dirty="0" smtClean="0">
                <a:solidFill>
                  <a:schemeClr val="tx1"/>
                </a:solidFill>
              </a:rPr>
              <a:t> </a:t>
            </a:r>
            <a:r>
              <a:rPr lang="en-US" b="1" dirty="0" err="1">
                <a:solidFill>
                  <a:schemeClr val="tx1"/>
                </a:solidFill>
              </a:rPr>
              <a:t>I</a:t>
            </a:r>
            <a:r>
              <a:rPr lang="en-US" b="1" dirty="0" err="1" smtClean="0">
                <a:solidFill>
                  <a:schemeClr val="tx1"/>
                </a:solidFill>
              </a:rPr>
              <a:t>ndikatif</a:t>
            </a:r>
            <a:r>
              <a:rPr lang="en-US" b="1" dirty="0" smtClean="0">
                <a:solidFill>
                  <a:schemeClr val="tx1"/>
                </a:solidFill>
              </a:rPr>
              <a:t> </a:t>
            </a:r>
            <a:r>
              <a:rPr lang="en-US" dirty="0" err="1">
                <a:solidFill>
                  <a:schemeClr val="tx1"/>
                </a:solidFill>
              </a:rPr>
              <a:t>setiap</a:t>
            </a:r>
            <a:r>
              <a:rPr lang="en-US" dirty="0">
                <a:solidFill>
                  <a:schemeClr val="tx1"/>
                </a:solidFill>
              </a:rPr>
              <a:t> item</a:t>
            </a:r>
          </a:p>
        </p:txBody>
      </p:sp>
      <p:sp>
        <p:nvSpPr>
          <p:cNvPr id="10" name="Rectangle 9">
            <a:hlinkClick r:id="rId4" action="ppaction://hlinksldjump"/>
          </p:cNvPr>
          <p:cNvSpPr/>
          <p:nvPr/>
        </p:nvSpPr>
        <p:spPr>
          <a:xfrm>
            <a:off x="7382128" y="2105400"/>
            <a:ext cx="182880" cy="1828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907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9" t="7868" r="3360" b="5137"/>
          <a:stretch/>
        </p:blipFill>
        <p:spPr bwMode="auto">
          <a:xfrm>
            <a:off x="29980" y="359765"/>
            <a:ext cx="12123382"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ular Callout 4"/>
          <p:cNvSpPr/>
          <p:nvPr/>
        </p:nvSpPr>
        <p:spPr>
          <a:xfrm>
            <a:off x="7543590" y="850900"/>
            <a:ext cx="4546600" cy="2578100"/>
          </a:xfrm>
          <a:prstGeom prst="wedgeRectCallout">
            <a:avLst>
              <a:gd name="adj1" fmla="val -58328"/>
              <a:gd name="adj2" fmla="val -9051"/>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Elemen</a:t>
            </a:r>
            <a:r>
              <a:rPr lang="en-US" dirty="0">
                <a:solidFill>
                  <a:schemeClr val="tx1"/>
                </a:solidFill>
              </a:rPr>
              <a:t>/</a:t>
            </a:r>
            <a:r>
              <a:rPr lang="en-US" dirty="0" err="1">
                <a:solidFill>
                  <a:schemeClr val="tx1"/>
                </a:solidFill>
              </a:rPr>
              <a:t>Kriteria</a:t>
            </a:r>
            <a:r>
              <a:rPr lang="en-US" dirty="0">
                <a:solidFill>
                  <a:schemeClr val="tx1"/>
                </a:solidFill>
              </a:rPr>
              <a:t> Lain</a:t>
            </a:r>
          </a:p>
          <a:p>
            <a:pPr marL="285750" indent="-285750">
              <a:buFont typeface="Arial" panose="020B0604020202020204" pitchFamily="34" charset="0"/>
              <a:buChar char="•"/>
            </a:pPr>
            <a:r>
              <a:rPr lang="en-US" dirty="0" err="1">
                <a:solidFill>
                  <a:schemeClr val="tx1"/>
                </a:solidFill>
              </a:rPr>
              <a:t>Unsur-unsur</a:t>
            </a:r>
            <a:r>
              <a:rPr lang="en-US" dirty="0">
                <a:solidFill>
                  <a:schemeClr val="tx1"/>
                </a:solidFill>
              </a:rPr>
              <a:t> lain </a:t>
            </a:r>
            <a:r>
              <a:rPr lang="en-US" dirty="0" err="1">
                <a:solidFill>
                  <a:schemeClr val="tx1"/>
                </a:solidFill>
              </a:rPr>
              <a:t>dalam</a:t>
            </a:r>
            <a:r>
              <a:rPr lang="en-US" dirty="0">
                <a:solidFill>
                  <a:schemeClr val="tx1"/>
                </a:solidFill>
              </a:rPr>
              <a:t> </a:t>
            </a:r>
            <a:r>
              <a:rPr lang="en-US" dirty="0" err="1">
                <a:solidFill>
                  <a:schemeClr val="tx1"/>
                </a:solidFill>
              </a:rPr>
              <a:t>menilai</a:t>
            </a:r>
            <a:r>
              <a:rPr lang="en-US" dirty="0">
                <a:solidFill>
                  <a:schemeClr val="tx1"/>
                </a:solidFill>
              </a:rPr>
              <a:t> </a:t>
            </a:r>
            <a:r>
              <a:rPr lang="en-US" dirty="0" err="1">
                <a:solidFill>
                  <a:schemeClr val="tx1"/>
                </a:solidFill>
              </a:rPr>
              <a:t>keupayaan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selain</a:t>
            </a:r>
            <a:r>
              <a:rPr lang="en-US" dirty="0">
                <a:solidFill>
                  <a:schemeClr val="tx1"/>
                </a:solidFill>
              </a:rPr>
              <a:t> </a:t>
            </a:r>
            <a:r>
              <a:rPr lang="en-US" dirty="0" err="1">
                <a:solidFill>
                  <a:schemeClr val="tx1"/>
                </a:solidFill>
              </a:rPr>
              <a:t>dari</a:t>
            </a:r>
            <a:r>
              <a:rPr lang="en-US" dirty="0">
                <a:solidFill>
                  <a:schemeClr val="tx1"/>
                </a:solidFill>
              </a:rPr>
              <a:t> </a:t>
            </a:r>
            <a:r>
              <a:rPr lang="en-US" dirty="0" err="1">
                <a:solidFill>
                  <a:schemeClr val="tx1"/>
                </a:solidFill>
              </a:rPr>
              <a:t>harga</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Senarai</a:t>
            </a:r>
            <a:r>
              <a:rPr lang="en-US" dirty="0">
                <a:solidFill>
                  <a:schemeClr val="tx1"/>
                </a:solidFill>
              </a:rPr>
              <a:t> </a:t>
            </a:r>
            <a:r>
              <a:rPr lang="en-US" dirty="0" err="1">
                <a:solidFill>
                  <a:schemeClr val="tx1"/>
                </a:solidFill>
              </a:rPr>
              <a:t>S</a:t>
            </a:r>
            <a:r>
              <a:rPr lang="en-US" dirty="0" err="1" smtClean="0">
                <a:solidFill>
                  <a:schemeClr val="tx1"/>
                </a:solidFill>
              </a:rPr>
              <a:t>emak</a:t>
            </a:r>
            <a:r>
              <a:rPr lang="en-US" dirty="0" smtClean="0">
                <a:solidFill>
                  <a:schemeClr val="tx1"/>
                </a:solidFill>
              </a:rPr>
              <a:t> </a:t>
            </a:r>
            <a:r>
              <a:rPr lang="en-US" dirty="0">
                <a:solidFill>
                  <a:schemeClr val="tx1"/>
                </a:solidFill>
              </a:rPr>
              <a:t>S</a:t>
            </a:r>
            <a:r>
              <a:rPr lang="en-US" dirty="0" smtClean="0">
                <a:solidFill>
                  <a:schemeClr val="tx1"/>
                </a:solidFill>
              </a:rPr>
              <a:t>tandard </a:t>
            </a:r>
            <a:r>
              <a:rPr lang="en-US" dirty="0">
                <a:solidFill>
                  <a:schemeClr val="tx1"/>
                </a:solidFill>
              </a:rPr>
              <a:t>yang </a:t>
            </a:r>
            <a:r>
              <a:rPr lang="en-US" dirty="0" err="1">
                <a:solidFill>
                  <a:schemeClr val="tx1"/>
                </a:solidFill>
              </a:rPr>
              <a:t>sedia</a:t>
            </a:r>
            <a:r>
              <a:rPr lang="en-US" dirty="0">
                <a:solidFill>
                  <a:schemeClr val="tx1"/>
                </a:solidFill>
              </a:rPr>
              <a:t> </a:t>
            </a:r>
            <a:r>
              <a:rPr lang="en-US" dirty="0" err="1">
                <a:solidFill>
                  <a:schemeClr val="tx1"/>
                </a:solidFill>
              </a:rPr>
              <a:t>diguna</a:t>
            </a:r>
            <a:r>
              <a:rPr lang="en-US" dirty="0">
                <a:solidFill>
                  <a:schemeClr val="tx1"/>
                </a:solidFill>
              </a:rPr>
              <a:t> </a:t>
            </a:r>
            <a:r>
              <a:rPr lang="en-US" dirty="0" err="1">
                <a:solidFill>
                  <a:schemeClr val="tx1"/>
                </a:solidFill>
              </a:rPr>
              <a:t>pakai</a:t>
            </a:r>
            <a:r>
              <a:rPr lang="en-US" dirty="0">
                <a:solidFill>
                  <a:schemeClr val="tx1"/>
                </a:solidFill>
              </a:rPr>
              <a:t> </a:t>
            </a:r>
            <a:r>
              <a:rPr lang="en-US" dirty="0" err="1">
                <a:solidFill>
                  <a:schemeClr val="tx1"/>
                </a:solidFill>
              </a:rPr>
              <a:t>dan</a:t>
            </a:r>
            <a:r>
              <a:rPr lang="en-US" dirty="0">
                <a:solidFill>
                  <a:schemeClr val="tx1"/>
                </a:solidFill>
              </a:rPr>
              <a:t> proses </a:t>
            </a:r>
            <a:r>
              <a:rPr lang="en-US" dirty="0" err="1">
                <a:solidFill>
                  <a:schemeClr val="tx1"/>
                </a:solidFill>
              </a:rPr>
              <a:t>adalah</a:t>
            </a:r>
            <a:r>
              <a:rPr lang="en-US" dirty="0">
                <a:solidFill>
                  <a:schemeClr val="tx1"/>
                </a:solidFill>
              </a:rPr>
              <a:t> </a:t>
            </a:r>
            <a:r>
              <a:rPr lang="en-US" dirty="0" err="1">
                <a:solidFill>
                  <a:schemeClr val="tx1"/>
                </a:solidFill>
              </a:rPr>
              <a:t>sama</a:t>
            </a:r>
            <a:r>
              <a:rPr lang="en-US" dirty="0">
                <a:solidFill>
                  <a:schemeClr val="tx1"/>
                </a:solidFill>
              </a:rPr>
              <a:t> </a:t>
            </a:r>
            <a:r>
              <a:rPr lang="en-US" dirty="0" err="1">
                <a:solidFill>
                  <a:schemeClr val="tx1"/>
                </a:solidFill>
              </a:rPr>
              <a:t>seperti</a:t>
            </a:r>
            <a:r>
              <a:rPr lang="en-US" dirty="0">
                <a:solidFill>
                  <a:schemeClr val="tx1"/>
                </a:solidFill>
              </a:rPr>
              <a:t> mana di </a:t>
            </a:r>
            <a:r>
              <a:rPr lang="en-US" dirty="0" err="1">
                <a:solidFill>
                  <a:schemeClr val="tx1"/>
                </a:solidFill>
              </a:rPr>
              <a:t>senarai</a:t>
            </a:r>
            <a:r>
              <a:rPr lang="en-US" dirty="0">
                <a:solidFill>
                  <a:schemeClr val="tx1"/>
                </a:solidFill>
              </a:rPr>
              <a:t> </a:t>
            </a:r>
            <a:r>
              <a:rPr lang="en-US" dirty="0" err="1">
                <a:solidFill>
                  <a:schemeClr val="tx1"/>
                </a:solidFill>
              </a:rPr>
              <a:t>semak</a:t>
            </a:r>
            <a:r>
              <a:rPr lang="en-US" dirty="0">
                <a:solidFill>
                  <a:schemeClr val="tx1"/>
                </a:solidFill>
              </a:rPr>
              <a:t> </a:t>
            </a:r>
            <a:r>
              <a:rPr lang="en-US" dirty="0" err="1">
                <a:solidFill>
                  <a:schemeClr val="tx1"/>
                </a:solidFill>
              </a:rPr>
              <a:t>teknikal</a:t>
            </a:r>
            <a:endParaRPr lang="en-US" dirty="0">
              <a:solidFill>
                <a:schemeClr val="tx1"/>
              </a:solidFill>
            </a:endParaRPr>
          </a:p>
        </p:txBody>
      </p:sp>
    </p:spTree>
    <p:extLst>
      <p:ext uri="{BB962C8B-B14F-4D97-AF65-F5344CB8AC3E}">
        <p14:creationId xmlns:p14="http://schemas.microsoft.com/office/powerpoint/2010/main" val="328785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549157"/>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309897"/>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5" y="1153967"/>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74173" y="2253976"/>
            <a:ext cx="1628922" cy="1509621"/>
            <a:chOff x="2669042" y="3159478"/>
            <a:chExt cx="2182744" cy="1439812"/>
          </a:xfrm>
        </p:grpSpPr>
        <p:sp>
          <p:nvSpPr>
            <p:cNvPr id="23" name="Rectangle 22"/>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a:solidFill>
                    <a:schemeClr val="bg1"/>
                  </a:solidFill>
                  <a:latin typeface="Century Gothic" panose="020B0502020202020204" pitchFamily="34" charset="0"/>
                  <a:cs typeface="helvetica" panose="020B0604020202020204" pitchFamily="34" charset="0"/>
                </a:rPr>
                <a:t>J/</a:t>
              </a:r>
              <a:r>
                <a:rPr lang="en-US" sz="1200" dirty="0" err="1">
                  <a:solidFill>
                    <a:schemeClr val="bg1"/>
                  </a:solidFill>
                  <a:latin typeface="Century Gothic" panose="020B0502020202020204" pitchFamily="34" charset="0"/>
                  <a:cs typeface="helvetica" panose="020B0604020202020204" pitchFamily="34" charset="0"/>
                </a:rPr>
                <a:t>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Spesifikasi</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a:off x="2033405" y="1296034"/>
            <a:ext cx="9750762" cy="5078313"/>
          </a:xfrm>
          <a:prstGeom prst="rect">
            <a:avLst/>
          </a:prstGeom>
        </p:spPr>
        <p:txBody>
          <a:bodyPr wrap="square">
            <a:spAutoFit/>
          </a:bodyPr>
          <a:lstStyle/>
          <a:p>
            <a:pPr marL="463550" lvl="1"/>
            <a:r>
              <a:rPr lang="en-US" b="1" dirty="0" err="1" smtClean="0">
                <a:latin typeface="Century Gothic" panose="020B0502020202020204" pitchFamily="34" charset="0"/>
              </a:rPr>
              <a:t>Skor</a:t>
            </a:r>
            <a:r>
              <a:rPr lang="en-US" b="1" dirty="0" smtClean="0">
                <a:latin typeface="Century Gothic" panose="020B0502020202020204" pitchFamily="34" charset="0"/>
              </a:rPr>
              <a:t> </a:t>
            </a:r>
            <a:r>
              <a:rPr lang="en-US" b="1" dirty="0" err="1" smtClean="0">
                <a:latin typeface="Century Gothic" panose="020B0502020202020204" pitchFamily="34" charset="0"/>
              </a:rPr>
              <a:t>Teknikal</a:t>
            </a:r>
            <a:r>
              <a:rPr lang="en-US" b="1" dirty="0" smtClean="0">
                <a:latin typeface="Century Gothic" panose="020B0502020202020204" pitchFamily="34" charset="0"/>
              </a:rPr>
              <a:t> </a:t>
            </a:r>
            <a:r>
              <a:rPr lang="en-US" b="1" dirty="0">
                <a:latin typeface="Century Gothic" panose="020B0502020202020204" pitchFamily="34" charset="0"/>
              </a:rPr>
              <a:t> </a:t>
            </a:r>
            <a:r>
              <a:rPr lang="en-US" dirty="0" err="1" smtClean="0">
                <a:latin typeface="Century Gothic" panose="020B0502020202020204" pitchFamily="34" charset="0"/>
              </a:rPr>
              <a:t>perlu</a:t>
            </a:r>
            <a:r>
              <a:rPr lang="en-US" dirty="0" smtClean="0">
                <a:latin typeface="Century Gothic" panose="020B0502020202020204" pitchFamily="34" charset="0"/>
              </a:rPr>
              <a:t> </a:t>
            </a:r>
            <a:r>
              <a:rPr lang="en-US" dirty="0" err="1" smtClean="0">
                <a:latin typeface="Century Gothic" panose="020B0502020202020204" pitchFamily="34" charset="0"/>
              </a:rPr>
              <a:t>dilengkapkan</a:t>
            </a:r>
            <a:r>
              <a:rPr lang="en-US" dirty="0" smtClean="0">
                <a:latin typeface="Century Gothic" panose="020B0502020202020204" pitchFamily="34" charset="0"/>
              </a:rPr>
              <a:t> </a:t>
            </a:r>
            <a:r>
              <a:rPr lang="en-US" dirty="0" err="1" smtClean="0">
                <a:latin typeface="Century Gothic" panose="020B0502020202020204" pitchFamily="34" charset="0"/>
              </a:rPr>
              <a:t>bagi</a:t>
            </a:r>
            <a:r>
              <a:rPr lang="en-US" dirty="0" smtClean="0">
                <a:latin typeface="Century Gothic" panose="020B0502020202020204" pitchFamily="34" charset="0"/>
              </a:rPr>
              <a:t> </a:t>
            </a:r>
            <a:r>
              <a:rPr lang="en-US" dirty="0" err="1" smtClean="0">
                <a:latin typeface="Century Gothic" panose="020B0502020202020204" pitchFamily="34" charset="0"/>
              </a:rPr>
              <a:t>menentukan</a:t>
            </a:r>
            <a:r>
              <a:rPr lang="en-US" dirty="0" smtClean="0">
                <a:latin typeface="Century Gothic" panose="020B0502020202020204" pitchFamily="34" charset="0"/>
              </a:rPr>
              <a:t> </a:t>
            </a:r>
            <a:r>
              <a:rPr lang="en-US" dirty="0" err="1" smtClean="0">
                <a:latin typeface="Century Gothic" panose="020B0502020202020204" pitchFamily="34" charset="0"/>
              </a:rPr>
              <a:t>markah</a:t>
            </a:r>
            <a:r>
              <a:rPr lang="en-US" dirty="0" smtClean="0">
                <a:latin typeface="Century Gothic" panose="020B0502020202020204" pitchFamily="34" charset="0"/>
              </a:rPr>
              <a:t> lulus </a:t>
            </a:r>
            <a:r>
              <a:rPr lang="en-US" dirty="0" err="1" smtClean="0">
                <a:latin typeface="Century Gothic" panose="020B0502020202020204" pitchFamily="34" charset="0"/>
              </a:rPr>
              <a:t>penilaian</a:t>
            </a:r>
            <a:r>
              <a:rPr lang="en-US" dirty="0" smtClean="0">
                <a:latin typeface="Century Gothic" panose="020B0502020202020204" pitchFamily="34" charset="0"/>
              </a:rPr>
              <a:t> </a:t>
            </a:r>
            <a:r>
              <a:rPr lang="en-US" dirty="0" err="1" smtClean="0">
                <a:latin typeface="Century Gothic" panose="020B0502020202020204" pitchFamily="34" charset="0"/>
              </a:rPr>
              <a:t>tawaran</a:t>
            </a:r>
            <a:r>
              <a:rPr lang="en-US" dirty="0" smtClean="0">
                <a:latin typeface="Century Gothic" panose="020B0502020202020204" pitchFamily="34" charset="0"/>
              </a:rPr>
              <a:t> </a:t>
            </a:r>
            <a:r>
              <a:rPr lang="en-US" dirty="0" err="1" smtClean="0">
                <a:latin typeface="Century Gothic" panose="020B0502020202020204" pitchFamily="34" charset="0"/>
              </a:rPr>
              <a:t>teknikal</a:t>
            </a:r>
            <a:r>
              <a:rPr lang="en-US" dirty="0" smtClean="0">
                <a:latin typeface="Century Gothic" panose="020B0502020202020204" pitchFamily="34" charset="0"/>
              </a:rPr>
              <a:t> </a:t>
            </a:r>
            <a:r>
              <a:rPr lang="en-US" dirty="0" err="1" smtClean="0">
                <a:latin typeface="Century Gothic" panose="020B0502020202020204" pitchFamily="34" charset="0"/>
              </a:rPr>
              <a:t>pembekal</a:t>
            </a:r>
            <a:r>
              <a:rPr lang="en-US" dirty="0" smtClean="0">
                <a:latin typeface="Century Gothic" panose="020B0502020202020204" pitchFamily="34" charset="0"/>
              </a:rPr>
              <a:t>. </a:t>
            </a:r>
            <a:r>
              <a:rPr lang="en-US" dirty="0" err="1" smtClean="0">
                <a:latin typeface="Century Gothic" panose="020B0502020202020204" pitchFamily="34" charset="0"/>
              </a:rPr>
              <a:t>Penetapan</a:t>
            </a:r>
            <a:r>
              <a:rPr lang="en-US" dirty="0" smtClean="0">
                <a:latin typeface="Century Gothic" panose="020B0502020202020204" pitchFamily="34" charset="0"/>
              </a:rPr>
              <a:t> yang </a:t>
            </a:r>
            <a:r>
              <a:rPr lang="en-US" dirty="0" err="1" smtClean="0">
                <a:latin typeface="Century Gothic" panose="020B0502020202020204" pitchFamily="34" charset="0"/>
              </a:rPr>
              <a:t>perlu</a:t>
            </a:r>
            <a:r>
              <a:rPr lang="en-US" dirty="0" smtClean="0">
                <a:latin typeface="Century Gothic" panose="020B0502020202020204" pitchFamily="34" charset="0"/>
              </a:rPr>
              <a:t> </a:t>
            </a:r>
            <a:r>
              <a:rPr lang="en-US" dirty="0" err="1" smtClean="0">
                <a:latin typeface="Century Gothic" panose="020B0502020202020204" pitchFamily="34" charset="0"/>
              </a:rPr>
              <a:t>dibuat</a:t>
            </a:r>
            <a:r>
              <a:rPr lang="en-US" dirty="0" smtClean="0">
                <a:latin typeface="Century Gothic" panose="020B0502020202020204" pitchFamily="34" charset="0"/>
              </a:rPr>
              <a:t> </a:t>
            </a:r>
            <a:r>
              <a:rPr lang="en-US" dirty="0" err="1" smtClean="0">
                <a:latin typeface="Century Gothic" panose="020B0502020202020204" pitchFamily="34" charset="0"/>
              </a:rPr>
              <a:t>adalah</a:t>
            </a:r>
            <a:r>
              <a:rPr lang="en-US" dirty="0" smtClean="0">
                <a:latin typeface="Century Gothic" panose="020B0502020202020204" pitchFamily="34" charset="0"/>
              </a:rPr>
              <a:t> </a:t>
            </a:r>
            <a:r>
              <a:rPr lang="en-US" dirty="0" err="1" smtClean="0">
                <a:latin typeface="Century Gothic" panose="020B0502020202020204" pitchFamily="34" charset="0"/>
              </a:rPr>
              <a:t>seperti</a:t>
            </a:r>
            <a:r>
              <a:rPr lang="en-US" dirty="0" smtClean="0">
                <a:latin typeface="Century Gothic" panose="020B0502020202020204" pitchFamily="34" charset="0"/>
              </a:rPr>
              <a:t> </a:t>
            </a:r>
            <a:r>
              <a:rPr lang="en-US" dirty="0" err="1" smtClean="0">
                <a:latin typeface="Century Gothic" panose="020B0502020202020204" pitchFamily="34" charset="0"/>
              </a:rPr>
              <a:t>berikut</a:t>
            </a:r>
            <a:r>
              <a:rPr lang="en-US" dirty="0" smtClean="0">
                <a:latin typeface="Century Gothic" panose="020B0502020202020204" pitchFamily="34" charset="0"/>
              </a:rPr>
              <a:t>:</a:t>
            </a:r>
            <a:endParaRPr lang="en-US" dirty="0">
              <a:latin typeface="Century Gothic" panose="020B0502020202020204" pitchFamily="34" charset="0"/>
            </a:endParaRPr>
          </a:p>
          <a:p>
            <a:pPr marL="463550" lvl="1"/>
            <a:endParaRPr lang="en-US" dirty="0">
              <a:latin typeface="Century Gothic" panose="020B0502020202020204" pitchFamily="34" charset="0"/>
            </a:endParaRPr>
          </a:p>
          <a:p>
            <a:pPr marL="1377950" indent="-463550">
              <a:buFont typeface="Wingdings" panose="05000000000000000000" pitchFamily="2" charset="2"/>
              <a:buChar char="Ø"/>
            </a:pPr>
            <a:r>
              <a:rPr lang="en-US" dirty="0" err="1" smtClean="0">
                <a:latin typeface="Century Gothic" panose="020B0502020202020204" pitchFamily="34" charset="0"/>
              </a:rPr>
              <a:t>Elemen</a:t>
            </a:r>
            <a:r>
              <a:rPr lang="en-US" dirty="0" smtClean="0">
                <a:latin typeface="Century Gothic" panose="020B0502020202020204" pitchFamily="34" charset="0"/>
              </a:rPr>
              <a:t>/</a:t>
            </a:r>
            <a:r>
              <a:rPr lang="en-US" dirty="0" err="1" smtClean="0">
                <a:latin typeface="Century Gothic" panose="020B0502020202020204" pitchFamily="34" charset="0"/>
              </a:rPr>
              <a:t>kriteria</a:t>
            </a:r>
            <a:r>
              <a:rPr lang="en-US" dirty="0" smtClean="0">
                <a:latin typeface="Century Gothic" panose="020B0502020202020204" pitchFamily="34" charset="0"/>
              </a:rPr>
              <a:t> </a:t>
            </a:r>
            <a:r>
              <a:rPr lang="en-US" dirty="0" err="1" smtClean="0">
                <a:latin typeface="Century Gothic" panose="020B0502020202020204" pitchFamily="34" charset="0"/>
              </a:rPr>
              <a:t>penilaian</a:t>
            </a:r>
            <a:r>
              <a:rPr lang="en-US" dirty="0" smtClean="0">
                <a:latin typeface="Century Gothic" panose="020B0502020202020204" pitchFamily="34" charset="0"/>
              </a:rPr>
              <a:t> </a:t>
            </a:r>
            <a:r>
              <a:rPr lang="en-US" dirty="0" err="1" smtClean="0">
                <a:latin typeface="Century Gothic" panose="020B0502020202020204" pitchFamily="34" charset="0"/>
              </a:rPr>
              <a:t>beserta</a:t>
            </a:r>
            <a:r>
              <a:rPr lang="en-US" dirty="0" smtClean="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maksima</a:t>
            </a:r>
            <a:r>
              <a:rPr lang="en-US" dirty="0" smtClean="0">
                <a:latin typeface="Century Gothic" panose="020B0502020202020204" pitchFamily="34" charset="0"/>
              </a:rPr>
              <a:t> (</a:t>
            </a:r>
            <a:r>
              <a:rPr lang="en-US" dirty="0" err="1" smtClean="0">
                <a:latin typeface="Century Gothic" panose="020B0502020202020204" pitchFamily="34" charset="0"/>
              </a:rPr>
              <a:t>kecuali</a:t>
            </a:r>
            <a:r>
              <a:rPr lang="en-US" dirty="0" smtClean="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elemen</a:t>
            </a:r>
            <a:r>
              <a:rPr lang="en-US" dirty="0" smtClean="0">
                <a:latin typeface="Century Gothic" panose="020B0502020202020204" pitchFamily="34" charset="0"/>
              </a:rPr>
              <a:t> </a:t>
            </a:r>
            <a:r>
              <a:rPr lang="en-US" dirty="0" err="1" smtClean="0">
                <a:latin typeface="Century Gothic" panose="020B0502020202020204" pitchFamily="34" charset="0"/>
              </a:rPr>
              <a:t>tambahan</a:t>
            </a:r>
            <a:r>
              <a:rPr lang="en-US" dirty="0" smtClean="0">
                <a:latin typeface="Century Gothic" panose="020B0502020202020204" pitchFamily="34" charset="0"/>
              </a:rPr>
              <a:t>) di </a:t>
            </a:r>
            <a:r>
              <a:rPr lang="en-US" b="1" dirty="0" err="1" smtClean="0">
                <a:latin typeface="Century Gothic" panose="020B0502020202020204" pitchFamily="34" charset="0"/>
              </a:rPr>
              <a:t>Senarai</a:t>
            </a:r>
            <a:r>
              <a:rPr lang="en-US" b="1" dirty="0" smtClean="0">
                <a:latin typeface="Century Gothic" panose="020B0502020202020204" pitchFamily="34" charset="0"/>
              </a:rPr>
              <a:t> </a:t>
            </a:r>
            <a:r>
              <a:rPr lang="en-US" b="1" dirty="0" err="1" smtClean="0">
                <a:latin typeface="Century Gothic" panose="020B0502020202020204" pitchFamily="34" charset="0"/>
              </a:rPr>
              <a:t>Semak</a:t>
            </a:r>
            <a:r>
              <a:rPr lang="en-US" b="1" dirty="0" smtClean="0">
                <a:latin typeface="Century Gothic" panose="020B0502020202020204" pitchFamily="34" charset="0"/>
              </a:rPr>
              <a:t> </a:t>
            </a:r>
            <a:r>
              <a:rPr lang="en-US" b="1" dirty="0" err="1" smtClean="0">
                <a:latin typeface="Century Gothic" panose="020B0502020202020204" pitchFamily="34" charset="0"/>
              </a:rPr>
              <a:t>Teknikal</a:t>
            </a:r>
            <a:r>
              <a:rPr lang="en-US" b="1" dirty="0" smtClean="0">
                <a:latin typeface="Century Gothic" panose="020B0502020202020204" pitchFamily="34" charset="0"/>
              </a:rPr>
              <a:t> </a:t>
            </a:r>
            <a:r>
              <a:rPr lang="en-US" dirty="0" err="1" smtClean="0">
                <a:latin typeface="Century Gothic" panose="020B0502020202020204" pitchFamily="34" charset="0"/>
              </a:rPr>
              <a:t>dipaparkan</a:t>
            </a:r>
            <a:r>
              <a:rPr lang="en-US" dirty="0" smtClean="0">
                <a:latin typeface="Century Gothic" panose="020B0502020202020204" pitchFamily="34" charset="0"/>
              </a:rPr>
              <a:t> </a:t>
            </a:r>
            <a:r>
              <a:rPr lang="en-US" dirty="0" err="1" smtClean="0">
                <a:latin typeface="Century Gothic" panose="020B0502020202020204" pitchFamily="34" charset="0"/>
              </a:rPr>
              <a:t>secara</a:t>
            </a:r>
            <a:r>
              <a:rPr lang="en-US" dirty="0" smtClean="0">
                <a:latin typeface="Century Gothic" panose="020B0502020202020204" pitchFamily="34" charset="0"/>
              </a:rPr>
              <a:t> </a:t>
            </a:r>
            <a:r>
              <a:rPr lang="en-US" dirty="0" err="1" smtClean="0">
                <a:latin typeface="Century Gothic" panose="020B0502020202020204" pitchFamily="34" charset="0"/>
              </a:rPr>
              <a:t>automatik</a:t>
            </a:r>
            <a:r>
              <a:rPr lang="en-US" dirty="0" smtClean="0">
                <a:latin typeface="Century Gothic" panose="020B0502020202020204" pitchFamily="34" charset="0"/>
              </a:rPr>
              <a:t> .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maksima</a:t>
            </a:r>
            <a:r>
              <a:rPr lang="en-US" dirty="0" smtClean="0">
                <a:latin typeface="Century Gothic" panose="020B0502020202020204" pitchFamily="34" charset="0"/>
              </a:rPr>
              <a:t> </a:t>
            </a:r>
            <a:r>
              <a:rPr lang="en-US" dirty="0" err="1" smtClean="0">
                <a:latin typeface="Century Gothic" panose="020B0502020202020204" pitchFamily="34" charset="0"/>
              </a:rPr>
              <a:t>bagi</a:t>
            </a:r>
            <a:r>
              <a:rPr lang="en-US" dirty="0" smtClean="0">
                <a:latin typeface="Century Gothic" panose="020B0502020202020204" pitchFamily="34" charset="0"/>
              </a:rPr>
              <a:t> </a:t>
            </a:r>
            <a:r>
              <a:rPr lang="en-US" dirty="0" err="1" smtClean="0">
                <a:latin typeface="Century Gothic" panose="020B0502020202020204" pitchFamily="34" charset="0"/>
              </a:rPr>
              <a:t>elemen</a:t>
            </a:r>
            <a:r>
              <a:rPr lang="en-US" dirty="0" smtClean="0">
                <a:latin typeface="Century Gothic" panose="020B0502020202020204" pitchFamily="34" charset="0"/>
              </a:rPr>
              <a:t>/</a:t>
            </a:r>
            <a:r>
              <a:rPr lang="en-US" dirty="0" err="1" smtClean="0">
                <a:latin typeface="Century Gothic" panose="020B0502020202020204" pitchFamily="34" charset="0"/>
              </a:rPr>
              <a:t>kriteria</a:t>
            </a:r>
            <a:r>
              <a:rPr lang="en-US" dirty="0" smtClean="0">
                <a:latin typeface="Century Gothic" panose="020B0502020202020204" pitchFamily="34" charset="0"/>
              </a:rPr>
              <a:t> </a:t>
            </a:r>
            <a:r>
              <a:rPr lang="en-US" dirty="0" err="1" smtClean="0">
                <a:latin typeface="Century Gothic" panose="020B0502020202020204" pitchFamily="34" charset="0"/>
              </a:rPr>
              <a:t>tambahan</a:t>
            </a:r>
            <a:r>
              <a:rPr lang="en-US" dirty="0" smtClean="0">
                <a:latin typeface="Century Gothic" panose="020B0502020202020204" pitchFamily="34" charset="0"/>
              </a:rPr>
              <a:t> </a:t>
            </a:r>
            <a:r>
              <a:rPr lang="en-US" dirty="0" err="1" smtClean="0">
                <a:latin typeface="Century Gothic" panose="020B0502020202020204" pitchFamily="34" charset="0"/>
              </a:rPr>
              <a:t>perlu</a:t>
            </a:r>
            <a:r>
              <a:rPr lang="en-US" dirty="0" smtClean="0">
                <a:latin typeface="Century Gothic" panose="020B0502020202020204" pitchFamily="34" charset="0"/>
              </a:rPr>
              <a:t> </a:t>
            </a:r>
            <a:r>
              <a:rPr lang="en-US" dirty="0" err="1" smtClean="0">
                <a:latin typeface="Century Gothic" panose="020B0502020202020204" pitchFamily="34" charset="0"/>
              </a:rPr>
              <a:t>ditetapkan</a:t>
            </a:r>
            <a:r>
              <a:rPr lang="en-US" dirty="0" smtClean="0">
                <a:latin typeface="Century Gothic" panose="020B0502020202020204" pitchFamily="34" charset="0"/>
              </a:rPr>
              <a:t> </a:t>
            </a:r>
            <a:r>
              <a:rPr lang="en-US" dirty="0" err="1" smtClean="0">
                <a:latin typeface="Century Gothic" panose="020B0502020202020204" pitchFamily="34" charset="0"/>
              </a:rPr>
              <a:t>pada</a:t>
            </a:r>
            <a:r>
              <a:rPr lang="en-US" dirty="0" smtClean="0">
                <a:latin typeface="Century Gothic" panose="020B0502020202020204" pitchFamily="34" charset="0"/>
              </a:rPr>
              <a:t> </a:t>
            </a:r>
            <a:r>
              <a:rPr lang="en-US" dirty="0" err="1" smtClean="0">
                <a:latin typeface="Century Gothic" panose="020B0502020202020204" pitchFamily="34" charset="0"/>
              </a:rPr>
              <a:t>peringkat</a:t>
            </a:r>
            <a:r>
              <a:rPr lang="en-US" dirty="0" smtClean="0">
                <a:latin typeface="Century Gothic" panose="020B0502020202020204" pitchFamily="34" charset="0"/>
              </a:rPr>
              <a:t> </a:t>
            </a:r>
            <a:r>
              <a:rPr lang="en-US" dirty="0" err="1" smtClean="0">
                <a:latin typeface="Century Gothic" panose="020B0502020202020204" pitchFamily="34" charset="0"/>
              </a:rPr>
              <a:t>ini</a:t>
            </a:r>
            <a:r>
              <a:rPr lang="en-US" dirty="0" smtClean="0">
                <a:latin typeface="Century Gothic" panose="020B0502020202020204" pitchFamily="34" charset="0"/>
              </a:rPr>
              <a:t>. </a:t>
            </a:r>
          </a:p>
          <a:p>
            <a:pPr marL="914400"/>
            <a:endParaRPr lang="en-US" dirty="0" smtClean="0">
              <a:latin typeface="Century Gothic" panose="020B0502020202020204" pitchFamily="34" charset="0"/>
            </a:endParaRPr>
          </a:p>
          <a:p>
            <a:pPr marL="1377950" indent="-463550">
              <a:buFont typeface="Wingdings" panose="05000000000000000000" pitchFamily="2" charset="2"/>
              <a:buChar char="Ø"/>
            </a:pPr>
            <a:r>
              <a:rPr lang="en-US" dirty="0" err="1" smtClean="0">
                <a:latin typeface="Century Gothic" panose="020B0502020202020204" pitchFamily="34" charset="0"/>
              </a:rPr>
              <a:t>Sekiranya</a:t>
            </a:r>
            <a:r>
              <a:rPr lang="en-US" dirty="0" smtClean="0">
                <a:latin typeface="Century Gothic" panose="020B0502020202020204" pitchFamily="34" charset="0"/>
              </a:rPr>
              <a:t> </a:t>
            </a:r>
            <a:r>
              <a:rPr lang="en-US" dirty="0" err="1" smtClean="0">
                <a:latin typeface="Century Gothic" panose="020B0502020202020204" pitchFamily="34" charset="0"/>
              </a:rPr>
              <a:t>wajaran</a:t>
            </a:r>
            <a:r>
              <a:rPr lang="en-US" dirty="0">
                <a:latin typeface="Century Gothic" panose="020B0502020202020204" pitchFamily="34" charset="0"/>
              </a:rPr>
              <a:t> </a:t>
            </a:r>
            <a:r>
              <a:rPr lang="en-US" dirty="0" smtClean="0">
                <a:latin typeface="Century Gothic" panose="020B0502020202020204" pitchFamily="34" charset="0"/>
              </a:rPr>
              <a:t>(</a:t>
            </a:r>
            <a:r>
              <a:rPr lang="en-US" i="1" dirty="0" smtClean="0">
                <a:latin typeface="Century Gothic" panose="020B0502020202020204" pitchFamily="34" charset="0"/>
              </a:rPr>
              <a:t>weightage</a:t>
            </a:r>
            <a:r>
              <a:rPr lang="en-US" dirty="0" smtClean="0">
                <a:latin typeface="Century Gothic" panose="020B0502020202020204" pitchFamily="34" charset="0"/>
              </a:rPr>
              <a:t>) </a:t>
            </a:r>
            <a:r>
              <a:rPr lang="en-US" dirty="0" err="1" smtClean="0">
                <a:latin typeface="Century Gothic" panose="020B0502020202020204" pitchFamily="34" charset="0"/>
              </a:rPr>
              <a:t>diguna</a:t>
            </a:r>
            <a:r>
              <a:rPr lang="en-US" dirty="0" smtClean="0">
                <a:latin typeface="Century Gothic" panose="020B0502020202020204" pitchFamily="34" charset="0"/>
              </a:rPr>
              <a:t> </a:t>
            </a:r>
            <a:r>
              <a:rPr lang="en-US" dirty="0" err="1" smtClean="0">
                <a:latin typeface="Century Gothic" panose="020B0502020202020204" pitchFamily="34" charset="0"/>
              </a:rPr>
              <a:t>pakai</a:t>
            </a:r>
            <a:r>
              <a:rPr lang="en-US" dirty="0" smtClean="0">
                <a:latin typeface="Century Gothic" panose="020B0502020202020204" pitchFamily="34" charset="0"/>
              </a:rPr>
              <a:t> </a:t>
            </a:r>
            <a:r>
              <a:rPr lang="en-US" dirty="0" err="1" smtClean="0">
                <a:latin typeface="Century Gothic" panose="020B0502020202020204" pitchFamily="34" charset="0"/>
              </a:rPr>
              <a:t>dalam</a:t>
            </a:r>
            <a:r>
              <a:rPr lang="en-US" dirty="0" smtClean="0">
                <a:latin typeface="Century Gothic" panose="020B0502020202020204" pitchFamily="34" charset="0"/>
              </a:rPr>
              <a:t> </a:t>
            </a:r>
            <a:r>
              <a:rPr lang="en-US" dirty="0" err="1" smtClean="0">
                <a:latin typeface="Century Gothic" panose="020B0502020202020204" pitchFamily="34" charset="0"/>
              </a:rPr>
              <a:t>menentukan</a:t>
            </a:r>
            <a:r>
              <a:rPr lang="en-US" dirty="0" smtClean="0">
                <a:latin typeface="Century Gothic" panose="020B0502020202020204" pitchFamily="34" charset="0"/>
              </a:rPr>
              <a:t> </a:t>
            </a:r>
            <a:r>
              <a:rPr lang="en-US" dirty="0" err="1" smtClean="0">
                <a:latin typeface="Century Gothic" panose="020B0502020202020204" pitchFamily="34" charset="0"/>
              </a:rPr>
              <a:t>elemen</a:t>
            </a:r>
            <a:r>
              <a:rPr lang="en-US" dirty="0" smtClean="0">
                <a:latin typeface="Century Gothic" panose="020B0502020202020204" pitchFamily="34" charset="0"/>
              </a:rPr>
              <a:t>/</a:t>
            </a:r>
            <a:r>
              <a:rPr lang="en-US" dirty="0" err="1" smtClean="0">
                <a:latin typeface="Century Gothic" panose="020B0502020202020204" pitchFamily="34" charset="0"/>
              </a:rPr>
              <a:t>kriteria</a:t>
            </a:r>
            <a:r>
              <a:rPr lang="en-US" dirty="0" smtClean="0">
                <a:latin typeface="Century Gothic" panose="020B0502020202020204" pitchFamily="34" charset="0"/>
              </a:rPr>
              <a:t> </a:t>
            </a:r>
            <a:r>
              <a:rPr lang="en-US" dirty="0" err="1" smtClean="0">
                <a:latin typeface="Century Gothic" panose="020B0502020202020204" pitchFamily="34" charset="0"/>
              </a:rPr>
              <a:t>penilaian</a:t>
            </a:r>
            <a:r>
              <a:rPr lang="en-US" dirty="0">
                <a:latin typeface="Century Gothic" panose="020B0502020202020204" pitchFamily="34" charset="0"/>
              </a:rPr>
              <a:t> </a:t>
            </a:r>
            <a:r>
              <a:rPr lang="en-US" dirty="0" err="1" smtClean="0">
                <a:latin typeface="Century Gothic" panose="020B0502020202020204" pitchFamily="34" charset="0"/>
              </a:rPr>
              <a:t>ianya</a:t>
            </a:r>
            <a:r>
              <a:rPr lang="en-US" dirty="0" smtClean="0">
                <a:latin typeface="Century Gothic" panose="020B0502020202020204" pitchFamily="34" charset="0"/>
              </a:rPr>
              <a:t> </a:t>
            </a:r>
            <a:r>
              <a:rPr lang="en-US" dirty="0" err="1" smtClean="0">
                <a:latin typeface="Century Gothic" panose="020B0502020202020204" pitchFamily="34" charset="0"/>
              </a:rPr>
              <a:t>boleh</a:t>
            </a:r>
            <a:r>
              <a:rPr lang="en-US" dirty="0" smtClean="0">
                <a:latin typeface="Century Gothic" panose="020B0502020202020204" pitchFamily="34" charset="0"/>
              </a:rPr>
              <a:t> di </a:t>
            </a:r>
            <a:r>
              <a:rPr lang="en-US" dirty="0" err="1" smtClean="0">
                <a:latin typeface="Century Gothic" panose="020B0502020202020204" pitchFamily="34" charset="0"/>
              </a:rPr>
              <a:t>tetapkan</a:t>
            </a:r>
            <a:r>
              <a:rPr lang="en-US" dirty="0" smtClean="0">
                <a:latin typeface="Century Gothic" panose="020B0502020202020204" pitchFamily="34" charset="0"/>
              </a:rPr>
              <a:t> </a:t>
            </a:r>
            <a:r>
              <a:rPr lang="en-US" dirty="0" err="1" smtClean="0">
                <a:latin typeface="Century Gothic" panose="020B0502020202020204" pitchFamily="34" charset="0"/>
              </a:rPr>
              <a:t>pada</a:t>
            </a:r>
            <a:r>
              <a:rPr lang="en-US" dirty="0" smtClean="0">
                <a:latin typeface="Century Gothic" panose="020B0502020202020204" pitchFamily="34" charset="0"/>
              </a:rPr>
              <a:t> </a:t>
            </a:r>
            <a:r>
              <a:rPr lang="en-US" dirty="0" err="1" smtClean="0">
                <a:latin typeface="Century Gothic" panose="020B0502020202020204" pitchFamily="34" charset="0"/>
              </a:rPr>
              <a:t>peringkat</a:t>
            </a:r>
            <a:r>
              <a:rPr lang="en-US" dirty="0" smtClean="0">
                <a:latin typeface="Century Gothic" panose="020B0502020202020204" pitchFamily="34" charset="0"/>
              </a:rPr>
              <a:t> </a:t>
            </a:r>
            <a:r>
              <a:rPr lang="en-US" dirty="0" err="1" smtClean="0">
                <a:latin typeface="Century Gothic" panose="020B0502020202020204" pitchFamily="34" charset="0"/>
              </a:rPr>
              <a:t>ini</a:t>
            </a:r>
            <a:r>
              <a:rPr lang="en-US" dirty="0" smtClean="0">
                <a:latin typeface="Century Gothic" panose="020B0502020202020204" pitchFamily="34" charset="0"/>
              </a:rPr>
              <a:t> juga.</a:t>
            </a:r>
          </a:p>
          <a:p>
            <a:pPr marL="1377950" indent="-463550">
              <a:buFont typeface="Wingdings" panose="05000000000000000000" pitchFamily="2" charset="2"/>
              <a:buChar char="Ø"/>
            </a:pPr>
            <a:endParaRPr lang="en-US" dirty="0">
              <a:latin typeface="Century Gothic" panose="020B0502020202020204" pitchFamily="34" charset="0"/>
            </a:endParaRPr>
          </a:p>
          <a:p>
            <a:pPr marL="1377950" indent="-463550">
              <a:buFont typeface="Wingdings" panose="05000000000000000000" pitchFamily="2" charset="2"/>
              <a:buChar char="Ø"/>
            </a:pPr>
            <a:r>
              <a:rPr lang="en-US" b="1" dirty="0" err="1" smtClean="0">
                <a:latin typeface="Century Gothic" panose="020B0502020202020204" pitchFamily="34" charset="0"/>
              </a:rPr>
              <a:t>Jumlah</a:t>
            </a:r>
            <a:r>
              <a:rPr lang="en-US" b="1" dirty="0" smtClean="0">
                <a:latin typeface="Century Gothic" panose="020B0502020202020204" pitchFamily="34" charset="0"/>
              </a:rPr>
              <a:t> </a:t>
            </a:r>
            <a:r>
              <a:rPr lang="en-US" b="1" dirty="0" err="1">
                <a:latin typeface="Century Gothic" panose="020B0502020202020204" pitchFamily="34" charset="0"/>
              </a:rPr>
              <a:t>S</a:t>
            </a:r>
            <a:r>
              <a:rPr lang="en-US" b="1" dirty="0" err="1" smtClean="0">
                <a:latin typeface="Century Gothic" panose="020B0502020202020204" pitchFamily="34" charset="0"/>
              </a:rPr>
              <a:t>kor</a:t>
            </a:r>
            <a:r>
              <a:rPr lang="en-US" b="1" dirty="0" smtClean="0">
                <a:latin typeface="Century Gothic" panose="020B0502020202020204" pitchFamily="34" charset="0"/>
              </a:rPr>
              <a:t> </a:t>
            </a:r>
            <a:r>
              <a:rPr lang="en-US" b="1" dirty="0" err="1">
                <a:latin typeface="Century Gothic" panose="020B0502020202020204" pitchFamily="34" charset="0"/>
              </a:rPr>
              <a:t>M</a:t>
            </a:r>
            <a:r>
              <a:rPr lang="en-US" b="1" dirty="0" err="1" smtClean="0">
                <a:latin typeface="Century Gothic" panose="020B0502020202020204" pitchFamily="34" charset="0"/>
              </a:rPr>
              <a:t>aksima</a:t>
            </a:r>
            <a:r>
              <a:rPr lang="en-US" b="1" dirty="0" smtClean="0">
                <a:latin typeface="Century Gothic" panose="020B0502020202020204" pitchFamily="34" charset="0"/>
              </a:rPr>
              <a:t> </a:t>
            </a:r>
            <a:r>
              <a:rPr lang="en-US" b="1" dirty="0" err="1">
                <a:latin typeface="Century Gothic" panose="020B0502020202020204" pitchFamily="34" charset="0"/>
              </a:rPr>
              <a:t>T</a:t>
            </a:r>
            <a:r>
              <a:rPr lang="en-US" b="1" dirty="0" err="1" smtClean="0">
                <a:latin typeface="Century Gothic" panose="020B0502020202020204" pitchFamily="34" charset="0"/>
              </a:rPr>
              <a:t>eknikal</a:t>
            </a:r>
            <a:r>
              <a:rPr lang="en-US" b="1" dirty="0" smtClean="0">
                <a:latin typeface="Century Gothic" panose="020B0502020202020204" pitchFamily="34" charset="0"/>
              </a:rPr>
              <a:t> </a:t>
            </a:r>
            <a:r>
              <a:rPr lang="en-US" dirty="0" smtClean="0">
                <a:latin typeface="Century Gothic" panose="020B0502020202020204" pitchFamily="34" charset="0"/>
              </a:rPr>
              <a:t>(</a:t>
            </a:r>
            <a:r>
              <a:rPr lang="en-US" dirty="0" err="1" smtClean="0">
                <a:latin typeface="Century Gothic" panose="020B0502020202020204" pitchFamily="34" charset="0"/>
              </a:rPr>
              <a:t>jumlah</a:t>
            </a:r>
            <a:r>
              <a:rPr lang="en-US" dirty="0" smtClean="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maksima</a:t>
            </a:r>
            <a:r>
              <a:rPr lang="en-US" dirty="0" smtClean="0">
                <a:latin typeface="Century Gothic" panose="020B0502020202020204" pitchFamily="34" charset="0"/>
              </a:rPr>
              <a:t> item </a:t>
            </a:r>
            <a:r>
              <a:rPr lang="en-US" dirty="0" err="1" smtClean="0">
                <a:latin typeface="Century Gothic" panose="020B0502020202020204" pitchFamily="34" charset="0"/>
              </a:rPr>
              <a:t>dan</a:t>
            </a:r>
            <a:r>
              <a:rPr lang="en-US" dirty="0" smtClean="0">
                <a:latin typeface="Century Gothic" panose="020B0502020202020204" pitchFamily="34" charset="0"/>
              </a:rPr>
              <a:t> </a:t>
            </a:r>
            <a:r>
              <a:rPr lang="en-US" dirty="0" err="1" smtClean="0">
                <a:latin typeface="Century Gothic" panose="020B0502020202020204" pitchFamily="34" charset="0"/>
              </a:rPr>
              <a:t>elemen</a:t>
            </a:r>
            <a:r>
              <a:rPr lang="en-US" dirty="0" smtClean="0">
                <a:latin typeface="Century Gothic" panose="020B0502020202020204" pitchFamily="34" charset="0"/>
              </a:rPr>
              <a:t> lain di </a:t>
            </a:r>
            <a:r>
              <a:rPr lang="en-US" dirty="0" err="1" smtClean="0">
                <a:latin typeface="Century Gothic" panose="020B0502020202020204" pitchFamily="34" charset="0"/>
              </a:rPr>
              <a:t>senarai</a:t>
            </a:r>
            <a:r>
              <a:rPr lang="en-US" dirty="0" smtClean="0">
                <a:latin typeface="Century Gothic" panose="020B0502020202020204" pitchFamily="34" charset="0"/>
              </a:rPr>
              <a:t> </a:t>
            </a:r>
            <a:r>
              <a:rPr lang="en-US" dirty="0" err="1" smtClean="0">
                <a:latin typeface="Century Gothic" panose="020B0502020202020204" pitchFamily="34" charset="0"/>
              </a:rPr>
              <a:t>semak</a:t>
            </a:r>
            <a:r>
              <a:rPr lang="en-US" dirty="0" smtClean="0">
                <a:latin typeface="Century Gothic" panose="020B0502020202020204" pitchFamily="34" charset="0"/>
              </a:rPr>
              <a:t>) </a:t>
            </a:r>
            <a:r>
              <a:rPr lang="en-US" dirty="0" err="1" smtClean="0">
                <a:latin typeface="Century Gothic" panose="020B0502020202020204" pitchFamily="34" charset="0"/>
              </a:rPr>
              <a:t>akan</a:t>
            </a:r>
            <a:r>
              <a:rPr lang="en-US" dirty="0" smtClean="0">
                <a:latin typeface="Century Gothic" panose="020B0502020202020204" pitchFamily="34" charset="0"/>
              </a:rPr>
              <a:t> </a:t>
            </a:r>
            <a:r>
              <a:rPr lang="en-US" dirty="0" err="1" smtClean="0">
                <a:latin typeface="Century Gothic" panose="020B0502020202020204" pitchFamily="34" charset="0"/>
              </a:rPr>
              <a:t>dijana</a:t>
            </a:r>
            <a:r>
              <a:rPr lang="en-US" dirty="0" smtClean="0">
                <a:latin typeface="Century Gothic" panose="020B0502020202020204" pitchFamily="34" charset="0"/>
              </a:rPr>
              <a:t> </a:t>
            </a:r>
            <a:r>
              <a:rPr lang="en-US" dirty="0" err="1" smtClean="0">
                <a:latin typeface="Century Gothic" panose="020B0502020202020204" pitchFamily="34" charset="0"/>
              </a:rPr>
              <a:t>oleh</a:t>
            </a:r>
            <a:r>
              <a:rPr lang="en-US" dirty="0" smtClean="0">
                <a:latin typeface="Century Gothic" panose="020B0502020202020204" pitchFamily="34" charset="0"/>
              </a:rPr>
              <a:t> </a:t>
            </a:r>
            <a:r>
              <a:rPr lang="en-US" dirty="0" err="1" smtClean="0">
                <a:latin typeface="Century Gothic" panose="020B0502020202020204" pitchFamily="34" charset="0"/>
              </a:rPr>
              <a:t>sistem</a:t>
            </a:r>
            <a:r>
              <a:rPr lang="en-US" dirty="0" smtClean="0">
                <a:latin typeface="Century Gothic" panose="020B0502020202020204" pitchFamily="34" charset="0"/>
              </a:rPr>
              <a:t> </a:t>
            </a:r>
            <a:r>
              <a:rPr lang="en-US" dirty="0" err="1" smtClean="0">
                <a:latin typeface="Century Gothic" panose="020B0502020202020204" pitchFamily="34" charset="0"/>
              </a:rPr>
              <a:t>secara</a:t>
            </a:r>
            <a:r>
              <a:rPr lang="en-US" dirty="0" smtClean="0">
                <a:latin typeface="Century Gothic" panose="020B0502020202020204" pitchFamily="34" charset="0"/>
              </a:rPr>
              <a:t> </a:t>
            </a:r>
            <a:r>
              <a:rPr lang="en-US" dirty="0" err="1" smtClean="0">
                <a:latin typeface="Century Gothic" panose="020B0502020202020204" pitchFamily="34" charset="0"/>
              </a:rPr>
              <a:t>automatik</a:t>
            </a:r>
            <a:r>
              <a:rPr lang="en-US" dirty="0">
                <a:latin typeface="Century Gothic" panose="020B0502020202020204" pitchFamily="34" charset="0"/>
              </a:rPr>
              <a:t> </a:t>
            </a:r>
          </a:p>
          <a:p>
            <a:pPr marL="1377950" indent="-463550">
              <a:buFont typeface="Wingdings" panose="05000000000000000000" pitchFamily="2" charset="2"/>
              <a:buChar char="Ø"/>
            </a:pPr>
            <a:endParaRPr lang="en-US" dirty="0">
              <a:latin typeface="Century Gothic" panose="020B0502020202020204" pitchFamily="34" charset="0"/>
            </a:endParaRPr>
          </a:p>
          <a:p>
            <a:pPr marL="1377950" indent="-463550">
              <a:buFont typeface="Wingdings" panose="05000000000000000000" pitchFamily="2" charset="2"/>
              <a:buChar char="Ø"/>
            </a:pPr>
            <a:r>
              <a:rPr lang="en-US" b="1" dirty="0" err="1" smtClean="0">
                <a:latin typeface="Century Gothic" panose="020B0502020202020204" pitchFamily="34" charset="0"/>
              </a:rPr>
              <a:t>Tahap</a:t>
            </a:r>
            <a:r>
              <a:rPr lang="en-US" b="1" dirty="0" smtClean="0">
                <a:latin typeface="Century Gothic" panose="020B0502020202020204" pitchFamily="34" charset="0"/>
              </a:rPr>
              <a:t> Lulus </a:t>
            </a:r>
            <a:r>
              <a:rPr lang="en-US" b="1" dirty="0" err="1">
                <a:latin typeface="Century Gothic" panose="020B0502020202020204" pitchFamily="34" charset="0"/>
              </a:rPr>
              <a:t>T</a:t>
            </a:r>
            <a:r>
              <a:rPr lang="en-US" b="1" dirty="0" err="1" smtClean="0">
                <a:latin typeface="Century Gothic" panose="020B0502020202020204" pitchFamily="34" charset="0"/>
              </a:rPr>
              <a:t>eknikal</a:t>
            </a:r>
            <a:r>
              <a:rPr lang="en-US" b="1" dirty="0" smtClean="0">
                <a:latin typeface="Century Gothic" panose="020B0502020202020204" pitchFamily="34" charset="0"/>
              </a:rPr>
              <a:t> </a:t>
            </a:r>
            <a:r>
              <a:rPr lang="en-US" dirty="0" err="1" smtClean="0">
                <a:latin typeface="Century Gothic" panose="020B0502020202020204" pitchFamily="34" charset="0"/>
              </a:rPr>
              <a:t>ditetapkan</a:t>
            </a:r>
            <a:r>
              <a:rPr lang="en-US" dirty="0" smtClean="0">
                <a:latin typeface="Century Gothic" panose="020B0502020202020204" pitchFamily="34" charset="0"/>
              </a:rPr>
              <a:t> </a:t>
            </a:r>
            <a:r>
              <a:rPr lang="en-US" dirty="0" err="1" smtClean="0">
                <a:latin typeface="Century Gothic" panose="020B0502020202020204" pitchFamily="34" charset="0"/>
              </a:rPr>
              <a:t>berdasarkan</a:t>
            </a:r>
            <a:r>
              <a:rPr lang="en-US" dirty="0" smtClean="0">
                <a:latin typeface="Century Gothic" panose="020B0502020202020204" pitchFamily="34" charset="0"/>
              </a:rPr>
              <a:t> </a:t>
            </a:r>
            <a:r>
              <a:rPr lang="en-US" dirty="0" err="1" smtClean="0">
                <a:latin typeface="Century Gothic" panose="020B0502020202020204" pitchFamily="34" charset="0"/>
              </a:rPr>
              <a:t>peratusan</a:t>
            </a:r>
            <a:r>
              <a:rPr lang="en-US" dirty="0" smtClean="0">
                <a:latin typeface="Century Gothic" panose="020B0502020202020204" pitchFamily="34" charset="0"/>
              </a:rPr>
              <a:t> (%) </a:t>
            </a:r>
            <a:r>
              <a:rPr lang="en-US" dirty="0" err="1" smtClean="0">
                <a:latin typeface="Century Gothic" panose="020B0502020202020204" pitchFamily="34" charset="0"/>
              </a:rPr>
              <a:t>dan</a:t>
            </a:r>
            <a:r>
              <a:rPr lang="en-US" dirty="0" smtClean="0">
                <a:latin typeface="Century Gothic" panose="020B0502020202020204" pitchFamily="34" charset="0"/>
              </a:rPr>
              <a:t> </a:t>
            </a:r>
            <a:r>
              <a:rPr lang="en-US" dirty="0" err="1" smtClean="0">
                <a:latin typeface="Century Gothic" panose="020B0502020202020204" pitchFamily="34" charset="0"/>
              </a:rPr>
              <a:t>ianya</a:t>
            </a:r>
            <a:r>
              <a:rPr lang="en-US" dirty="0" smtClean="0">
                <a:latin typeface="Century Gothic" panose="020B0502020202020204" pitchFamily="34" charset="0"/>
              </a:rPr>
              <a:t> </a:t>
            </a:r>
            <a:r>
              <a:rPr lang="en-US" dirty="0" err="1" smtClean="0">
                <a:latin typeface="Century Gothic" panose="020B0502020202020204" pitchFamily="34" charset="0"/>
              </a:rPr>
              <a:t>tidak</a:t>
            </a:r>
            <a:r>
              <a:rPr lang="en-US" dirty="0" smtClean="0">
                <a:latin typeface="Century Gothic" panose="020B0502020202020204" pitchFamily="34" charset="0"/>
              </a:rPr>
              <a:t> </a:t>
            </a:r>
            <a:r>
              <a:rPr lang="en-US" dirty="0" err="1" smtClean="0">
                <a:latin typeface="Century Gothic" panose="020B0502020202020204" pitchFamily="34" charset="0"/>
              </a:rPr>
              <a:t>boleh</a:t>
            </a:r>
            <a:r>
              <a:rPr lang="en-US" dirty="0" smtClean="0">
                <a:latin typeface="Century Gothic" panose="020B0502020202020204" pitchFamily="34" charset="0"/>
              </a:rPr>
              <a:t> </a:t>
            </a:r>
            <a:r>
              <a:rPr lang="en-US" dirty="0" err="1" smtClean="0">
                <a:latin typeface="Century Gothic" panose="020B0502020202020204" pitchFamily="34" charset="0"/>
              </a:rPr>
              <a:t>kurang</a:t>
            </a:r>
            <a:r>
              <a:rPr lang="en-US" dirty="0" smtClean="0">
                <a:latin typeface="Century Gothic" panose="020B0502020202020204" pitchFamily="34" charset="0"/>
              </a:rPr>
              <a:t> </a:t>
            </a:r>
            <a:r>
              <a:rPr lang="en-US" dirty="0" err="1" smtClean="0">
                <a:latin typeface="Century Gothic" panose="020B0502020202020204" pitchFamily="34" charset="0"/>
              </a:rPr>
              <a:t>dari</a:t>
            </a:r>
            <a:r>
              <a:rPr lang="en-US" dirty="0" smtClean="0">
                <a:latin typeface="Century Gothic" panose="020B0502020202020204" pitchFamily="34" charset="0"/>
              </a:rPr>
              <a:t> lima </a:t>
            </a:r>
            <a:r>
              <a:rPr lang="en-US" dirty="0" err="1" smtClean="0">
                <a:latin typeface="Century Gothic" panose="020B0502020202020204" pitchFamily="34" charset="0"/>
              </a:rPr>
              <a:t>puluh</a:t>
            </a:r>
            <a:r>
              <a:rPr lang="en-US" dirty="0" smtClean="0">
                <a:latin typeface="Century Gothic" panose="020B0502020202020204" pitchFamily="34" charset="0"/>
              </a:rPr>
              <a:t> </a:t>
            </a:r>
            <a:r>
              <a:rPr lang="en-US" dirty="0" err="1" smtClean="0">
                <a:latin typeface="Century Gothic" panose="020B0502020202020204" pitchFamily="34" charset="0"/>
              </a:rPr>
              <a:t>peratus</a:t>
            </a:r>
            <a:r>
              <a:rPr lang="en-US" dirty="0" smtClean="0">
                <a:latin typeface="Century Gothic" panose="020B0502020202020204" pitchFamily="34" charset="0"/>
              </a:rPr>
              <a:t> (50%) </a:t>
            </a:r>
            <a:r>
              <a:rPr lang="en-US" dirty="0" err="1" smtClean="0">
                <a:latin typeface="Century Gothic" panose="020B0502020202020204" pitchFamily="34" charset="0"/>
              </a:rPr>
              <a:t>dari</a:t>
            </a:r>
            <a:r>
              <a:rPr lang="en-US" dirty="0" smtClean="0">
                <a:latin typeface="Century Gothic" panose="020B0502020202020204" pitchFamily="34" charset="0"/>
              </a:rPr>
              <a:t> </a:t>
            </a:r>
            <a:r>
              <a:rPr lang="en-US" b="1" dirty="0" err="1">
                <a:latin typeface="Century Gothic" panose="020B0502020202020204" pitchFamily="34" charset="0"/>
              </a:rPr>
              <a:t>J</a:t>
            </a:r>
            <a:r>
              <a:rPr lang="en-US" b="1" dirty="0" err="1" smtClean="0">
                <a:latin typeface="Century Gothic" panose="020B0502020202020204" pitchFamily="34" charset="0"/>
              </a:rPr>
              <a:t>umlah</a:t>
            </a:r>
            <a:r>
              <a:rPr lang="en-US" b="1" dirty="0" smtClean="0">
                <a:latin typeface="Century Gothic" panose="020B0502020202020204" pitchFamily="34" charset="0"/>
              </a:rPr>
              <a:t> </a:t>
            </a:r>
            <a:r>
              <a:rPr lang="en-US" b="1" dirty="0" err="1">
                <a:latin typeface="Century Gothic" panose="020B0502020202020204" pitchFamily="34" charset="0"/>
              </a:rPr>
              <a:t>S</a:t>
            </a:r>
            <a:r>
              <a:rPr lang="en-US" b="1" dirty="0" err="1" smtClean="0">
                <a:latin typeface="Century Gothic" panose="020B0502020202020204" pitchFamily="34" charset="0"/>
              </a:rPr>
              <a:t>kor</a:t>
            </a:r>
            <a:r>
              <a:rPr lang="en-US" b="1" dirty="0" smtClean="0">
                <a:latin typeface="Century Gothic" panose="020B0502020202020204" pitchFamily="34" charset="0"/>
              </a:rPr>
              <a:t> </a:t>
            </a:r>
            <a:r>
              <a:rPr lang="en-US" b="1" dirty="0" err="1" smtClean="0">
                <a:latin typeface="Century Gothic" panose="020B0502020202020204" pitchFamily="34" charset="0"/>
              </a:rPr>
              <a:t>Maksima</a:t>
            </a:r>
            <a:r>
              <a:rPr lang="en-US" b="1" dirty="0" smtClean="0">
                <a:latin typeface="Century Gothic" panose="020B0502020202020204" pitchFamily="34" charset="0"/>
              </a:rPr>
              <a:t> </a:t>
            </a:r>
            <a:r>
              <a:rPr lang="en-US" b="1" dirty="0" err="1" smtClean="0">
                <a:latin typeface="Century Gothic" panose="020B0502020202020204" pitchFamily="34" charset="0"/>
              </a:rPr>
              <a:t>Teknikal</a:t>
            </a:r>
            <a:endParaRPr lang="en-US" dirty="0">
              <a:latin typeface="Century Gothic" panose="020B0502020202020204" pitchFamily="34" charset="0"/>
            </a:endParaRPr>
          </a:p>
        </p:txBody>
      </p:sp>
      <p:sp>
        <p:nvSpPr>
          <p:cNvPr id="14" name="Title 1"/>
          <p:cNvSpPr txBox="1">
            <a:spLocks/>
          </p:cNvSpPr>
          <p:nvPr/>
        </p:nvSpPr>
        <p:spPr>
          <a:xfrm>
            <a:off x="568421" y="610101"/>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Penyediaan</a:t>
            </a:r>
            <a:r>
              <a:rPr lang="en-US" sz="2000" b="1" dirty="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Spesifikasi</a:t>
            </a:r>
            <a:r>
              <a:rPr lang="en-US" sz="2000" b="1" dirty="0" smtClean="0">
                <a:latin typeface="Arial" pitchFamily="34" charset="0"/>
                <a:ea typeface="Arial Unicode MS" panose="020B0604020202020204" pitchFamily="34" charset="-128"/>
                <a:cs typeface="Arial" pitchFamily="34" charset="0"/>
              </a:rPr>
              <a:t> – </a:t>
            </a:r>
            <a:r>
              <a:rPr lang="en-US" sz="2000" b="1" dirty="0" err="1" smtClean="0">
                <a:latin typeface="Arial" pitchFamily="34" charset="0"/>
                <a:ea typeface="Arial Unicode MS" panose="020B0604020202020204" pitchFamily="34" charset="-128"/>
                <a:cs typeface="Arial" pitchFamily="34" charset="0"/>
              </a:rPr>
              <a:t>Skor</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Teknikal</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35941979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3829" y="1580771"/>
            <a:ext cx="11684000" cy="1200329"/>
          </a:xfrm>
          <a:prstGeom prst="rect">
            <a:avLst/>
          </a:prstGeom>
        </p:spPr>
        <p:txBody>
          <a:bodyPr wrap="square">
            <a:spAutoFit/>
          </a:bodyPr>
          <a:lstStyle/>
          <a:p>
            <a:pPr defTabSz="457200"/>
            <a:endParaRPr lang="en-MY" sz="2400" dirty="0" smtClean="0">
              <a:solidFill>
                <a:prstClr val="black"/>
              </a:solidFill>
              <a:latin typeface="Arial" panose="020B0604020202020204" pitchFamily="34" charset="0"/>
              <a:cs typeface="Arial" panose="020B0604020202020204" pitchFamily="34" charset="0"/>
            </a:endParaRPr>
          </a:p>
          <a:p>
            <a:pPr marL="457200" indent="-457200" defTabSz="457200">
              <a:buFontTx/>
              <a:buAutoNum type="arabicPeriod" startAt="2"/>
            </a:pPr>
            <a:endParaRPr lang="en-US" sz="2400" b="1" dirty="0">
              <a:solidFill>
                <a:prstClr val="black"/>
              </a:solidFill>
              <a:latin typeface="Arial" panose="020B0604020202020204" pitchFamily="34" charset="0"/>
              <a:ea typeface="Arial Unicode MS" pitchFamily="34" charset="-128"/>
              <a:cs typeface="Arial" panose="020B0604020202020204" pitchFamily="34" charset="0"/>
            </a:endParaRPr>
          </a:p>
          <a:p>
            <a:pPr marL="457200" indent="-457200" defTabSz="457200">
              <a:buFontTx/>
              <a:buAutoNum type="arabicPeriod" startAt="2"/>
            </a:pPr>
            <a:endParaRPr lang="en-GB" sz="2400" b="1" dirty="0" smtClean="0">
              <a:solidFill>
                <a:prstClr val="black"/>
              </a:solidFill>
              <a:latin typeface="Arial" panose="020B0604020202020204" pitchFamily="34" charset="0"/>
              <a:ea typeface="Arial Unicode MS" pitchFamily="34" charset="-128"/>
              <a:cs typeface="Arial" panose="020B0604020202020204" pitchFamily="34" charset="0"/>
            </a:endParaRPr>
          </a:p>
        </p:txBody>
      </p:sp>
      <p:sp>
        <p:nvSpPr>
          <p:cNvPr id="3" name="Slide Number Placeholder 2"/>
          <p:cNvSpPr>
            <a:spLocks noGrp="1"/>
          </p:cNvSpPr>
          <p:nvPr>
            <p:ph type="sldNum" sz="quarter" idx="12"/>
          </p:nvPr>
        </p:nvSpPr>
        <p:spPr>
          <a:xfrm>
            <a:off x="0" y="6492875"/>
            <a:ext cx="2844800" cy="365125"/>
          </a:xfrm>
        </p:spPr>
        <p:txBody>
          <a:bodyPr/>
          <a:lstStyle/>
          <a:p>
            <a:fld id="{C4691827-5D66-44C4-AA53-6A38FB98C55F}" type="slidenum">
              <a:rPr lang="en-US" smtClean="0">
                <a:solidFill>
                  <a:prstClr val="black">
                    <a:tint val="75000"/>
                  </a:prstClr>
                </a:solidFill>
              </a:rPr>
              <a:pPr/>
              <a:t>5</a:t>
            </a:fld>
            <a:endParaRPr lang="en-US">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16233915"/>
              </p:ext>
            </p:extLst>
          </p:nvPr>
        </p:nvGraphicFramePr>
        <p:xfrm>
          <a:off x="350195" y="1712731"/>
          <a:ext cx="11459183" cy="4123864"/>
        </p:xfrm>
        <a:graphic>
          <a:graphicData uri="http://schemas.openxmlformats.org/drawingml/2006/table">
            <a:tbl>
              <a:tblPr firstRow="1" bandRow="1">
                <a:tableStyleId>{5C22544A-7EE6-4342-B048-85BDC9FD1C3A}</a:tableStyleId>
              </a:tblPr>
              <a:tblGrid>
                <a:gridCol w="536495"/>
                <a:gridCol w="3366654"/>
                <a:gridCol w="7556034"/>
              </a:tblGrid>
              <a:tr h="494112">
                <a:tc>
                  <a:txBody>
                    <a:bodyPr/>
                    <a:lstStyle/>
                    <a:p>
                      <a:pPr algn="ctr"/>
                      <a:r>
                        <a:rPr lang="en-US" dirty="0" err="1" smtClean="0"/>
                        <a:t>Bil</a:t>
                      </a:r>
                      <a:endParaRPr lang="en-MY" dirty="0"/>
                    </a:p>
                  </a:txBody>
                  <a:tcPr/>
                </a:tc>
                <a:tc>
                  <a:txBody>
                    <a:bodyPr/>
                    <a:lstStyle/>
                    <a:p>
                      <a:r>
                        <a:rPr lang="en-US" dirty="0" smtClean="0"/>
                        <a:t>Had </a:t>
                      </a:r>
                      <a:r>
                        <a:rPr lang="en-US" dirty="0" err="1" smtClean="0"/>
                        <a:t>Nilai</a:t>
                      </a:r>
                      <a:endParaRPr lang="en-MY" dirty="0"/>
                    </a:p>
                  </a:txBody>
                  <a:tcPr/>
                </a:tc>
                <a:tc>
                  <a:txBody>
                    <a:bodyPr/>
                    <a:lstStyle/>
                    <a:p>
                      <a:r>
                        <a:rPr lang="en-US" dirty="0" err="1" smtClean="0"/>
                        <a:t>Kaedah</a:t>
                      </a:r>
                      <a:r>
                        <a:rPr lang="en-US" baseline="0" dirty="0" smtClean="0"/>
                        <a:t> </a:t>
                      </a:r>
                      <a:r>
                        <a:rPr lang="en-US" baseline="0" dirty="0" err="1" smtClean="0"/>
                        <a:t>dan</a:t>
                      </a:r>
                      <a:r>
                        <a:rPr lang="en-US" baseline="0" dirty="0" smtClean="0"/>
                        <a:t> </a:t>
                      </a:r>
                      <a:r>
                        <a:rPr lang="en-US" baseline="0" dirty="0" err="1" smtClean="0"/>
                        <a:t>Syarat</a:t>
                      </a:r>
                      <a:r>
                        <a:rPr lang="en-US" baseline="0" dirty="0" smtClean="0"/>
                        <a:t> </a:t>
                      </a:r>
                      <a:r>
                        <a:rPr lang="en-US" baseline="0" dirty="0" err="1" smtClean="0"/>
                        <a:t>Perolehan</a:t>
                      </a:r>
                      <a:endParaRPr lang="en-MY" dirty="0"/>
                    </a:p>
                  </a:txBody>
                  <a:tcPr/>
                </a:tc>
              </a:tr>
              <a:tr h="3629752">
                <a:tc>
                  <a:txBody>
                    <a:bodyPr/>
                    <a:lstStyle/>
                    <a:p>
                      <a:pPr algn="ctr"/>
                      <a:r>
                        <a:rPr lang="en-US" dirty="0" smtClean="0"/>
                        <a:t>2.</a:t>
                      </a:r>
                      <a:endParaRPr lang="en-MY" dirty="0"/>
                    </a:p>
                  </a:txBody>
                  <a:tcPr/>
                </a:tc>
                <a:tc>
                  <a:txBody>
                    <a:bodyPr/>
                    <a:lstStyle/>
                    <a:p>
                      <a:r>
                        <a:rPr lang="en-MY" dirty="0" err="1" smtClean="0"/>
                        <a:t>Melebihi</a:t>
                      </a:r>
                      <a:r>
                        <a:rPr lang="en-MY" dirty="0" smtClean="0"/>
                        <a:t> RM50,000 </a:t>
                      </a:r>
                      <a:r>
                        <a:rPr lang="en-MY" dirty="0" err="1" smtClean="0"/>
                        <a:t>hingga</a:t>
                      </a:r>
                      <a:r>
                        <a:rPr lang="en-MY" dirty="0" smtClean="0"/>
                        <a:t> RM100,000 </a:t>
                      </a:r>
                      <a:r>
                        <a:rPr lang="en-MY" dirty="0" err="1" smtClean="0"/>
                        <a:t>setahun</a:t>
                      </a:r>
                      <a:r>
                        <a:rPr lang="en-MY" dirty="0" smtClean="0"/>
                        <a:t> </a:t>
                      </a:r>
                      <a:r>
                        <a:rPr lang="en-MY" dirty="0" err="1" smtClean="0"/>
                        <a:t>atau</a:t>
                      </a:r>
                      <a:r>
                        <a:rPr lang="en-MY" dirty="0" smtClean="0"/>
                        <a:t> </a:t>
                      </a:r>
                      <a:r>
                        <a:rPr lang="en-MY" dirty="0" err="1" smtClean="0"/>
                        <a:t>sesuatu</a:t>
                      </a:r>
                      <a:r>
                        <a:rPr lang="en-MY" dirty="0" smtClean="0"/>
                        <a:t> </a:t>
                      </a:r>
                      <a:r>
                        <a:rPr lang="en-MY" dirty="0" err="1" smtClean="0"/>
                        <a:t>kontrak</a:t>
                      </a:r>
                      <a:r>
                        <a:rPr lang="en-MY" dirty="0" smtClean="0"/>
                        <a:t> </a:t>
                      </a:r>
                    </a:p>
                    <a:p>
                      <a:r>
                        <a:rPr lang="en-MY" dirty="0" smtClean="0"/>
                        <a:t>(</a:t>
                      </a:r>
                      <a:r>
                        <a:rPr lang="en-MY" dirty="0" err="1" smtClean="0"/>
                        <a:t>Sebut</a:t>
                      </a:r>
                      <a:r>
                        <a:rPr lang="en-MY" dirty="0" smtClean="0"/>
                        <a:t> </a:t>
                      </a:r>
                      <a:r>
                        <a:rPr lang="en-MY" dirty="0" err="1" smtClean="0"/>
                        <a:t>Harga</a:t>
                      </a:r>
                      <a:r>
                        <a:rPr lang="en-MY" dirty="0" smtClean="0"/>
                        <a:t> A)</a:t>
                      </a:r>
                      <a:endParaRPr lang="en-MY" dirty="0"/>
                    </a:p>
                  </a:txBody>
                  <a:tcPr/>
                </a:tc>
                <a:tc>
                  <a:txBody>
                    <a:bodyPr/>
                    <a:lstStyle/>
                    <a:p>
                      <a:r>
                        <a:rPr lang="en-MY" dirty="0" err="1" smtClean="0"/>
                        <a:t>Dilaksanakan</a:t>
                      </a:r>
                      <a:r>
                        <a:rPr lang="en-MY" dirty="0" smtClean="0"/>
                        <a:t> </a:t>
                      </a:r>
                      <a:r>
                        <a:rPr lang="en-MY" dirty="0" err="1" smtClean="0"/>
                        <a:t>secara</a:t>
                      </a:r>
                      <a:r>
                        <a:rPr lang="en-MY" dirty="0" smtClean="0"/>
                        <a:t> </a:t>
                      </a:r>
                      <a:r>
                        <a:rPr lang="en-MY" dirty="0" err="1" smtClean="0"/>
                        <a:t>sebut</a:t>
                      </a:r>
                      <a:r>
                        <a:rPr lang="en-MY" dirty="0" smtClean="0"/>
                        <a:t> </a:t>
                      </a:r>
                      <a:r>
                        <a:rPr lang="en-MY" dirty="0" err="1" smtClean="0"/>
                        <a:t>harga</a:t>
                      </a:r>
                      <a:r>
                        <a:rPr lang="en-MY" dirty="0" smtClean="0"/>
                        <a:t> </a:t>
                      </a:r>
                      <a:r>
                        <a:rPr lang="en-MY" dirty="0" err="1" smtClean="0"/>
                        <a:t>mengikut</a:t>
                      </a:r>
                      <a:r>
                        <a:rPr lang="en-MY" dirty="0" smtClean="0"/>
                        <a:t> </a:t>
                      </a:r>
                      <a:r>
                        <a:rPr lang="en-MY" dirty="0" err="1" smtClean="0"/>
                        <a:t>tatacara</a:t>
                      </a:r>
                      <a:r>
                        <a:rPr lang="en-MY" dirty="0" smtClean="0"/>
                        <a:t> </a:t>
                      </a:r>
                      <a:r>
                        <a:rPr lang="en-MY" dirty="0" err="1" smtClean="0"/>
                        <a:t>seperti</a:t>
                      </a:r>
                      <a:r>
                        <a:rPr lang="en-MY" dirty="0" smtClean="0"/>
                        <a:t> </a:t>
                      </a:r>
                      <a:r>
                        <a:rPr lang="en-MY" dirty="0" err="1" smtClean="0"/>
                        <a:t>berikut</a:t>
                      </a:r>
                      <a:r>
                        <a:rPr lang="en-MY" dirty="0" smtClean="0"/>
                        <a:t>:-</a:t>
                      </a:r>
                    </a:p>
                    <a:p>
                      <a:endParaRPr lang="en-MY" dirty="0" smtClean="0"/>
                    </a:p>
                    <a:p>
                      <a:pPr marL="342900" indent="-342900">
                        <a:buFont typeface="+mj-lt"/>
                        <a:buAutoNum type="alphaLcParenR"/>
                      </a:pPr>
                      <a:r>
                        <a:rPr lang="en-MY" dirty="0" err="1" smtClean="0"/>
                        <a:t>Pelawaan</a:t>
                      </a:r>
                      <a:r>
                        <a:rPr lang="en-MY" dirty="0" smtClean="0"/>
                        <a:t> </a:t>
                      </a:r>
                      <a:r>
                        <a:rPr lang="en-MY" dirty="0" err="1" smtClean="0"/>
                        <a:t>kepada</a:t>
                      </a:r>
                      <a:r>
                        <a:rPr lang="en-MY" dirty="0" smtClean="0"/>
                        <a:t> </a:t>
                      </a:r>
                      <a:r>
                        <a:rPr lang="en-MY" dirty="0" err="1" smtClean="0"/>
                        <a:t>pembekal</a:t>
                      </a:r>
                      <a:r>
                        <a:rPr lang="en-MY" dirty="0" smtClean="0"/>
                        <a:t> </a:t>
                      </a:r>
                      <a:r>
                        <a:rPr lang="en-MY" dirty="0" err="1" smtClean="0"/>
                        <a:t>tempatan</a:t>
                      </a:r>
                      <a:r>
                        <a:rPr lang="en-MY" dirty="0" smtClean="0"/>
                        <a:t> (di </a:t>
                      </a:r>
                      <a:r>
                        <a:rPr lang="en-MY" dirty="0" err="1" smtClean="0"/>
                        <a:t>negeri</a:t>
                      </a:r>
                      <a:r>
                        <a:rPr lang="en-MY" dirty="0" smtClean="0"/>
                        <a:t> </a:t>
                      </a:r>
                      <a:r>
                        <a:rPr lang="en-MY" dirty="0" err="1" smtClean="0"/>
                        <a:t>berkenaan</a:t>
                      </a:r>
                      <a:r>
                        <a:rPr lang="en-MY" dirty="0" smtClean="0"/>
                        <a:t>) yang </a:t>
                      </a:r>
                      <a:r>
                        <a:rPr lang="en-MY" dirty="0" err="1" smtClean="0"/>
                        <a:t>berdaftar</a:t>
                      </a:r>
                      <a:r>
                        <a:rPr lang="en-MY" dirty="0" smtClean="0"/>
                        <a:t> </a:t>
                      </a:r>
                      <a:r>
                        <a:rPr lang="en-MY" dirty="0" err="1" smtClean="0"/>
                        <a:t>dengan</a:t>
                      </a:r>
                      <a:r>
                        <a:rPr lang="en-MY" dirty="0" smtClean="0"/>
                        <a:t> </a:t>
                      </a:r>
                      <a:r>
                        <a:rPr lang="en-MY" dirty="0" err="1" smtClean="0"/>
                        <a:t>Kementerian</a:t>
                      </a:r>
                      <a:r>
                        <a:rPr lang="en-MY" dirty="0" smtClean="0"/>
                        <a:t> </a:t>
                      </a:r>
                      <a:r>
                        <a:rPr lang="en-MY" dirty="0" err="1" smtClean="0"/>
                        <a:t>Kewangan</a:t>
                      </a:r>
                      <a:r>
                        <a:rPr lang="en-MY" dirty="0" smtClean="0"/>
                        <a:t>, </a:t>
                      </a:r>
                      <a:r>
                        <a:rPr lang="en-MY" dirty="0" err="1" smtClean="0"/>
                        <a:t>menepati</a:t>
                      </a:r>
                      <a:r>
                        <a:rPr lang="en-MY" dirty="0" smtClean="0"/>
                        <a:t> </a:t>
                      </a:r>
                      <a:r>
                        <a:rPr lang="en-MY" dirty="0" err="1" smtClean="0"/>
                        <a:t>kriteria</a:t>
                      </a:r>
                      <a:r>
                        <a:rPr lang="en-MY" dirty="0" smtClean="0"/>
                        <a:t> </a:t>
                      </a:r>
                      <a:r>
                        <a:rPr lang="en-MY" dirty="0" err="1" smtClean="0"/>
                        <a:t>kelayakan</a:t>
                      </a:r>
                      <a:r>
                        <a:rPr lang="en-MY" dirty="0" smtClean="0"/>
                        <a:t> </a:t>
                      </a:r>
                      <a:r>
                        <a:rPr lang="en-MY" dirty="0" err="1" smtClean="0"/>
                        <a:t>dan</a:t>
                      </a:r>
                      <a:r>
                        <a:rPr lang="en-MY" dirty="0" smtClean="0"/>
                        <a:t> </a:t>
                      </a:r>
                      <a:r>
                        <a:rPr lang="en-MY" dirty="0" err="1" smtClean="0"/>
                        <a:t>bertaraf</a:t>
                      </a:r>
                      <a:r>
                        <a:rPr lang="en-MY" dirty="0" smtClean="0"/>
                        <a:t> </a:t>
                      </a:r>
                      <a:r>
                        <a:rPr lang="en-MY" dirty="0" err="1" smtClean="0"/>
                        <a:t>Bumiputera</a:t>
                      </a:r>
                      <a:r>
                        <a:rPr lang="en-MY" dirty="0" smtClean="0"/>
                        <a:t>.</a:t>
                      </a:r>
                    </a:p>
                    <a:p>
                      <a:pPr marL="342900" indent="-342900">
                        <a:buFont typeface="+mj-lt"/>
                        <a:buAutoNum type="alphaLcParenR"/>
                      </a:pPr>
                      <a:endParaRPr lang="en-MY" dirty="0" smtClean="0"/>
                    </a:p>
                    <a:p>
                      <a:pPr marL="342900" indent="-342900">
                        <a:buFont typeface="+mj-lt"/>
                        <a:buAutoNum type="alphaLcParenR"/>
                      </a:pPr>
                      <a:r>
                        <a:rPr lang="en-MY" dirty="0" err="1" smtClean="0"/>
                        <a:t>Tempoh</a:t>
                      </a:r>
                      <a:r>
                        <a:rPr lang="en-MY" dirty="0" smtClean="0"/>
                        <a:t> </a:t>
                      </a:r>
                      <a:r>
                        <a:rPr lang="en-MY" dirty="0" err="1" smtClean="0"/>
                        <a:t>notis</a:t>
                      </a:r>
                      <a:r>
                        <a:rPr lang="en-MY" dirty="0" smtClean="0"/>
                        <a:t> </a:t>
                      </a:r>
                      <a:r>
                        <a:rPr lang="en-MY" dirty="0" err="1" smtClean="0"/>
                        <a:t>adalah</a:t>
                      </a:r>
                      <a:r>
                        <a:rPr lang="en-MY" dirty="0" smtClean="0"/>
                        <a:t> </a:t>
                      </a:r>
                      <a:r>
                        <a:rPr lang="en-MY" dirty="0" err="1" smtClean="0"/>
                        <a:t>sekurang-kurangnya</a:t>
                      </a:r>
                      <a:r>
                        <a:rPr lang="en-MY" dirty="0" smtClean="0"/>
                        <a:t> </a:t>
                      </a:r>
                      <a:r>
                        <a:rPr lang="en-MY" dirty="0" err="1" smtClean="0"/>
                        <a:t>tujuh</a:t>
                      </a:r>
                      <a:r>
                        <a:rPr lang="en-MY" dirty="0" smtClean="0"/>
                        <a:t> (7) </a:t>
                      </a:r>
                      <a:r>
                        <a:rPr lang="en-MY" dirty="0" err="1" smtClean="0"/>
                        <a:t>hari</a:t>
                      </a:r>
                      <a:r>
                        <a:rPr lang="en-MY" dirty="0" smtClean="0"/>
                        <a:t> </a:t>
                      </a:r>
                      <a:r>
                        <a:rPr lang="en-MY" dirty="0" err="1" smtClean="0"/>
                        <a:t>berturut-turut</a:t>
                      </a:r>
                      <a:r>
                        <a:rPr lang="en-MY" dirty="0" smtClean="0"/>
                        <a:t>.</a:t>
                      </a:r>
                    </a:p>
                    <a:p>
                      <a:pPr marL="342900" indent="-342900">
                        <a:buFont typeface="+mj-lt"/>
                        <a:buAutoNum type="alphaLcParenR"/>
                      </a:pPr>
                      <a:endParaRPr lang="en-MY" dirty="0" smtClean="0"/>
                    </a:p>
                    <a:p>
                      <a:pPr marL="342900" indent="-342900">
                        <a:buFont typeface="+mj-lt"/>
                        <a:buAutoNum type="alphaLcParenR"/>
                      </a:pPr>
                      <a:r>
                        <a:rPr lang="en-MY" dirty="0" err="1" smtClean="0"/>
                        <a:t>Penilaian</a:t>
                      </a:r>
                      <a:r>
                        <a:rPr lang="en-MY" dirty="0" smtClean="0"/>
                        <a:t> </a:t>
                      </a:r>
                      <a:r>
                        <a:rPr lang="en-MY" dirty="0" err="1" smtClean="0"/>
                        <a:t>sebut</a:t>
                      </a:r>
                      <a:r>
                        <a:rPr lang="en-MY" dirty="0" smtClean="0"/>
                        <a:t> </a:t>
                      </a:r>
                      <a:r>
                        <a:rPr lang="en-MY" dirty="0" err="1" smtClean="0"/>
                        <a:t>harga</a:t>
                      </a:r>
                      <a:r>
                        <a:rPr lang="en-MY" dirty="0" smtClean="0"/>
                        <a:t> </a:t>
                      </a:r>
                      <a:r>
                        <a:rPr lang="en-MY" dirty="0" err="1" smtClean="0"/>
                        <a:t>boleh</a:t>
                      </a:r>
                      <a:r>
                        <a:rPr lang="en-MY" dirty="0" smtClean="0"/>
                        <a:t> </a:t>
                      </a:r>
                      <a:r>
                        <a:rPr lang="en-MY" dirty="0" err="1" smtClean="0"/>
                        <a:t>dibuat</a:t>
                      </a:r>
                      <a:r>
                        <a:rPr lang="en-MY" dirty="0" smtClean="0"/>
                        <a:t> </a:t>
                      </a:r>
                      <a:r>
                        <a:rPr lang="en-MY" dirty="0" err="1" smtClean="0"/>
                        <a:t>secara</a:t>
                      </a:r>
                      <a:r>
                        <a:rPr lang="en-MY" dirty="0" smtClean="0"/>
                        <a:t> </a:t>
                      </a:r>
                      <a:r>
                        <a:rPr lang="en-MY" dirty="0" err="1" smtClean="0"/>
                        <a:t>satu</a:t>
                      </a:r>
                      <a:r>
                        <a:rPr lang="en-MY" dirty="0" smtClean="0"/>
                        <a:t> (1) </a:t>
                      </a:r>
                      <a:r>
                        <a:rPr lang="en-MY" dirty="0" err="1" smtClean="0"/>
                        <a:t>peringkat</a:t>
                      </a:r>
                      <a:r>
                        <a:rPr lang="en-MY" dirty="0" smtClean="0"/>
                        <a:t> ATAU </a:t>
                      </a:r>
                      <a:r>
                        <a:rPr lang="en-MY" dirty="0" err="1" smtClean="0"/>
                        <a:t>dua</a:t>
                      </a:r>
                      <a:r>
                        <a:rPr lang="en-MY" dirty="0" smtClean="0"/>
                        <a:t> (2) </a:t>
                      </a:r>
                      <a:r>
                        <a:rPr lang="en-MY" dirty="0" err="1" smtClean="0"/>
                        <a:t>peringkat</a:t>
                      </a:r>
                      <a:r>
                        <a:rPr lang="en-MY" dirty="0" smtClean="0"/>
                        <a:t>.</a:t>
                      </a:r>
                      <a:endParaRPr lang="en-MY" dirty="0"/>
                    </a:p>
                  </a:txBody>
                  <a:tcPr/>
                </a:tc>
              </a:tr>
            </a:tbl>
          </a:graphicData>
        </a:graphic>
      </p:graphicFrame>
      <p:sp>
        <p:nvSpPr>
          <p:cNvPr id="7" name="TextBox 6"/>
          <p:cNvSpPr txBox="1"/>
          <p:nvPr/>
        </p:nvSpPr>
        <p:spPr>
          <a:xfrm>
            <a:off x="1422400" y="438986"/>
            <a:ext cx="10595429" cy="584775"/>
          </a:xfrm>
          <a:prstGeom prst="rect">
            <a:avLst/>
          </a:prstGeom>
          <a:noFill/>
        </p:spPr>
        <p:txBody>
          <a:bodyPr wrap="square" rtlCol="0">
            <a:spAutoFit/>
          </a:bodyPr>
          <a:lstStyle/>
          <a:p>
            <a:r>
              <a:rPr lang="en-US" sz="3200" dirty="0" smtClean="0">
                <a:solidFill>
                  <a:prstClr val="black"/>
                </a:solidFill>
                <a:latin typeface="Arial" panose="020B0604020202020204" pitchFamily="34" charset="0"/>
                <a:cs typeface="Arial" panose="020B0604020202020204" pitchFamily="34" charset="0"/>
              </a:rPr>
              <a:t>PK 5.1: </a:t>
            </a:r>
            <a:r>
              <a:rPr lang="en-US" sz="3200" dirty="0" err="1" smtClean="0">
                <a:solidFill>
                  <a:prstClr val="black"/>
                </a:solidFill>
                <a:latin typeface="Arial" panose="020B0604020202020204" pitchFamily="34" charset="0"/>
                <a:cs typeface="Arial" panose="020B0604020202020204" pitchFamily="34" charset="0"/>
              </a:rPr>
              <a:t>Perolehan</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Kerajaan</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Secara</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Elektronik</a:t>
            </a:r>
            <a:r>
              <a:rPr lang="en-US" sz="3200" dirty="0" smtClean="0">
                <a:solidFill>
                  <a:prstClr val="black"/>
                </a:solidFill>
                <a:latin typeface="Arial" panose="020B0604020202020204" pitchFamily="34" charset="0"/>
                <a:cs typeface="Arial" panose="020B0604020202020204" pitchFamily="34" charset="0"/>
              </a:rPr>
              <a:t> (2/4)</a:t>
            </a:r>
            <a:endParaRPr lang="en-US" sz="3200" dirty="0">
              <a:solidFill>
                <a:prstClr val="black"/>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084" y="509211"/>
            <a:ext cx="1208314" cy="974203"/>
          </a:xfrm>
          <a:prstGeom prst="rect">
            <a:avLst/>
          </a:prstGeom>
        </p:spPr>
      </p:pic>
      <p:sp>
        <p:nvSpPr>
          <p:cNvPr id="9" name="TextBox 8"/>
          <p:cNvSpPr txBox="1"/>
          <p:nvPr/>
        </p:nvSpPr>
        <p:spPr>
          <a:xfrm>
            <a:off x="1422398" y="812256"/>
            <a:ext cx="10595429" cy="584775"/>
          </a:xfrm>
          <a:prstGeom prst="rect">
            <a:avLst/>
          </a:prstGeom>
          <a:noFill/>
        </p:spPr>
        <p:txBody>
          <a:bodyPr wrap="square" rtlCol="0">
            <a:spAutoFit/>
          </a:bodyPr>
          <a:lstStyle/>
          <a:p>
            <a:r>
              <a:rPr lang="en-US" sz="3200" dirty="0" err="1" smtClean="0">
                <a:solidFill>
                  <a:prstClr val="black"/>
                </a:solidFill>
                <a:latin typeface="Arial" panose="020B0604020202020204" pitchFamily="34" charset="0"/>
                <a:cs typeface="Arial" panose="020B0604020202020204" pitchFamily="34" charset="0"/>
              </a:rPr>
              <a:t>Kaedah</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dan</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Syarat</a:t>
            </a:r>
            <a:r>
              <a:rPr lang="en-US" sz="3200" dirty="0" smtClean="0">
                <a:solidFill>
                  <a:prstClr val="black"/>
                </a:solidFill>
                <a:latin typeface="Arial" panose="020B0604020202020204" pitchFamily="34" charset="0"/>
                <a:cs typeface="Arial" panose="020B0604020202020204" pitchFamily="34" charset="0"/>
              </a:rPr>
              <a:t>                                   </a:t>
            </a:r>
            <a:endParaRPr lang="en-US"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485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549157"/>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309897"/>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5" y="1153967"/>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74173" y="2253976"/>
            <a:ext cx="1628922" cy="1509621"/>
            <a:chOff x="2669042" y="3159478"/>
            <a:chExt cx="2182744" cy="1439812"/>
          </a:xfrm>
        </p:grpSpPr>
        <p:sp>
          <p:nvSpPr>
            <p:cNvPr id="23" name="Rectangle 22"/>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a:solidFill>
                    <a:schemeClr val="bg1"/>
                  </a:solidFill>
                  <a:latin typeface="Century Gothic" panose="020B0502020202020204" pitchFamily="34" charset="0"/>
                  <a:cs typeface="helvetica" panose="020B0604020202020204" pitchFamily="34" charset="0"/>
                </a:rPr>
                <a:t>J/</a:t>
              </a:r>
              <a:r>
                <a:rPr lang="en-US" sz="1200" dirty="0" err="1">
                  <a:solidFill>
                    <a:schemeClr val="bg1"/>
                  </a:solidFill>
                  <a:latin typeface="Century Gothic" panose="020B0502020202020204" pitchFamily="34" charset="0"/>
                  <a:cs typeface="helvetica" panose="020B0604020202020204" pitchFamily="34" charset="0"/>
                </a:rPr>
                <a:t>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Spesifikasi</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Rectangle 13"/>
          <p:cNvSpPr/>
          <p:nvPr/>
        </p:nvSpPr>
        <p:spPr>
          <a:xfrm>
            <a:off x="2033405" y="1439346"/>
            <a:ext cx="9750762" cy="3970318"/>
          </a:xfrm>
          <a:prstGeom prst="rect">
            <a:avLst/>
          </a:prstGeom>
        </p:spPr>
        <p:txBody>
          <a:bodyPr wrap="square">
            <a:spAutoFit/>
          </a:bodyPr>
          <a:lstStyle/>
          <a:p>
            <a:pPr marL="914400"/>
            <a:endParaRPr lang="en-US" dirty="0">
              <a:latin typeface="Century Gothic" panose="020B0502020202020204" pitchFamily="34" charset="0"/>
            </a:endParaRPr>
          </a:p>
          <a:p>
            <a:pPr marL="1377950" indent="-463550">
              <a:buFont typeface="Wingdings" panose="05000000000000000000" pitchFamily="2" charset="2"/>
              <a:buChar char="Ø"/>
            </a:pPr>
            <a:r>
              <a:rPr lang="en-US" dirty="0" err="1">
                <a:latin typeface="Century Gothic" panose="020B0502020202020204" pitchFamily="34" charset="0"/>
              </a:rPr>
              <a:t>Sekiranya</a:t>
            </a:r>
            <a:r>
              <a:rPr lang="en-US" dirty="0">
                <a:latin typeface="Century Gothic" panose="020B0502020202020204" pitchFamily="34" charset="0"/>
              </a:rPr>
              <a:t> </a:t>
            </a:r>
            <a:r>
              <a:rPr lang="en-US" dirty="0" err="1">
                <a:latin typeface="Century Gothic" panose="020B0502020202020204" pitchFamily="34" charset="0"/>
              </a:rPr>
              <a:t>perolehan</a:t>
            </a:r>
            <a:r>
              <a:rPr lang="en-US" dirty="0">
                <a:latin typeface="Century Gothic" panose="020B0502020202020204" pitchFamily="34" charset="0"/>
              </a:rPr>
              <a:t> </a:t>
            </a:r>
            <a:r>
              <a:rPr lang="en-US" dirty="0" err="1" smtClean="0">
                <a:latin typeface="Century Gothic" panose="020B0502020202020204" pitchFamily="34" charset="0"/>
              </a:rPr>
              <a:t>melibatkan</a:t>
            </a:r>
            <a:r>
              <a:rPr lang="en-US" dirty="0" smtClean="0">
                <a:latin typeface="Century Gothic" panose="020B0502020202020204" pitchFamily="34" charset="0"/>
              </a:rPr>
              <a:t> </a:t>
            </a:r>
            <a:r>
              <a:rPr lang="en-US" dirty="0" err="1" smtClean="0">
                <a:latin typeface="Century Gothic" panose="020B0502020202020204" pitchFamily="34" charset="0"/>
              </a:rPr>
              <a:t>demonstrasi</a:t>
            </a:r>
            <a:r>
              <a:rPr lang="en-US" dirty="0" smtClean="0">
                <a:latin typeface="Century Gothic" panose="020B0502020202020204" pitchFamily="34" charset="0"/>
              </a:rPr>
              <a:t>, </a:t>
            </a:r>
            <a:r>
              <a:rPr lang="en-US" dirty="0" err="1" smtClean="0">
                <a:latin typeface="Century Gothic" panose="020B0502020202020204" pitchFamily="34" charset="0"/>
              </a:rPr>
              <a:t>kaedah</a:t>
            </a:r>
            <a:r>
              <a:rPr lang="en-US" dirty="0" smtClean="0">
                <a:latin typeface="Century Gothic" panose="020B0502020202020204" pitchFamily="34" charset="0"/>
              </a:rPr>
              <a:t> </a:t>
            </a:r>
            <a:r>
              <a:rPr lang="en-US" dirty="0" err="1" smtClean="0">
                <a:latin typeface="Century Gothic" panose="020B0502020202020204" pitchFamily="34" charset="0"/>
              </a:rPr>
              <a:t>berikut</a:t>
            </a:r>
            <a:r>
              <a:rPr lang="en-US" dirty="0" smtClean="0">
                <a:latin typeface="Century Gothic" panose="020B0502020202020204" pitchFamily="34" charset="0"/>
              </a:rPr>
              <a:t> </a:t>
            </a:r>
            <a:r>
              <a:rPr lang="en-US" dirty="0" err="1" smtClean="0">
                <a:latin typeface="Century Gothic" panose="020B0502020202020204" pitchFamily="34" charset="0"/>
              </a:rPr>
              <a:t>akan</a:t>
            </a:r>
            <a:r>
              <a:rPr lang="en-US" dirty="0" smtClean="0">
                <a:latin typeface="Century Gothic" panose="020B0502020202020204" pitchFamily="34" charset="0"/>
              </a:rPr>
              <a:t> di </a:t>
            </a:r>
            <a:r>
              <a:rPr lang="en-US" dirty="0" err="1" smtClean="0">
                <a:latin typeface="Century Gothic" panose="020B0502020202020204" pitchFamily="34" charset="0"/>
              </a:rPr>
              <a:t>gunapakai</a:t>
            </a:r>
            <a:r>
              <a:rPr lang="en-US" dirty="0" smtClean="0">
                <a:latin typeface="Century Gothic" panose="020B0502020202020204" pitchFamily="34" charset="0"/>
              </a:rPr>
              <a:t>  </a:t>
            </a:r>
            <a:r>
              <a:rPr lang="en-US" dirty="0" err="1" smtClean="0">
                <a:latin typeface="Century Gothic" panose="020B0502020202020204" pitchFamily="34" charset="0"/>
              </a:rPr>
              <a:t>iaitu</a:t>
            </a:r>
            <a:r>
              <a:rPr lang="en-US" dirty="0" smtClean="0">
                <a:latin typeface="Century Gothic" panose="020B0502020202020204" pitchFamily="34" charset="0"/>
              </a:rPr>
              <a:t>:</a:t>
            </a:r>
          </a:p>
          <a:p>
            <a:pPr marL="1377950" indent="-463550">
              <a:buFont typeface="Wingdings" panose="05000000000000000000" pitchFamily="2" charset="2"/>
              <a:buChar char="Ø"/>
            </a:pPr>
            <a:endParaRPr lang="en-US" dirty="0">
              <a:latin typeface="Century Gothic" panose="020B0502020202020204" pitchFamily="34" charset="0"/>
            </a:endParaRPr>
          </a:p>
          <a:p>
            <a:pPr marL="1701800" lvl="1" indent="-447675">
              <a:buFont typeface="Wingdings" pitchFamily="2" charset="2"/>
              <a:buChar char="v"/>
            </a:pPr>
            <a:r>
              <a:rPr lang="en-US" b="1" dirty="0" err="1">
                <a:latin typeface="Century Gothic" panose="020B0502020202020204" pitchFamily="34" charset="0"/>
              </a:rPr>
              <a:t>Tahap</a:t>
            </a:r>
            <a:r>
              <a:rPr lang="en-US" b="1" dirty="0">
                <a:latin typeface="Century Gothic" panose="020B0502020202020204" pitchFamily="34" charset="0"/>
              </a:rPr>
              <a:t> Lulus </a:t>
            </a:r>
            <a:r>
              <a:rPr lang="en-US" b="1" dirty="0" err="1">
                <a:latin typeface="Century Gothic" panose="020B0502020202020204" pitchFamily="34" charset="0"/>
              </a:rPr>
              <a:t>Teknikal</a:t>
            </a:r>
            <a:r>
              <a:rPr lang="en-US" b="1" dirty="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digunapakai</a:t>
            </a:r>
            <a:r>
              <a:rPr lang="en-US" dirty="0">
                <a:latin typeface="Century Gothic" panose="020B0502020202020204" pitchFamily="34" charset="0"/>
              </a:rPr>
              <a:t> </a:t>
            </a:r>
            <a:r>
              <a:rPr lang="en-US" dirty="0" err="1">
                <a:latin typeface="Century Gothic" panose="020B0502020202020204" pitchFamily="34" charset="0"/>
              </a:rPr>
              <a:t>sebagai</a:t>
            </a:r>
            <a:r>
              <a:rPr lang="en-US" dirty="0">
                <a:latin typeface="Century Gothic" panose="020B0502020202020204" pitchFamily="34" charset="0"/>
              </a:rPr>
              <a:t> </a:t>
            </a:r>
            <a:r>
              <a:rPr lang="en-US" dirty="0" err="1">
                <a:latin typeface="Century Gothic" panose="020B0502020202020204" pitchFamily="34" charset="0"/>
              </a:rPr>
              <a:t>penentuan</a:t>
            </a:r>
            <a:r>
              <a:rPr lang="en-US" dirty="0">
                <a:latin typeface="Century Gothic" panose="020B0502020202020204" pitchFamily="34" charset="0"/>
              </a:rPr>
              <a:t> </a:t>
            </a:r>
            <a:r>
              <a:rPr lang="en-US" dirty="0" err="1">
                <a:latin typeface="Century Gothic" panose="020B0502020202020204" pitchFamily="34" charset="0"/>
              </a:rPr>
              <a:t>senarai</a:t>
            </a:r>
            <a:r>
              <a:rPr lang="en-US" dirty="0">
                <a:latin typeface="Century Gothic" panose="020B0502020202020204" pitchFamily="34" charset="0"/>
              </a:rPr>
              <a:t> </a:t>
            </a:r>
            <a:r>
              <a:rPr lang="en-US" dirty="0" err="1">
                <a:latin typeface="Century Gothic" panose="020B0502020202020204" pitchFamily="34" charset="0"/>
              </a:rPr>
              <a:t>pendek</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yang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dijemput</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sesi</a:t>
            </a:r>
            <a:r>
              <a:rPr lang="en-US" dirty="0">
                <a:latin typeface="Century Gothic" panose="020B0502020202020204" pitchFamily="34" charset="0"/>
              </a:rPr>
              <a:t> </a:t>
            </a:r>
            <a:r>
              <a:rPr lang="en-US" dirty="0" err="1" smtClean="0">
                <a:latin typeface="Century Gothic" panose="020B0502020202020204" pitchFamily="34" charset="0"/>
              </a:rPr>
              <a:t>demonstrasi</a:t>
            </a:r>
            <a:endParaRPr lang="en-US" dirty="0">
              <a:latin typeface="Century Gothic" panose="020B0502020202020204" pitchFamily="34" charset="0"/>
            </a:endParaRPr>
          </a:p>
          <a:p>
            <a:pPr marL="1701800" lvl="1" indent="-447675">
              <a:buFont typeface="Wingdings" pitchFamily="2" charset="2"/>
              <a:buChar char="v"/>
            </a:pPr>
            <a:r>
              <a:rPr lang="en-US" b="1" dirty="0" err="1" smtClean="0">
                <a:latin typeface="Century Gothic" panose="020B0502020202020204" pitchFamily="34" charset="0"/>
              </a:rPr>
              <a:t>Jumlah</a:t>
            </a:r>
            <a:r>
              <a:rPr lang="en-US" b="1" dirty="0" smtClean="0">
                <a:latin typeface="Century Gothic" panose="020B0502020202020204" pitchFamily="34" charset="0"/>
              </a:rPr>
              <a:t> </a:t>
            </a:r>
            <a:r>
              <a:rPr lang="en-US" b="1" dirty="0" err="1" smtClean="0">
                <a:latin typeface="Century Gothic" panose="020B0502020202020204" pitchFamily="34" charset="0"/>
              </a:rPr>
              <a:t>Skor</a:t>
            </a:r>
            <a:r>
              <a:rPr lang="en-US" b="1" dirty="0" smtClean="0">
                <a:latin typeface="Century Gothic" panose="020B0502020202020204" pitchFamily="34" charset="0"/>
              </a:rPr>
              <a:t> </a:t>
            </a:r>
            <a:r>
              <a:rPr lang="en-US" b="1" dirty="0" err="1" smtClean="0">
                <a:latin typeface="Century Gothic" panose="020B0502020202020204" pitchFamily="34" charset="0"/>
              </a:rPr>
              <a:t>Maksima</a:t>
            </a:r>
            <a:r>
              <a:rPr lang="en-US" b="1" dirty="0" smtClean="0">
                <a:latin typeface="Century Gothic" panose="020B0502020202020204" pitchFamily="34" charset="0"/>
              </a:rPr>
              <a:t> </a:t>
            </a:r>
            <a:r>
              <a:rPr lang="en-US" b="1" dirty="0" err="1" smtClean="0">
                <a:latin typeface="Century Gothic" panose="020B0502020202020204" pitchFamily="34" charset="0"/>
              </a:rPr>
              <a:t>Keseluruhan</a:t>
            </a:r>
            <a:r>
              <a:rPr lang="en-US" b="1" dirty="0" smtClean="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mengambil</a:t>
            </a:r>
            <a:r>
              <a:rPr lang="en-US" dirty="0">
                <a:latin typeface="Century Gothic" panose="020B0502020202020204" pitchFamily="34" charset="0"/>
              </a:rPr>
              <a:t> </a:t>
            </a:r>
            <a:r>
              <a:rPr lang="en-US" dirty="0" err="1">
                <a:latin typeface="Century Gothic" panose="020B0502020202020204" pitchFamily="34" charset="0"/>
              </a:rPr>
              <a:t>kira</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maksima</a:t>
            </a:r>
            <a:r>
              <a:rPr lang="en-US" dirty="0">
                <a:latin typeface="Century Gothic" panose="020B0502020202020204" pitchFamily="34" charset="0"/>
              </a:rPr>
              <a:t> </a:t>
            </a:r>
            <a:r>
              <a:rPr lang="en-US" dirty="0" err="1" smtClean="0">
                <a:latin typeface="Century Gothic" panose="020B0502020202020204" pitchFamily="34" charset="0"/>
              </a:rPr>
              <a:t>demonstrasi</a:t>
            </a:r>
            <a:r>
              <a:rPr lang="en-US" dirty="0" smtClean="0">
                <a:latin typeface="Century Gothic" panose="020B0502020202020204" pitchFamily="34" charset="0"/>
              </a:rPr>
              <a:t> </a:t>
            </a:r>
            <a:r>
              <a:rPr lang="en-US" dirty="0" err="1" smtClean="0">
                <a:latin typeface="Century Gothic" panose="020B0502020202020204" pitchFamily="34" charset="0"/>
              </a:rPr>
              <a:t>dan</a:t>
            </a:r>
            <a:r>
              <a:rPr lang="en-US" dirty="0" smtClean="0">
                <a:latin typeface="Century Gothic" panose="020B0502020202020204" pitchFamily="34" charset="0"/>
              </a:rPr>
              <a:t> </a:t>
            </a:r>
            <a:r>
              <a:rPr lang="en-US" b="1" dirty="0" err="1" smtClean="0">
                <a:latin typeface="Century Gothic" panose="020B0502020202020204" pitchFamily="34" charset="0"/>
              </a:rPr>
              <a:t>Jumlah</a:t>
            </a:r>
            <a:r>
              <a:rPr lang="en-US" b="1" dirty="0" smtClean="0">
                <a:latin typeface="Century Gothic" panose="020B0502020202020204" pitchFamily="34" charset="0"/>
              </a:rPr>
              <a:t> </a:t>
            </a:r>
            <a:r>
              <a:rPr lang="en-US" b="1" dirty="0" err="1">
                <a:latin typeface="Century Gothic" panose="020B0502020202020204" pitchFamily="34" charset="0"/>
              </a:rPr>
              <a:t>S</a:t>
            </a:r>
            <a:r>
              <a:rPr lang="en-US" b="1" dirty="0" err="1" smtClean="0">
                <a:latin typeface="Century Gothic" panose="020B0502020202020204" pitchFamily="34" charset="0"/>
              </a:rPr>
              <a:t>kor</a:t>
            </a:r>
            <a:r>
              <a:rPr lang="en-US" b="1" dirty="0" smtClean="0">
                <a:latin typeface="Century Gothic" panose="020B0502020202020204" pitchFamily="34" charset="0"/>
              </a:rPr>
              <a:t> </a:t>
            </a:r>
            <a:r>
              <a:rPr lang="en-US" b="1" dirty="0" err="1">
                <a:latin typeface="Century Gothic" panose="020B0502020202020204" pitchFamily="34" charset="0"/>
              </a:rPr>
              <a:t>M</a:t>
            </a:r>
            <a:r>
              <a:rPr lang="en-US" b="1" dirty="0" err="1" smtClean="0">
                <a:latin typeface="Century Gothic" panose="020B0502020202020204" pitchFamily="34" charset="0"/>
              </a:rPr>
              <a:t>aksima</a:t>
            </a:r>
            <a:r>
              <a:rPr lang="en-US" b="1" dirty="0" smtClean="0">
                <a:latin typeface="Century Gothic" panose="020B0502020202020204" pitchFamily="34" charset="0"/>
              </a:rPr>
              <a:t> </a:t>
            </a:r>
            <a:r>
              <a:rPr lang="en-US" b="1" dirty="0" err="1">
                <a:latin typeface="Century Gothic" panose="020B0502020202020204" pitchFamily="34" charset="0"/>
              </a:rPr>
              <a:t>T</a:t>
            </a:r>
            <a:r>
              <a:rPr lang="en-US" b="1" dirty="0" err="1" smtClean="0">
                <a:latin typeface="Century Gothic" panose="020B0502020202020204" pitchFamily="34" charset="0"/>
              </a:rPr>
              <a:t>eknikal</a:t>
            </a:r>
            <a:r>
              <a:rPr lang="en-US" b="1" dirty="0" smtClean="0">
                <a:latin typeface="Century Gothic" panose="020B0502020202020204" pitchFamily="34" charset="0"/>
              </a:rPr>
              <a:t> </a:t>
            </a:r>
            <a:endParaRPr lang="en-US" b="1" dirty="0">
              <a:latin typeface="Century Gothic" panose="020B0502020202020204" pitchFamily="34" charset="0"/>
            </a:endParaRPr>
          </a:p>
          <a:p>
            <a:pPr marL="1701800" lvl="1" indent="-447675">
              <a:buFont typeface="Wingdings" pitchFamily="2" charset="2"/>
              <a:buChar char="v"/>
            </a:pPr>
            <a:r>
              <a:rPr lang="en-US" b="1" dirty="0" err="1" smtClean="0">
                <a:latin typeface="Century Gothic" panose="020B0502020202020204" pitchFamily="34" charset="0"/>
              </a:rPr>
              <a:t>Tahap</a:t>
            </a:r>
            <a:r>
              <a:rPr lang="en-US" b="1" dirty="0" smtClean="0">
                <a:latin typeface="Century Gothic" panose="020B0502020202020204" pitchFamily="34" charset="0"/>
              </a:rPr>
              <a:t> Lulus </a:t>
            </a:r>
            <a:r>
              <a:rPr lang="en-US" b="1" dirty="0" err="1" smtClean="0">
                <a:latin typeface="Century Gothic" panose="020B0502020202020204" pitchFamily="34" charset="0"/>
              </a:rPr>
              <a:t>Teknikal</a:t>
            </a:r>
            <a:r>
              <a:rPr lang="en-US" b="1" dirty="0" smtClean="0">
                <a:latin typeface="Century Gothic" panose="020B0502020202020204" pitchFamily="34" charset="0"/>
              </a:rPr>
              <a:t> </a:t>
            </a:r>
            <a:r>
              <a:rPr lang="en-US" b="1" dirty="0" err="1">
                <a:latin typeface="Century Gothic" panose="020B0502020202020204" pitchFamily="34" charset="0"/>
              </a:rPr>
              <a:t>K</a:t>
            </a:r>
            <a:r>
              <a:rPr lang="en-US" b="1" dirty="0" err="1" smtClean="0">
                <a:latin typeface="Century Gothic" panose="020B0502020202020204" pitchFamily="34" charset="0"/>
              </a:rPr>
              <a:t>eseluruhan</a:t>
            </a:r>
            <a:r>
              <a:rPr lang="en-US" b="1" dirty="0" smtClean="0">
                <a:latin typeface="Century Gothic" panose="020B0502020202020204" pitchFamily="34" charset="0"/>
              </a:rPr>
              <a:t> </a:t>
            </a:r>
            <a:r>
              <a:rPr lang="en-US" dirty="0" err="1" smtClean="0">
                <a:latin typeface="Century Gothic" panose="020B0502020202020204" pitchFamily="34" charset="0"/>
              </a:rPr>
              <a:t>ditetapkan</a:t>
            </a:r>
            <a:r>
              <a:rPr lang="en-US" dirty="0" smtClean="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peratusan</a:t>
            </a:r>
            <a:r>
              <a:rPr lang="en-US" dirty="0">
                <a:latin typeface="Century Gothic" panose="020B0502020202020204" pitchFamily="34" charset="0"/>
              </a:rPr>
              <a:t> (%)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ianya</a:t>
            </a:r>
            <a:r>
              <a:rPr lang="en-US" dirty="0">
                <a:latin typeface="Century Gothic" panose="020B0502020202020204" pitchFamily="34" charset="0"/>
              </a:rPr>
              <a:t> </a:t>
            </a:r>
            <a:r>
              <a:rPr lang="en-US" dirty="0" err="1">
                <a:latin typeface="Century Gothic" panose="020B0502020202020204" pitchFamily="34" charset="0"/>
              </a:rPr>
              <a:t>tidak</a:t>
            </a:r>
            <a:r>
              <a:rPr lang="en-US" dirty="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kurang</a:t>
            </a:r>
            <a:r>
              <a:rPr lang="en-US" dirty="0">
                <a:latin typeface="Century Gothic" panose="020B0502020202020204" pitchFamily="34" charset="0"/>
              </a:rPr>
              <a:t> </a:t>
            </a:r>
            <a:r>
              <a:rPr lang="en-US" dirty="0" err="1">
                <a:latin typeface="Century Gothic" panose="020B0502020202020204" pitchFamily="34" charset="0"/>
              </a:rPr>
              <a:t>dari</a:t>
            </a:r>
            <a:r>
              <a:rPr lang="en-US" dirty="0">
                <a:latin typeface="Century Gothic" panose="020B0502020202020204" pitchFamily="34" charset="0"/>
              </a:rPr>
              <a:t> lima </a:t>
            </a:r>
            <a:r>
              <a:rPr lang="en-US" dirty="0" err="1">
                <a:latin typeface="Century Gothic" panose="020B0502020202020204" pitchFamily="34" charset="0"/>
              </a:rPr>
              <a:t>puluh</a:t>
            </a:r>
            <a:r>
              <a:rPr lang="en-US" dirty="0">
                <a:latin typeface="Century Gothic" panose="020B0502020202020204" pitchFamily="34" charset="0"/>
              </a:rPr>
              <a:t> </a:t>
            </a:r>
            <a:r>
              <a:rPr lang="en-US" dirty="0" err="1">
                <a:latin typeface="Century Gothic" panose="020B0502020202020204" pitchFamily="34" charset="0"/>
              </a:rPr>
              <a:t>peratus</a:t>
            </a:r>
            <a:r>
              <a:rPr lang="en-US" dirty="0">
                <a:latin typeface="Century Gothic" panose="020B0502020202020204" pitchFamily="34" charset="0"/>
              </a:rPr>
              <a:t> (50</a:t>
            </a:r>
            <a:r>
              <a:rPr lang="en-US" dirty="0" smtClean="0">
                <a:latin typeface="Century Gothic" panose="020B0502020202020204" pitchFamily="34" charset="0"/>
              </a:rPr>
              <a:t>%)</a:t>
            </a:r>
          </a:p>
          <a:p>
            <a:pPr marL="914400"/>
            <a:endParaRPr lang="en-US" dirty="0">
              <a:latin typeface="Century Gothic" panose="020B0502020202020204" pitchFamily="34" charset="0"/>
            </a:endParaRPr>
          </a:p>
          <a:p>
            <a:pPr marL="914400"/>
            <a:endParaRPr lang="en-US" dirty="0">
              <a:latin typeface="Century Gothic" panose="020B0502020202020204" pitchFamily="34" charset="0"/>
            </a:endParaRPr>
          </a:p>
          <a:p>
            <a:pPr marL="914400"/>
            <a:endParaRPr lang="en-US" dirty="0">
              <a:latin typeface="Century Gothic" panose="020B0502020202020204" pitchFamily="34" charset="0"/>
            </a:endParaRPr>
          </a:p>
          <a:p>
            <a:pPr marL="1377950" indent="-463550">
              <a:buFont typeface="Wingdings" panose="05000000000000000000" pitchFamily="2" charset="2"/>
              <a:buChar char="Ø"/>
            </a:pPr>
            <a:endParaRPr lang="en-US" dirty="0">
              <a:latin typeface="Century Gothic" panose="020B0502020202020204" pitchFamily="34" charset="0"/>
            </a:endParaRPr>
          </a:p>
        </p:txBody>
      </p:sp>
      <p:sp>
        <p:nvSpPr>
          <p:cNvPr id="13" name="Title 1"/>
          <p:cNvSpPr txBox="1">
            <a:spLocks/>
          </p:cNvSpPr>
          <p:nvPr/>
        </p:nvSpPr>
        <p:spPr>
          <a:xfrm>
            <a:off x="568421" y="610101"/>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Penyediaan</a:t>
            </a:r>
            <a:r>
              <a:rPr lang="en-US" sz="2000" b="1" dirty="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Spesifikasi</a:t>
            </a:r>
            <a:r>
              <a:rPr lang="en-US" sz="2000" b="1" dirty="0" smtClean="0">
                <a:latin typeface="Arial" pitchFamily="34" charset="0"/>
                <a:ea typeface="Arial Unicode MS" panose="020B0604020202020204" pitchFamily="34" charset="-128"/>
                <a:cs typeface="Arial" pitchFamily="34" charset="0"/>
              </a:rPr>
              <a:t> – </a:t>
            </a:r>
            <a:r>
              <a:rPr lang="en-US" sz="2000" b="1" dirty="0" err="1" smtClean="0">
                <a:latin typeface="Arial" pitchFamily="34" charset="0"/>
                <a:ea typeface="Arial Unicode MS" panose="020B0604020202020204" pitchFamily="34" charset="-128"/>
                <a:cs typeface="Arial" pitchFamily="34" charset="0"/>
              </a:rPr>
              <a:t>Skor</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Teknikal</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209403605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3" t="7868" r="3114" b="4918"/>
          <a:stretch/>
        </p:blipFill>
        <p:spPr bwMode="auto">
          <a:xfrm>
            <a:off x="0" y="344775"/>
            <a:ext cx="12175959" cy="630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88366" y="2438400"/>
            <a:ext cx="9563725" cy="2400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p:cNvSpPr/>
          <p:nvPr/>
        </p:nvSpPr>
        <p:spPr>
          <a:xfrm>
            <a:off x="1333500" y="533400"/>
            <a:ext cx="7874000" cy="1536700"/>
          </a:xfrm>
          <a:prstGeom prst="wedgeRectCallout">
            <a:avLst>
              <a:gd name="adj1" fmla="val 23700"/>
              <a:gd name="adj2" fmla="val 71770"/>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Skor</a:t>
            </a:r>
            <a:r>
              <a:rPr lang="en-US" dirty="0">
                <a:solidFill>
                  <a:schemeClr val="tx1"/>
                </a:solidFill>
              </a:rPr>
              <a:t> </a:t>
            </a:r>
            <a:r>
              <a:rPr lang="en-US" dirty="0" err="1">
                <a:solidFill>
                  <a:schemeClr val="tx1"/>
                </a:solidFill>
              </a:rPr>
              <a:t>Teknikal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Elemen</a:t>
            </a:r>
            <a:r>
              <a:rPr lang="en-US" dirty="0">
                <a:solidFill>
                  <a:schemeClr val="tx1"/>
                </a:solidFill>
              </a:rPr>
              <a:t> yang </a:t>
            </a:r>
            <a:r>
              <a:rPr lang="en-US" dirty="0" err="1">
                <a:solidFill>
                  <a:schemeClr val="tx1"/>
                </a:solidFill>
              </a:rPr>
              <a:t>ditetapkan</a:t>
            </a:r>
            <a:r>
              <a:rPr lang="en-US" dirty="0">
                <a:solidFill>
                  <a:schemeClr val="tx1"/>
                </a:solidFill>
              </a:rPr>
              <a:t> </a:t>
            </a:r>
            <a:r>
              <a:rPr lang="en-US" dirty="0" smtClean="0">
                <a:solidFill>
                  <a:schemeClr val="tx1"/>
                </a:solidFill>
              </a:rPr>
              <a:t>di </a:t>
            </a:r>
            <a:r>
              <a:rPr lang="en-US" dirty="0" err="1" smtClean="0">
                <a:solidFill>
                  <a:schemeClr val="tx1"/>
                </a:solidFill>
              </a:rPr>
              <a:t>Senarai</a:t>
            </a:r>
            <a:r>
              <a:rPr lang="en-US" dirty="0" smtClean="0">
                <a:solidFill>
                  <a:schemeClr val="tx1"/>
                </a:solidFill>
              </a:rPr>
              <a:t> </a:t>
            </a:r>
            <a:r>
              <a:rPr lang="en-US" dirty="0" err="1" smtClean="0">
                <a:solidFill>
                  <a:schemeClr val="tx1"/>
                </a:solidFill>
              </a:rPr>
              <a:t>Semak</a:t>
            </a:r>
            <a:r>
              <a:rPr lang="en-US" dirty="0" smtClean="0">
                <a:solidFill>
                  <a:schemeClr val="tx1"/>
                </a:solidFill>
              </a:rPr>
              <a:t> </a:t>
            </a:r>
            <a:r>
              <a:rPr lang="en-US" dirty="0" err="1" smtClean="0">
                <a:solidFill>
                  <a:schemeClr val="tx1"/>
                </a:solidFill>
              </a:rPr>
              <a:t>Teknikal</a:t>
            </a:r>
            <a:r>
              <a:rPr lang="en-US" dirty="0" smtClean="0">
                <a:solidFill>
                  <a:schemeClr val="tx1"/>
                </a:solidFill>
              </a:rPr>
              <a:t> </a:t>
            </a:r>
            <a:r>
              <a:rPr lang="en-US" dirty="0" err="1" smtClean="0">
                <a:solidFill>
                  <a:schemeClr val="tx1"/>
                </a:solidFill>
              </a:rPr>
              <a:t>dipaparkan</a:t>
            </a:r>
            <a:r>
              <a:rPr lang="en-US" dirty="0" smtClean="0">
                <a:solidFill>
                  <a:schemeClr val="tx1"/>
                </a:solidFill>
              </a:rPr>
              <a:t> </a:t>
            </a:r>
            <a:r>
              <a:rPr lang="en-US" dirty="0" err="1" smtClean="0">
                <a:solidFill>
                  <a:schemeClr val="tx1"/>
                </a:solidFill>
              </a:rPr>
              <a:t>secara</a:t>
            </a:r>
            <a:r>
              <a:rPr lang="en-US" dirty="0" smtClean="0">
                <a:solidFill>
                  <a:schemeClr val="tx1"/>
                </a:solidFill>
              </a:rPr>
              <a:t> </a:t>
            </a:r>
            <a:r>
              <a:rPr lang="en-US" dirty="0" err="1" smtClean="0">
                <a:solidFill>
                  <a:schemeClr val="tx1"/>
                </a:solidFill>
              </a:rPr>
              <a:t>automatik</a:t>
            </a:r>
            <a:r>
              <a:rPr lang="en-US" smtClean="0">
                <a:solidFill>
                  <a:schemeClr val="tx1"/>
                </a:solidFill>
              </a:rPr>
              <a:t> termasuk</a:t>
            </a:r>
            <a:r>
              <a:rPr lang="en-US" dirty="0" smtClean="0">
                <a:solidFill>
                  <a:schemeClr val="tx1"/>
                </a:solidFill>
              </a:rPr>
              <a:t> </a:t>
            </a:r>
            <a:r>
              <a:rPr lang="en-US" dirty="0" err="1">
                <a:solidFill>
                  <a:schemeClr val="tx1"/>
                </a:solidFill>
              </a:rPr>
              <a:t>S</a:t>
            </a:r>
            <a:r>
              <a:rPr lang="en-US" dirty="0" err="1" smtClean="0">
                <a:solidFill>
                  <a:schemeClr val="tx1"/>
                </a:solidFill>
              </a:rPr>
              <a:t>kor</a:t>
            </a:r>
            <a:r>
              <a:rPr lang="en-US" dirty="0" smtClean="0">
                <a:solidFill>
                  <a:schemeClr val="tx1"/>
                </a:solidFill>
              </a:rPr>
              <a:t> </a:t>
            </a:r>
            <a:r>
              <a:rPr lang="en-US" dirty="0" err="1">
                <a:solidFill>
                  <a:schemeClr val="tx1"/>
                </a:solidFill>
              </a:rPr>
              <a:t>M</a:t>
            </a:r>
            <a:r>
              <a:rPr lang="en-US" dirty="0" err="1" smtClean="0">
                <a:solidFill>
                  <a:schemeClr val="tx1"/>
                </a:solidFill>
              </a:rPr>
              <a:t>aksima</a:t>
            </a:r>
            <a:r>
              <a:rPr lang="en-US" dirty="0" smtClean="0">
                <a:solidFill>
                  <a:schemeClr val="tx1"/>
                </a:solidFill>
              </a:rPr>
              <a:t> </a:t>
            </a:r>
            <a:r>
              <a:rPr lang="en-US" dirty="0">
                <a:solidFill>
                  <a:schemeClr val="tx1"/>
                </a:solidFill>
              </a:rPr>
              <a:t>yang </a:t>
            </a:r>
            <a:r>
              <a:rPr lang="en-US" dirty="0" err="1">
                <a:solidFill>
                  <a:schemeClr val="tx1"/>
                </a:solidFill>
              </a:rPr>
              <a:t>telah</a:t>
            </a:r>
            <a:r>
              <a:rPr lang="en-US" dirty="0">
                <a:solidFill>
                  <a:schemeClr val="tx1"/>
                </a:solidFill>
              </a:rPr>
              <a:t> </a:t>
            </a:r>
            <a:r>
              <a:rPr lang="en-US" dirty="0" err="1" smtClean="0">
                <a:solidFill>
                  <a:schemeClr val="tx1"/>
                </a:solidFill>
              </a:rPr>
              <a:t>ditetapkan</a:t>
            </a:r>
            <a:r>
              <a:rPr lang="en-US" dirty="0" smtClean="0">
                <a:solidFill>
                  <a:schemeClr val="tx1"/>
                </a:solidFill>
              </a:rPr>
              <a:t> </a:t>
            </a:r>
            <a:r>
              <a:rPr lang="en-US" dirty="0" err="1" smtClean="0">
                <a:solidFill>
                  <a:schemeClr val="tx1"/>
                </a:solidFill>
              </a:rPr>
              <a:t>bagi</a:t>
            </a:r>
            <a:r>
              <a:rPr lang="en-US" dirty="0" smtClean="0">
                <a:solidFill>
                  <a:schemeClr val="tx1"/>
                </a:solidFill>
              </a:rPr>
              <a:t> </a:t>
            </a:r>
            <a:r>
              <a:rPr lang="en-US" dirty="0" err="1" smtClean="0">
                <a:solidFill>
                  <a:schemeClr val="tx1"/>
                </a:solidFill>
              </a:rPr>
              <a:t>setiap</a:t>
            </a:r>
            <a:r>
              <a:rPr lang="en-US" dirty="0" smtClean="0">
                <a:solidFill>
                  <a:schemeClr val="tx1"/>
                </a:solidFill>
              </a:rPr>
              <a:t> </a:t>
            </a:r>
            <a:r>
              <a:rPr lang="en-US" dirty="0" err="1" smtClean="0">
                <a:solidFill>
                  <a:schemeClr val="tx1"/>
                </a:solidFill>
              </a:rPr>
              <a:t>elemen</a:t>
            </a:r>
            <a:r>
              <a:rPr lang="en-US" dirty="0" smtClean="0">
                <a:solidFill>
                  <a:schemeClr val="tx1"/>
                </a:solidFill>
              </a:rPr>
              <a:t> </a:t>
            </a:r>
          </a:p>
          <a:p>
            <a:pPr marL="285750" indent="-285750">
              <a:buFont typeface="Arial" panose="020B0604020202020204" pitchFamily="34" charset="0"/>
              <a:buChar char="•"/>
            </a:pPr>
            <a:r>
              <a:rPr lang="en-US" b="1" dirty="0" err="1" smtClean="0">
                <a:solidFill>
                  <a:schemeClr val="tx1"/>
                </a:solidFill>
              </a:rPr>
              <a:t>Jumlah</a:t>
            </a:r>
            <a:r>
              <a:rPr lang="en-US" b="1" dirty="0" smtClean="0">
                <a:solidFill>
                  <a:schemeClr val="tx1"/>
                </a:solidFill>
              </a:rPr>
              <a:t> </a:t>
            </a:r>
            <a:r>
              <a:rPr lang="en-US" b="1" dirty="0" err="1" smtClean="0">
                <a:solidFill>
                  <a:schemeClr val="tx1"/>
                </a:solidFill>
              </a:rPr>
              <a:t>Skor</a:t>
            </a:r>
            <a:r>
              <a:rPr lang="en-US" b="1" dirty="0" smtClean="0">
                <a:solidFill>
                  <a:schemeClr val="tx1"/>
                </a:solidFill>
              </a:rPr>
              <a:t> </a:t>
            </a:r>
            <a:r>
              <a:rPr lang="en-US" dirty="0" err="1">
                <a:solidFill>
                  <a:schemeClr val="tx1"/>
                </a:solidFill>
              </a:rPr>
              <a:t>dipaparkan</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endParaRPr lang="en-US" dirty="0">
              <a:solidFill>
                <a:schemeClr val="tx1"/>
              </a:solidFill>
            </a:endParaRPr>
          </a:p>
        </p:txBody>
      </p:sp>
      <p:sp>
        <p:nvSpPr>
          <p:cNvPr id="6" name="Rectangle 5"/>
          <p:cNvSpPr/>
          <p:nvPr/>
        </p:nvSpPr>
        <p:spPr>
          <a:xfrm>
            <a:off x="2493990" y="4838700"/>
            <a:ext cx="3568700" cy="1397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6682700" y="4586160"/>
            <a:ext cx="4749800" cy="2006600"/>
          </a:xfrm>
          <a:prstGeom prst="wedgeRectCallout">
            <a:avLst>
              <a:gd name="adj1" fmla="val -62575"/>
              <a:gd name="adj2" fmla="val 2621"/>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Skor</a:t>
            </a:r>
            <a:r>
              <a:rPr lang="en-US" dirty="0">
                <a:solidFill>
                  <a:schemeClr val="tx1"/>
                </a:solidFill>
              </a:rPr>
              <a:t> </a:t>
            </a:r>
            <a:r>
              <a:rPr lang="en-US" dirty="0" err="1">
                <a:solidFill>
                  <a:schemeClr val="tx1"/>
                </a:solidFill>
              </a:rPr>
              <a:t>Teknikal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Markah</a:t>
            </a:r>
            <a:r>
              <a:rPr lang="en-US" dirty="0">
                <a:solidFill>
                  <a:schemeClr val="tx1"/>
                </a:solidFill>
              </a:rPr>
              <a:t> lulus </a:t>
            </a:r>
            <a:r>
              <a:rPr lang="en-US" dirty="0" err="1">
                <a:solidFill>
                  <a:schemeClr val="tx1"/>
                </a:solidFill>
              </a:rPr>
              <a:t>penilaian</a:t>
            </a:r>
            <a:r>
              <a:rPr lang="en-US" dirty="0">
                <a:solidFill>
                  <a:schemeClr val="tx1"/>
                </a:solidFill>
              </a:rPr>
              <a:t> </a:t>
            </a:r>
            <a:r>
              <a:rPr lang="en-US" dirty="0" err="1">
                <a:solidFill>
                  <a:schemeClr val="tx1"/>
                </a:solidFill>
              </a:rPr>
              <a:t>teknikal</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markah</a:t>
            </a:r>
            <a:r>
              <a:rPr lang="en-US" dirty="0">
                <a:solidFill>
                  <a:schemeClr val="tx1"/>
                </a:solidFill>
              </a:rPr>
              <a:t> lulus  minima </a:t>
            </a:r>
            <a:r>
              <a:rPr lang="en-US" dirty="0" err="1">
                <a:solidFill>
                  <a:schemeClr val="tx1"/>
                </a:solidFill>
              </a:rPr>
              <a:t>adalah</a:t>
            </a:r>
            <a:r>
              <a:rPr lang="en-US" dirty="0">
                <a:solidFill>
                  <a:schemeClr val="tx1"/>
                </a:solidFill>
              </a:rPr>
              <a:t> 50%</a:t>
            </a:r>
          </a:p>
          <a:p>
            <a:pPr marL="285750" indent="-285750">
              <a:buFont typeface="Arial" panose="020B0604020202020204" pitchFamily="34" charset="0"/>
              <a:buChar char="•"/>
            </a:pPr>
            <a:r>
              <a:rPr lang="en-US" dirty="0" err="1">
                <a:solidFill>
                  <a:schemeClr val="tx1"/>
                </a:solidFill>
              </a:rPr>
              <a:t>Skema</a:t>
            </a:r>
            <a:r>
              <a:rPr lang="en-US" dirty="0">
                <a:solidFill>
                  <a:schemeClr val="tx1"/>
                </a:solidFill>
              </a:rPr>
              <a:t> </a:t>
            </a:r>
            <a:r>
              <a:rPr lang="en-US" dirty="0" err="1">
                <a:solidFill>
                  <a:schemeClr val="tx1"/>
                </a:solidFill>
              </a:rPr>
              <a:t>pemarkahan</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dimuat</a:t>
            </a:r>
            <a:r>
              <a:rPr lang="en-US" dirty="0">
                <a:solidFill>
                  <a:schemeClr val="tx1"/>
                </a:solidFill>
              </a:rPr>
              <a:t> </a:t>
            </a:r>
            <a:r>
              <a:rPr lang="en-US" dirty="0" err="1">
                <a:solidFill>
                  <a:schemeClr val="tx1"/>
                </a:solidFill>
              </a:rPr>
              <a:t>naik</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rujukan</a:t>
            </a:r>
            <a:r>
              <a:rPr lang="en-US" dirty="0">
                <a:solidFill>
                  <a:schemeClr val="tx1"/>
                </a:solidFill>
              </a:rPr>
              <a:t> </a:t>
            </a:r>
            <a:r>
              <a:rPr lang="en-US" dirty="0" err="1">
                <a:solidFill>
                  <a:schemeClr val="tx1"/>
                </a:solidFill>
              </a:rPr>
              <a:t>semasa</a:t>
            </a:r>
            <a:r>
              <a:rPr lang="en-US" dirty="0">
                <a:solidFill>
                  <a:schemeClr val="tx1"/>
                </a:solidFill>
              </a:rPr>
              <a:t> </a:t>
            </a:r>
            <a:r>
              <a:rPr lang="en-US" dirty="0" err="1">
                <a:solidFill>
                  <a:schemeClr val="tx1"/>
                </a:solidFill>
              </a:rPr>
              <a:t>penilaian</a:t>
            </a:r>
            <a:endParaRPr lang="en-US" dirty="0">
              <a:solidFill>
                <a:schemeClr val="tx1"/>
              </a:solidFill>
            </a:endParaRPr>
          </a:p>
        </p:txBody>
      </p:sp>
      <p:sp>
        <p:nvSpPr>
          <p:cNvPr id="2" name="Oval 1"/>
          <p:cNvSpPr/>
          <p:nvPr/>
        </p:nvSpPr>
        <p:spPr>
          <a:xfrm>
            <a:off x="11554200" y="3461656"/>
            <a:ext cx="498929" cy="9361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131276" y="4442798"/>
            <a:ext cx="511628" cy="3737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46266" y="5078274"/>
            <a:ext cx="511628" cy="391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127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549157"/>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543823"/>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6" y="1262393"/>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74173" y="2487902"/>
            <a:ext cx="1628922" cy="1509621"/>
            <a:chOff x="2669042" y="3159478"/>
            <a:chExt cx="2182744" cy="1439812"/>
          </a:xfrm>
        </p:grpSpPr>
        <p:sp>
          <p:nvSpPr>
            <p:cNvPr id="23" name="Rectangle 22"/>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a:solidFill>
                    <a:schemeClr val="bg1"/>
                  </a:solidFill>
                  <a:latin typeface="Century Gothic" panose="020B0502020202020204" pitchFamily="34" charset="0"/>
                  <a:cs typeface="helvetica" panose="020B0604020202020204" pitchFamily="34" charset="0"/>
                </a:rPr>
                <a:t>J/</a:t>
              </a:r>
              <a:r>
                <a:rPr lang="en-US" sz="1200" dirty="0" err="1">
                  <a:solidFill>
                    <a:schemeClr val="bg1"/>
                  </a:solidFill>
                  <a:latin typeface="Century Gothic" panose="020B0502020202020204" pitchFamily="34" charset="0"/>
                  <a:cs typeface="helvetica" panose="020B0604020202020204" pitchFamily="34" charset="0"/>
                </a:rPr>
                <a:t>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Spesifikasi</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a:off x="1920633" y="1578260"/>
            <a:ext cx="9750762" cy="4247317"/>
          </a:xfrm>
          <a:prstGeom prst="rect">
            <a:avLst/>
          </a:prstGeom>
        </p:spPr>
        <p:txBody>
          <a:bodyPr wrap="square">
            <a:spAutoFit/>
          </a:bodyPr>
          <a:lstStyle/>
          <a:p>
            <a:pPr marL="463550" lvl="1"/>
            <a:r>
              <a:rPr lang="en-US" b="1" dirty="0" err="1" smtClean="0">
                <a:latin typeface="Century Gothic" panose="020B0502020202020204" pitchFamily="34" charset="0"/>
              </a:rPr>
              <a:t>Skor</a:t>
            </a:r>
            <a:r>
              <a:rPr lang="en-US" b="1" dirty="0" smtClean="0">
                <a:latin typeface="Century Gothic" panose="020B0502020202020204" pitchFamily="34" charset="0"/>
              </a:rPr>
              <a:t> </a:t>
            </a:r>
            <a:r>
              <a:rPr lang="en-US" b="1" dirty="0" err="1" smtClean="0">
                <a:latin typeface="Century Gothic" panose="020B0502020202020204" pitchFamily="34" charset="0"/>
              </a:rPr>
              <a:t>Kewangan</a:t>
            </a:r>
            <a:r>
              <a:rPr lang="en-US" b="1" dirty="0" smtClean="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smtClean="0">
                <a:latin typeface="Century Gothic" panose="020B0502020202020204" pitchFamily="34" charset="0"/>
              </a:rPr>
              <a:t>dilengkapkan</a:t>
            </a:r>
            <a:r>
              <a:rPr lang="en-US" dirty="0" smtClean="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menentukan</a:t>
            </a:r>
            <a:r>
              <a:rPr lang="en-US" dirty="0">
                <a:latin typeface="Century Gothic" panose="020B0502020202020204" pitchFamily="34" charset="0"/>
              </a:rPr>
              <a:t> </a:t>
            </a:r>
            <a:r>
              <a:rPr lang="en-US" dirty="0" err="1">
                <a:latin typeface="Century Gothic" panose="020B0502020202020204" pitchFamily="34" charset="0"/>
              </a:rPr>
              <a:t>markah</a:t>
            </a:r>
            <a:r>
              <a:rPr lang="en-US" dirty="0">
                <a:latin typeface="Century Gothic" panose="020B0502020202020204" pitchFamily="34" charset="0"/>
              </a:rPr>
              <a:t> lulus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smtClean="0">
                <a:latin typeface="Century Gothic" panose="020B0502020202020204" pitchFamily="34" charset="0"/>
              </a:rPr>
              <a:t> </a:t>
            </a:r>
            <a:r>
              <a:rPr lang="en-US" dirty="0" err="1" smtClean="0">
                <a:latin typeface="Century Gothic" panose="020B0502020202020204" pitchFamily="34" charset="0"/>
              </a:rPr>
              <a:t>kewangan</a:t>
            </a:r>
            <a:r>
              <a:rPr lang="en-US" dirty="0" smtClean="0">
                <a:latin typeface="Century Gothic" panose="020B0502020202020204" pitchFamily="34" charset="0"/>
              </a:rPr>
              <a:t> </a:t>
            </a:r>
            <a:r>
              <a:rPr lang="en-US" dirty="0" err="1" smtClean="0">
                <a:latin typeface="Century Gothic" panose="020B0502020202020204" pitchFamily="34" charset="0"/>
              </a:rPr>
              <a:t>pembekal</a:t>
            </a:r>
            <a:r>
              <a:rPr lang="en-US" dirty="0">
                <a:latin typeface="Century Gothic" panose="020B0502020202020204" pitchFamily="34" charset="0"/>
              </a:rPr>
              <a:t>.</a:t>
            </a:r>
            <a:r>
              <a:rPr lang="en-US" dirty="0" smtClean="0">
                <a:latin typeface="Century Gothic" panose="020B0502020202020204" pitchFamily="34" charset="0"/>
              </a:rPr>
              <a:t> </a:t>
            </a:r>
            <a:r>
              <a:rPr lang="en-US" dirty="0" err="1" smtClean="0">
                <a:latin typeface="Century Gothic" panose="020B0502020202020204" pitchFamily="34" charset="0"/>
              </a:rPr>
              <a:t>Penetapan</a:t>
            </a:r>
            <a:r>
              <a:rPr lang="en-US" dirty="0" smtClean="0">
                <a:latin typeface="Century Gothic" panose="020B0502020202020204" pitchFamily="34" charset="0"/>
              </a:rPr>
              <a:t> </a:t>
            </a:r>
            <a:r>
              <a:rPr lang="en-US" dirty="0">
                <a:latin typeface="Century Gothic" panose="020B0502020202020204" pitchFamily="34" charset="0"/>
              </a:rPr>
              <a:t>yang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dibuat</a:t>
            </a:r>
            <a:r>
              <a:rPr lang="en-US" dirty="0">
                <a:latin typeface="Century Gothic" panose="020B0502020202020204" pitchFamily="34" charset="0"/>
              </a:rPr>
              <a:t> </a:t>
            </a:r>
            <a:r>
              <a:rPr lang="en-US" dirty="0" err="1">
                <a:latin typeface="Century Gothic" panose="020B0502020202020204" pitchFamily="34" charset="0"/>
              </a:rPr>
              <a:t>adalah</a:t>
            </a:r>
            <a:r>
              <a:rPr lang="en-US" dirty="0">
                <a:latin typeface="Century Gothic" panose="020B0502020202020204" pitchFamily="34" charset="0"/>
              </a:rPr>
              <a:t> </a:t>
            </a:r>
            <a:r>
              <a:rPr lang="en-US" dirty="0" err="1">
                <a:latin typeface="Century Gothic" panose="020B0502020202020204" pitchFamily="34" charset="0"/>
              </a:rPr>
              <a:t>seperti</a:t>
            </a:r>
            <a:r>
              <a:rPr lang="en-US" dirty="0">
                <a:latin typeface="Century Gothic" panose="020B0502020202020204" pitchFamily="34" charset="0"/>
              </a:rPr>
              <a:t> </a:t>
            </a:r>
            <a:r>
              <a:rPr lang="en-US" dirty="0" err="1" smtClean="0">
                <a:latin typeface="Century Gothic" panose="020B0502020202020204" pitchFamily="34" charset="0"/>
              </a:rPr>
              <a:t>berikut</a:t>
            </a:r>
            <a:r>
              <a:rPr lang="en-US" dirty="0" smtClean="0">
                <a:latin typeface="Century Gothic" panose="020B0502020202020204" pitchFamily="34" charset="0"/>
              </a:rPr>
              <a:t>:</a:t>
            </a:r>
            <a:endParaRPr lang="en-US" dirty="0">
              <a:latin typeface="Century Gothic" panose="020B0502020202020204" pitchFamily="34" charset="0"/>
            </a:endParaRPr>
          </a:p>
          <a:p>
            <a:pPr marL="914400" indent="-450850">
              <a:buFont typeface="Wingdings" panose="05000000000000000000" pitchFamily="2" charset="2"/>
              <a:buChar char="ü"/>
            </a:pPr>
            <a:endParaRPr lang="en-US" dirty="0">
              <a:latin typeface="Century Gothic" panose="020B0502020202020204" pitchFamily="34" charset="0"/>
            </a:endParaRPr>
          </a:p>
          <a:p>
            <a:pPr marL="1377950" indent="-463550">
              <a:buFont typeface="Wingdings" panose="05000000000000000000" pitchFamily="2" charset="2"/>
              <a:buChar char="Ø"/>
            </a:pPr>
            <a:r>
              <a:rPr lang="en-US" dirty="0" err="1">
                <a:latin typeface="Century Gothic" panose="020B0502020202020204" pitchFamily="34" charset="0"/>
              </a:rPr>
              <a:t>Elemen</a:t>
            </a:r>
            <a:r>
              <a:rPr lang="en-US" dirty="0">
                <a:latin typeface="Century Gothic" panose="020B0502020202020204" pitchFamily="34" charset="0"/>
              </a:rPr>
              <a:t>/</a:t>
            </a:r>
            <a:r>
              <a:rPr lang="en-US" dirty="0" err="1">
                <a:latin typeface="Century Gothic" panose="020B0502020202020204" pitchFamily="34" charset="0"/>
              </a:rPr>
              <a:t>kriteria</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beserta</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maksima</a:t>
            </a:r>
            <a:r>
              <a:rPr lang="en-US" dirty="0">
                <a:latin typeface="Century Gothic" panose="020B0502020202020204" pitchFamily="34" charset="0"/>
              </a:rPr>
              <a:t> (</a:t>
            </a:r>
            <a:r>
              <a:rPr lang="en-US" dirty="0" err="1">
                <a:latin typeface="Century Gothic" panose="020B0502020202020204" pitchFamily="34" charset="0"/>
              </a:rPr>
              <a:t>kecuali</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elemen</a:t>
            </a:r>
            <a:r>
              <a:rPr lang="en-US" dirty="0">
                <a:latin typeface="Century Gothic" panose="020B0502020202020204" pitchFamily="34" charset="0"/>
              </a:rPr>
              <a:t> </a:t>
            </a:r>
            <a:r>
              <a:rPr lang="en-US" dirty="0" err="1">
                <a:latin typeface="Century Gothic" panose="020B0502020202020204" pitchFamily="34" charset="0"/>
              </a:rPr>
              <a:t>tambahan</a:t>
            </a:r>
            <a:r>
              <a:rPr lang="en-US" dirty="0">
                <a:latin typeface="Century Gothic" panose="020B0502020202020204" pitchFamily="34" charset="0"/>
              </a:rPr>
              <a:t>) di </a:t>
            </a:r>
            <a:r>
              <a:rPr lang="en-US" b="1" dirty="0" err="1">
                <a:latin typeface="Century Gothic" panose="020B0502020202020204" pitchFamily="34" charset="0"/>
              </a:rPr>
              <a:t>Senarai</a:t>
            </a:r>
            <a:r>
              <a:rPr lang="en-US" b="1" dirty="0">
                <a:latin typeface="Century Gothic" panose="020B0502020202020204" pitchFamily="34" charset="0"/>
              </a:rPr>
              <a:t> </a:t>
            </a:r>
            <a:r>
              <a:rPr lang="en-US" b="1" dirty="0" err="1">
                <a:latin typeface="Century Gothic" panose="020B0502020202020204" pitchFamily="34" charset="0"/>
              </a:rPr>
              <a:t>Semak</a:t>
            </a:r>
            <a:r>
              <a:rPr lang="en-US" b="1" dirty="0">
                <a:latin typeface="Century Gothic" panose="020B0502020202020204" pitchFamily="34" charset="0"/>
              </a:rPr>
              <a:t> </a:t>
            </a:r>
            <a:r>
              <a:rPr lang="en-US" b="1" dirty="0" err="1" smtClean="0">
                <a:latin typeface="Century Gothic" panose="020B0502020202020204" pitchFamily="34" charset="0"/>
              </a:rPr>
              <a:t>Kewangan</a:t>
            </a:r>
            <a:r>
              <a:rPr lang="en-US" b="1" dirty="0" smtClean="0">
                <a:latin typeface="Century Gothic" panose="020B0502020202020204" pitchFamily="34" charset="0"/>
              </a:rPr>
              <a:t> </a:t>
            </a:r>
            <a:r>
              <a:rPr lang="en-US" dirty="0" err="1" smtClean="0">
                <a:latin typeface="Century Gothic" panose="020B0502020202020204" pitchFamily="34" charset="0"/>
              </a:rPr>
              <a:t>dipaparkan</a:t>
            </a:r>
            <a:r>
              <a:rPr lang="en-US" dirty="0" smtClean="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a:latin typeface="Century Gothic" panose="020B0502020202020204" pitchFamily="34" charset="0"/>
              </a:rPr>
              <a:t>automatik</a:t>
            </a:r>
            <a:r>
              <a:rPr lang="en-US" dirty="0">
                <a:latin typeface="Century Gothic" panose="020B0502020202020204" pitchFamily="34" charset="0"/>
              </a:rPr>
              <a:t> .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maksima</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elemen</a:t>
            </a:r>
            <a:r>
              <a:rPr lang="en-US" dirty="0">
                <a:latin typeface="Century Gothic" panose="020B0502020202020204" pitchFamily="34" charset="0"/>
              </a:rPr>
              <a:t>/</a:t>
            </a:r>
            <a:r>
              <a:rPr lang="en-US" dirty="0" err="1">
                <a:latin typeface="Century Gothic" panose="020B0502020202020204" pitchFamily="34" charset="0"/>
              </a:rPr>
              <a:t>kriteria</a:t>
            </a:r>
            <a:r>
              <a:rPr lang="en-US" dirty="0">
                <a:latin typeface="Century Gothic" panose="020B0502020202020204" pitchFamily="34" charset="0"/>
              </a:rPr>
              <a:t> </a:t>
            </a:r>
            <a:r>
              <a:rPr lang="en-US" dirty="0" err="1">
                <a:latin typeface="Century Gothic" panose="020B0502020202020204" pitchFamily="34" charset="0"/>
              </a:rPr>
              <a:t>tambahan</a:t>
            </a:r>
            <a:r>
              <a:rPr lang="en-US" dirty="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pada</a:t>
            </a:r>
            <a:r>
              <a:rPr lang="en-US" dirty="0">
                <a:latin typeface="Century Gothic" panose="020B0502020202020204" pitchFamily="34" charset="0"/>
              </a:rPr>
              <a:t>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ini</a:t>
            </a:r>
            <a:r>
              <a:rPr lang="en-US" dirty="0">
                <a:latin typeface="Century Gothic" panose="020B0502020202020204" pitchFamily="34" charset="0"/>
              </a:rPr>
              <a:t>. </a:t>
            </a:r>
          </a:p>
          <a:p>
            <a:pPr marL="914400"/>
            <a:endParaRPr lang="en-US" dirty="0">
              <a:latin typeface="Century Gothic" panose="020B0502020202020204" pitchFamily="34" charset="0"/>
            </a:endParaRPr>
          </a:p>
          <a:p>
            <a:pPr marL="1377950" indent="-463550">
              <a:buFont typeface="Wingdings" panose="05000000000000000000" pitchFamily="2" charset="2"/>
              <a:buChar char="Ø"/>
            </a:pPr>
            <a:r>
              <a:rPr lang="en-US" dirty="0" err="1" smtClean="0">
                <a:latin typeface="Century Gothic" panose="020B0502020202020204" pitchFamily="34" charset="0"/>
              </a:rPr>
              <a:t>Sekiranya</a:t>
            </a:r>
            <a:r>
              <a:rPr lang="en-US" dirty="0" smtClean="0">
                <a:latin typeface="Century Gothic" panose="020B0502020202020204" pitchFamily="34" charset="0"/>
              </a:rPr>
              <a:t> </a:t>
            </a:r>
            <a:r>
              <a:rPr lang="en-US" dirty="0" err="1">
                <a:latin typeface="Century Gothic" panose="020B0502020202020204" pitchFamily="34" charset="0"/>
              </a:rPr>
              <a:t>wajaran</a:t>
            </a:r>
            <a:r>
              <a:rPr lang="en-US" dirty="0">
                <a:latin typeface="Century Gothic" panose="020B0502020202020204" pitchFamily="34" charset="0"/>
              </a:rPr>
              <a:t> (</a:t>
            </a:r>
            <a:r>
              <a:rPr lang="en-US" i="1" dirty="0">
                <a:latin typeface="Century Gothic" panose="020B0502020202020204" pitchFamily="34" charset="0"/>
              </a:rPr>
              <a:t>weightage</a:t>
            </a:r>
            <a:r>
              <a:rPr lang="en-US" dirty="0">
                <a:latin typeface="Century Gothic" panose="020B0502020202020204" pitchFamily="34" charset="0"/>
              </a:rPr>
              <a:t>) </a:t>
            </a:r>
            <a:r>
              <a:rPr lang="en-US" dirty="0" err="1">
                <a:latin typeface="Century Gothic" panose="020B0502020202020204" pitchFamily="34" charset="0"/>
              </a:rPr>
              <a:t>diguna</a:t>
            </a:r>
            <a:r>
              <a:rPr lang="en-US" dirty="0">
                <a:latin typeface="Century Gothic" panose="020B0502020202020204" pitchFamily="34" charset="0"/>
              </a:rPr>
              <a:t> </a:t>
            </a:r>
            <a:r>
              <a:rPr lang="en-US" dirty="0" err="1">
                <a:latin typeface="Century Gothic" panose="020B0502020202020204" pitchFamily="34" charset="0"/>
              </a:rPr>
              <a:t>pakai</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menentukan</a:t>
            </a:r>
            <a:r>
              <a:rPr lang="en-US" dirty="0">
                <a:latin typeface="Century Gothic" panose="020B0502020202020204" pitchFamily="34" charset="0"/>
              </a:rPr>
              <a:t> </a:t>
            </a:r>
            <a:r>
              <a:rPr lang="en-US" dirty="0" err="1">
                <a:latin typeface="Century Gothic" panose="020B0502020202020204" pitchFamily="34" charset="0"/>
              </a:rPr>
              <a:t>elemen</a:t>
            </a:r>
            <a:r>
              <a:rPr lang="en-US" dirty="0">
                <a:latin typeface="Century Gothic" panose="020B0502020202020204" pitchFamily="34" charset="0"/>
              </a:rPr>
              <a:t>/</a:t>
            </a:r>
            <a:r>
              <a:rPr lang="en-US" dirty="0" err="1">
                <a:latin typeface="Century Gothic" panose="020B0502020202020204" pitchFamily="34" charset="0"/>
              </a:rPr>
              <a:t>kriteria</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ianya</a:t>
            </a:r>
            <a:r>
              <a:rPr lang="en-US" dirty="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di </a:t>
            </a:r>
            <a:r>
              <a:rPr lang="en-US" dirty="0" err="1">
                <a:latin typeface="Century Gothic" panose="020B0502020202020204" pitchFamily="34" charset="0"/>
              </a:rPr>
              <a:t>tetapkan</a:t>
            </a:r>
            <a:r>
              <a:rPr lang="en-US" dirty="0">
                <a:latin typeface="Century Gothic" panose="020B0502020202020204" pitchFamily="34" charset="0"/>
              </a:rPr>
              <a:t> </a:t>
            </a:r>
            <a:r>
              <a:rPr lang="en-US" dirty="0" err="1">
                <a:latin typeface="Century Gothic" panose="020B0502020202020204" pitchFamily="34" charset="0"/>
              </a:rPr>
              <a:t>pada</a:t>
            </a:r>
            <a:r>
              <a:rPr lang="en-US" dirty="0">
                <a:latin typeface="Century Gothic" panose="020B0502020202020204" pitchFamily="34" charset="0"/>
              </a:rPr>
              <a:t>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ini</a:t>
            </a:r>
            <a:r>
              <a:rPr lang="en-US" dirty="0">
                <a:latin typeface="Century Gothic" panose="020B0502020202020204" pitchFamily="34" charset="0"/>
              </a:rPr>
              <a:t> juga.</a:t>
            </a:r>
          </a:p>
          <a:p>
            <a:pPr marL="914400"/>
            <a:endParaRPr lang="en-US" dirty="0">
              <a:latin typeface="Century Gothic" panose="020B0502020202020204" pitchFamily="34" charset="0"/>
            </a:endParaRPr>
          </a:p>
          <a:p>
            <a:pPr marL="2286000" lvl="1" indent="-450850">
              <a:buFont typeface="Arial" panose="020B0604020202020204" pitchFamily="34" charset="0"/>
              <a:buChar char="•"/>
            </a:pPr>
            <a:endParaRPr lang="en-US" dirty="0">
              <a:latin typeface="Century Gothic" panose="020B0502020202020204" pitchFamily="34" charset="0"/>
            </a:endParaRPr>
          </a:p>
          <a:p>
            <a:pPr marL="914400"/>
            <a:endParaRPr lang="en-US" dirty="0">
              <a:latin typeface="Century Gothic" panose="020B0502020202020204" pitchFamily="34" charset="0"/>
            </a:endParaRPr>
          </a:p>
        </p:txBody>
      </p:sp>
      <p:sp>
        <p:nvSpPr>
          <p:cNvPr id="15" name="Title 1"/>
          <p:cNvSpPr txBox="1">
            <a:spLocks/>
          </p:cNvSpPr>
          <p:nvPr/>
        </p:nvSpPr>
        <p:spPr>
          <a:xfrm>
            <a:off x="568421" y="610101"/>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Penyediaan</a:t>
            </a:r>
            <a:r>
              <a:rPr lang="en-US" sz="2000" b="1" dirty="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Spesifikasi</a:t>
            </a:r>
            <a:r>
              <a:rPr lang="en-US" sz="2000" b="1" dirty="0" smtClean="0">
                <a:latin typeface="Arial" pitchFamily="34" charset="0"/>
                <a:ea typeface="Arial Unicode MS" panose="020B0604020202020204" pitchFamily="34" charset="-128"/>
                <a:cs typeface="Arial" pitchFamily="34" charset="0"/>
              </a:rPr>
              <a:t> – </a:t>
            </a:r>
            <a:r>
              <a:rPr lang="en-US" sz="2000" b="1" dirty="0" err="1" smtClean="0">
                <a:latin typeface="Arial" pitchFamily="34" charset="0"/>
                <a:ea typeface="Arial Unicode MS" panose="020B0604020202020204" pitchFamily="34" charset="-128"/>
                <a:cs typeface="Arial" pitchFamily="34" charset="0"/>
              </a:rPr>
              <a:t>Skor</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Kewangan</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304766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86991" y="374011"/>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2" y="1091008"/>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5" y="954007"/>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74173" y="2179867"/>
            <a:ext cx="1628922" cy="1509621"/>
            <a:chOff x="2669042" y="3159478"/>
            <a:chExt cx="2182744" cy="1439812"/>
          </a:xfrm>
        </p:grpSpPr>
        <p:sp>
          <p:nvSpPr>
            <p:cNvPr id="23" name="Rectangle 22"/>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a:solidFill>
                    <a:schemeClr val="bg1"/>
                  </a:solidFill>
                  <a:latin typeface="Century Gothic" panose="020B0502020202020204" pitchFamily="34" charset="0"/>
                  <a:cs typeface="helvetica" panose="020B0604020202020204" pitchFamily="34" charset="0"/>
                </a:rPr>
                <a:t>J/</a:t>
              </a:r>
              <a:r>
                <a:rPr lang="en-US" sz="1200" dirty="0" err="1">
                  <a:solidFill>
                    <a:schemeClr val="bg1"/>
                  </a:solidFill>
                  <a:latin typeface="Century Gothic" panose="020B0502020202020204" pitchFamily="34" charset="0"/>
                  <a:cs typeface="helvetica" panose="020B0604020202020204" pitchFamily="34" charset="0"/>
                </a:rPr>
                <a:t>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Spesifikasi</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Rectangle 11"/>
          <p:cNvSpPr/>
          <p:nvPr/>
        </p:nvSpPr>
        <p:spPr>
          <a:xfrm>
            <a:off x="1803095" y="1100950"/>
            <a:ext cx="9750762" cy="5355312"/>
          </a:xfrm>
          <a:prstGeom prst="rect">
            <a:avLst/>
          </a:prstGeom>
        </p:spPr>
        <p:txBody>
          <a:bodyPr wrap="square">
            <a:spAutoFit/>
          </a:bodyPr>
          <a:lstStyle/>
          <a:p>
            <a:pPr marL="914400" indent="-463550">
              <a:buFont typeface="Wingdings" panose="05000000000000000000" pitchFamily="2" charset="2"/>
              <a:buChar char="Ø"/>
            </a:pPr>
            <a:r>
              <a:rPr lang="en-US" dirty="0" err="1">
                <a:latin typeface="Century Gothic" panose="020B0502020202020204" pitchFamily="34" charset="0"/>
              </a:rPr>
              <a:t>Menetapkan</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smtClean="0">
                <a:latin typeface="Century Gothic" panose="020B0502020202020204" pitchFamily="34" charset="0"/>
              </a:rPr>
              <a:t>kewangan</a:t>
            </a:r>
            <a:r>
              <a:rPr lang="en-US" dirty="0" smtClean="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pakej</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smtClean="0">
                <a:latin typeface="Century Gothic" panose="020B0502020202020204" pitchFamily="34" charset="0"/>
              </a:rPr>
              <a:t>item:</a:t>
            </a:r>
            <a:endParaRPr lang="en-US" dirty="0">
              <a:latin typeface="Century Gothic" panose="020B0502020202020204" pitchFamily="34" charset="0"/>
            </a:endParaRPr>
          </a:p>
          <a:p>
            <a:pPr marL="914400"/>
            <a:endParaRPr lang="en-US" dirty="0">
              <a:latin typeface="Century Gothic" panose="020B0502020202020204" pitchFamily="34" charset="0"/>
            </a:endParaRPr>
          </a:p>
          <a:p>
            <a:pPr marL="1377950" indent="-463550">
              <a:buFont typeface="Wingdings" panose="05000000000000000000" pitchFamily="2" charset="2"/>
              <a:buChar char="v"/>
            </a:pPr>
            <a:r>
              <a:rPr lang="en-US" b="1" dirty="0" err="1">
                <a:latin typeface="Century Gothic" panose="020B0502020202020204" pitchFamily="34" charset="0"/>
              </a:rPr>
              <a:t>Berdasarkan</a:t>
            </a:r>
            <a:r>
              <a:rPr lang="en-US" b="1" dirty="0">
                <a:latin typeface="Century Gothic" panose="020B0502020202020204" pitchFamily="34" charset="0"/>
              </a:rPr>
              <a:t> </a:t>
            </a:r>
            <a:r>
              <a:rPr lang="en-US" b="1" dirty="0" err="1">
                <a:latin typeface="Century Gothic" panose="020B0502020202020204" pitchFamily="34" charset="0"/>
              </a:rPr>
              <a:t>pakej</a:t>
            </a:r>
            <a:r>
              <a:rPr lang="en-US" b="1" dirty="0">
                <a:latin typeface="Century Gothic" panose="020B0502020202020204" pitchFamily="34" charset="0"/>
              </a:rPr>
              <a:t> </a:t>
            </a:r>
          </a:p>
          <a:p>
            <a:pPr marL="1835150" lvl="3" indent="-463550">
              <a:buFont typeface="Arial" panose="020B0604020202020204" pitchFamily="34" charset="0"/>
              <a:buChar char="•"/>
            </a:pPr>
            <a:r>
              <a:rPr lang="en-US" b="1" dirty="0" err="1">
                <a:latin typeface="Century Gothic" panose="020B0502020202020204" pitchFamily="34" charset="0"/>
              </a:rPr>
              <a:t>Jumlah</a:t>
            </a:r>
            <a:r>
              <a:rPr lang="en-US" b="1" dirty="0">
                <a:latin typeface="Century Gothic" panose="020B0502020202020204" pitchFamily="34" charset="0"/>
              </a:rPr>
              <a:t> </a:t>
            </a:r>
            <a:r>
              <a:rPr lang="en-US" b="1" dirty="0" err="1" smtClean="0">
                <a:latin typeface="Century Gothic" panose="020B0502020202020204" pitchFamily="34" charset="0"/>
              </a:rPr>
              <a:t>Harga</a:t>
            </a:r>
            <a:r>
              <a:rPr lang="en-US" b="1" dirty="0" smtClean="0">
                <a:latin typeface="Century Gothic" panose="020B0502020202020204" pitchFamily="34" charset="0"/>
              </a:rPr>
              <a:t> </a:t>
            </a:r>
            <a:r>
              <a:rPr lang="en-US" b="1" dirty="0" err="1">
                <a:latin typeface="Century Gothic" panose="020B0502020202020204" pitchFamily="34" charset="0"/>
              </a:rPr>
              <a:t>Indikatif</a:t>
            </a:r>
            <a:r>
              <a:rPr lang="en-US" dirty="0">
                <a:latin typeface="Century Gothic" panose="020B0502020202020204" pitchFamily="34" charset="0"/>
              </a:rPr>
              <a:t> </a:t>
            </a:r>
            <a:r>
              <a:rPr lang="en-US" b="1" dirty="0" err="1" smtClean="0">
                <a:latin typeface="Century Gothic" panose="020B0502020202020204" pitchFamily="34" charset="0"/>
              </a:rPr>
              <a:t>Sebenar</a:t>
            </a:r>
            <a:r>
              <a:rPr lang="en-US" b="1" dirty="0" smtClean="0">
                <a:latin typeface="Century Gothic" panose="020B0502020202020204" pitchFamily="34" charset="0"/>
              </a:rPr>
              <a:t> </a:t>
            </a:r>
            <a:r>
              <a:rPr lang="en-US" dirty="0" smtClean="0">
                <a:latin typeface="Century Gothic" panose="020B0502020202020204" pitchFamily="34" charset="0"/>
              </a:rPr>
              <a:t>(</a:t>
            </a:r>
            <a:r>
              <a:rPr lang="en-US" dirty="0" err="1" smtClean="0">
                <a:latin typeface="Century Gothic" panose="020B0502020202020204" pitchFamily="34" charset="0"/>
              </a:rPr>
              <a:t>harga</a:t>
            </a:r>
            <a:r>
              <a:rPr lang="en-US" dirty="0" smtClean="0">
                <a:latin typeface="Century Gothic" panose="020B0502020202020204" pitchFamily="34" charset="0"/>
              </a:rPr>
              <a:t> </a:t>
            </a:r>
            <a:r>
              <a:rPr lang="en-US" dirty="0" err="1" smtClean="0">
                <a:latin typeface="Century Gothic" panose="020B0502020202020204" pitchFamily="34" charset="0"/>
              </a:rPr>
              <a:t>indikatif</a:t>
            </a:r>
            <a:r>
              <a:rPr lang="en-US" dirty="0" smtClean="0">
                <a:latin typeface="Century Gothic" panose="020B0502020202020204" pitchFamily="34" charset="0"/>
              </a:rPr>
              <a:t> item </a:t>
            </a:r>
            <a:r>
              <a:rPr lang="en-US" dirty="0" err="1" smtClean="0">
                <a:latin typeface="Century Gothic" panose="020B0502020202020204" pitchFamily="34" charset="0"/>
              </a:rPr>
              <a:t>terkumpul</a:t>
            </a:r>
            <a:r>
              <a:rPr lang="en-US" dirty="0" smtClean="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b="1" dirty="0" err="1">
                <a:latin typeface="Century Gothic" panose="020B0502020202020204" pitchFamily="34" charset="0"/>
              </a:rPr>
              <a:t>Skor</a:t>
            </a:r>
            <a:r>
              <a:rPr lang="en-US" b="1" dirty="0">
                <a:latin typeface="Century Gothic" panose="020B0502020202020204" pitchFamily="34" charset="0"/>
              </a:rPr>
              <a:t> </a:t>
            </a:r>
            <a:r>
              <a:rPr lang="en-US" b="1" dirty="0" err="1">
                <a:latin typeface="Century Gothic" panose="020B0502020202020204" pitchFamily="34" charset="0"/>
              </a:rPr>
              <a:t>Maksima</a:t>
            </a:r>
            <a:r>
              <a:rPr lang="en-US" b="1" dirty="0">
                <a:latin typeface="Century Gothic" panose="020B0502020202020204" pitchFamily="34" charset="0"/>
              </a:rPr>
              <a:t> </a:t>
            </a:r>
            <a:r>
              <a:rPr lang="en-US" dirty="0">
                <a:latin typeface="Century Gothic" panose="020B0502020202020204" pitchFamily="34" charset="0"/>
              </a:rPr>
              <a:t>(</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maksima</a:t>
            </a:r>
            <a:r>
              <a:rPr lang="en-US" dirty="0">
                <a:latin typeface="Century Gothic" panose="020B0502020202020204" pitchFamily="34" charset="0"/>
              </a:rPr>
              <a:t> </a:t>
            </a:r>
            <a:r>
              <a:rPr lang="en-US" dirty="0" err="1">
                <a:latin typeface="Century Gothic" panose="020B0502020202020204" pitchFamily="34" charset="0"/>
              </a:rPr>
              <a:t>terkumpul</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setiap</a:t>
            </a:r>
            <a:r>
              <a:rPr lang="en-US" dirty="0">
                <a:latin typeface="Century Gothic" panose="020B0502020202020204" pitchFamily="34" charset="0"/>
              </a:rPr>
              <a:t> item)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dipaparkan</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smtClean="0">
                <a:latin typeface="Century Gothic" panose="020B0502020202020204" pitchFamily="34" charset="0"/>
              </a:rPr>
              <a:t>automatik</a:t>
            </a:r>
            <a:r>
              <a:rPr lang="en-US" dirty="0" smtClean="0">
                <a:latin typeface="Century Gothic" panose="020B0502020202020204" pitchFamily="34" charset="0"/>
              </a:rPr>
              <a:t>.</a:t>
            </a:r>
            <a:endParaRPr lang="en-US" dirty="0">
              <a:latin typeface="Century Gothic" panose="020B0502020202020204" pitchFamily="34" charset="0"/>
            </a:endParaRPr>
          </a:p>
          <a:p>
            <a:pPr marL="1835150" lvl="3" indent="-463550">
              <a:buFont typeface="Arial" panose="020B0604020202020204" pitchFamily="34" charset="0"/>
              <a:buChar char="•"/>
            </a:pPr>
            <a:r>
              <a:rPr lang="en-US" dirty="0" err="1">
                <a:latin typeface="Century Gothic" panose="020B0502020202020204" pitchFamily="34" charset="0"/>
              </a:rPr>
              <a:t>Menetap</a:t>
            </a:r>
            <a:r>
              <a:rPr lang="en-US" dirty="0">
                <a:latin typeface="Century Gothic" panose="020B0502020202020204" pitchFamily="34" charset="0"/>
              </a:rPr>
              <a:t> </a:t>
            </a:r>
            <a:r>
              <a:rPr lang="en-US" b="1" dirty="0" err="1">
                <a:latin typeface="Century Gothic" panose="020B0502020202020204" pitchFamily="34" charset="0"/>
              </a:rPr>
              <a:t>varian</a:t>
            </a:r>
            <a:r>
              <a:rPr lang="en-US" b="1" dirty="0">
                <a:latin typeface="Century Gothic" panose="020B0502020202020204" pitchFamily="34" charset="0"/>
              </a:rPr>
              <a:t> </a:t>
            </a:r>
            <a:r>
              <a:rPr lang="en-US" b="1" dirty="0" err="1">
                <a:latin typeface="Century Gothic" panose="020B0502020202020204" pitchFamily="34" charset="0"/>
              </a:rPr>
              <a:t>dari</a:t>
            </a:r>
            <a:r>
              <a:rPr lang="en-US" b="1" dirty="0">
                <a:latin typeface="Century Gothic" panose="020B0502020202020204" pitchFamily="34" charset="0"/>
              </a:rPr>
              <a:t> </a:t>
            </a:r>
            <a:r>
              <a:rPr lang="en-US" dirty="0" err="1">
                <a:latin typeface="Century Gothic" panose="020B0502020202020204" pitchFamily="34" charset="0"/>
              </a:rPr>
              <a:t>dan</a:t>
            </a:r>
            <a:r>
              <a:rPr lang="en-US" b="1" dirty="0">
                <a:latin typeface="Century Gothic" panose="020B0502020202020204" pitchFamily="34" charset="0"/>
              </a:rPr>
              <a:t> </a:t>
            </a:r>
            <a:r>
              <a:rPr lang="en-US" b="1" dirty="0" err="1">
                <a:latin typeface="Century Gothic" panose="020B0502020202020204" pitchFamily="34" charset="0"/>
              </a:rPr>
              <a:t>varian</a:t>
            </a:r>
            <a:r>
              <a:rPr lang="en-US" b="1" dirty="0">
                <a:latin typeface="Century Gothic" panose="020B0502020202020204" pitchFamily="34" charset="0"/>
              </a:rPr>
              <a:t> </a:t>
            </a:r>
            <a:r>
              <a:rPr lang="en-US" b="1" dirty="0" err="1">
                <a:latin typeface="Century Gothic" panose="020B0502020202020204" pitchFamily="34" charset="0"/>
              </a:rPr>
              <a:t>hingga</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bentuk</a:t>
            </a:r>
            <a:r>
              <a:rPr lang="en-US" dirty="0">
                <a:latin typeface="Century Gothic" panose="020B0502020202020204" pitchFamily="34" charset="0"/>
              </a:rPr>
              <a:t> </a:t>
            </a:r>
            <a:r>
              <a:rPr lang="en-US" dirty="0" err="1">
                <a:latin typeface="Century Gothic" panose="020B0502020202020204" pitchFamily="34" charset="0"/>
              </a:rPr>
              <a:t>peratusan</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penentuan</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smtClean="0">
                <a:latin typeface="Century Gothic" panose="020B0502020202020204" pitchFamily="34" charset="0"/>
              </a:rPr>
              <a:t>tawaran</a:t>
            </a:r>
            <a:r>
              <a:rPr lang="en-US" dirty="0" smtClean="0">
                <a:latin typeface="Century Gothic" panose="020B0502020202020204" pitchFamily="34" charset="0"/>
              </a:rPr>
              <a:t> </a:t>
            </a:r>
            <a:r>
              <a:rPr lang="en-US" dirty="0" err="1" smtClean="0">
                <a:latin typeface="Century Gothic" panose="020B0502020202020204" pitchFamily="34" charset="0"/>
              </a:rPr>
              <a:t>harga</a:t>
            </a:r>
            <a:r>
              <a:rPr lang="en-US" dirty="0" smtClean="0">
                <a:latin typeface="Century Gothic" panose="020B0502020202020204" pitchFamily="34" charset="0"/>
              </a:rPr>
              <a:t> (</a:t>
            </a:r>
            <a:r>
              <a:rPr lang="en-US" dirty="0" err="1" smtClean="0">
                <a:latin typeface="Century Gothic" panose="020B0502020202020204" pitchFamily="34" charset="0"/>
              </a:rPr>
              <a:t>pakej</a:t>
            </a:r>
            <a:r>
              <a:rPr lang="en-US" dirty="0" smtClean="0">
                <a:latin typeface="Century Gothic" panose="020B0502020202020204" pitchFamily="34" charset="0"/>
              </a:rPr>
              <a:t>) </a:t>
            </a:r>
            <a:r>
              <a:rPr lang="en-US" dirty="0" err="1" smtClean="0">
                <a:latin typeface="Century Gothic" panose="020B0502020202020204" pitchFamily="34" charset="0"/>
              </a:rPr>
              <a:t>secara</a:t>
            </a:r>
            <a:r>
              <a:rPr lang="en-US" dirty="0" smtClean="0">
                <a:latin typeface="Century Gothic" panose="020B0502020202020204" pitchFamily="34" charset="0"/>
              </a:rPr>
              <a:t>  </a:t>
            </a:r>
            <a:r>
              <a:rPr lang="en-US" dirty="0" err="1" smtClean="0">
                <a:latin typeface="Century Gothic" panose="020B0502020202020204" pitchFamily="34" charset="0"/>
              </a:rPr>
              <a:t>automatik</a:t>
            </a:r>
            <a:r>
              <a:rPr lang="en-US" dirty="0" smtClean="0">
                <a:latin typeface="Century Gothic" panose="020B0502020202020204" pitchFamily="34" charset="0"/>
              </a:rPr>
              <a:t>.</a:t>
            </a:r>
          </a:p>
          <a:p>
            <a:pPr marL="1835150" lvl="3" indent="-463550">
              <a:buFont typeface="Arial" panose="020B0604020202020204" pitchFamily="34" charset="0"/>
              <a:buChar char="•"/>
            </a:pP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tawaran</a:t>
            </a:r>
            <a:r>
              <a:rPr lang="en-US" dirty="0" smtClean="0">
                <a:latin typeface="Century Gothic" panose="020B0502020202020204" pitchFamily="34" charset="0"/>
              </a:rPr>
              <a:t> </a:t>
            </a:r>
            <a:r>
              <a:rPr lang="en-US" dirty="0" err="1" smtClean="0">
                <a:latin typeface="Century Gothic" panose="020B0502020202020204" pitchFamily="34" charset="0"/>
              </a:rPr>
              <a:t>harga</a:t>
            </a:r>
            <a:r>
              <a:rPr lang="en-US" dirty="0">
                <a:latin typeface="Century Gothic" panose="020B0502020202020204" pitchFamily="34" charset="0"/>
              </a:rPr>
              <a:t> </a:t>
            </a:r>
            <a:r>
              <a:rPr lang="en-US" dirty="0" smtClean="0">
                <a:latin typeface="Century Gothic" panose="020B0502020202020204" pitchFamily="34" charset="0"/>
              </a:rPr>
              <a:t>(</a:t>
            </a:r>
            <a:r>
              <a:rPr lang="en-US" dirty="0" err="1" smtClean="0">
                <a:latin typeface="Century Gothic" panose="020B0502020202020204" pitchFamily="34" charset="0"/>
              </a:rPr>
              <a:t>pakej</a:t>
            </a:r>
            <a:r>
              <a:rPr lang="en-US" dirty="0" smtClean="0">
                <a:latin typeface="Century Gothic" panose="020B0502020202020204" pitchFamily="34" charset="0"/>
              </a:rPr>
              <a:t>) </a:t>
            </a:r>
            <a:r>
              <a:rPr lang="en-US" dirty="0" err="1" smtClean="0">
                <a:latin typeface="Century Gothic" panose="020B0502020202020204" pitchFamily="34" charset="0"/>
              </a:rPr>
              <a:t>dan</a:t>
            </a:r>
            <a:r>
              <a:rPr lang="en-US" dirty="0" smtClean="0">
                <a:latin typeface="Century Gothic" panose="020B0502020202020204" pitchFamily="34" charset="0"/>
              </a:rPr>
              <a:t> </a:t>
            </a:r>
            <a:r>
              <a:rPr lang="en-US" dirty="0" err="1" smtClean="0">
                <a:latin typeface="Century Gothic" panose="020B0502020202020204" pitchFamily="34" charset="0"/>
              </a:rPr>
              <a:t>jumlah</a:t>
            </a:r>
            <a:r>
              <a:rPr lang="en-US" dirty="0" smtClean="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elemen</a:t>
            </a:r>
            <a:r>
              <a:rPr lang="en-US" dirty="0" smtClean="0">
                <a:latin typeface="Century Gothic" panose="020B0502020202020204" pitchFamily="34" charset="0"/>
              </a:rPr>
              <a:t> lain </a:t>
            </a:r>
            <a:r>
              <a:rPr lang="en-US" dirty="0" err="1" smtClean="0">
                <a:latin typeface="Century Gothic" panose="020B0502020202020204" pitchFamily="34" charset="0"/>
              </a:rPr>
              <a:t>diambil</a:t>
            </a:r>
            <a:r>
              <a:rPr lang="en-US" dirty="0" smtClean="0">
                <a:latin typeface="Century Gothic" panose="020B0502020202020204" pitchFamily="34" charset="0"/>
              </a:rPr>
              <a:t> </a:t>
            </a:r>
            <a:r>
              <a:rPr lang="en-US" dirty="0" err="1" smtClean="0">
                <a:latin typeface="Century Gothic" panose="020B0502020202020204" pitchFamily="34" charset="0"/>
              </a:rPr>
              <a:t>kira</a:t>
            </a:r>
            <a:r>
              <a:rPr lang="en-US" dirty="0" smtClean="0">
                <a:latin typeface="Century Gothic" panose="020B0502020202020204" pitchFamily="34" charset="0"/>
              </a:rPr>
              <a:t> </a:t>
            </a:r>
            <a:r>
              <a:rPr lang="en-US" dirty="0" err="1" smtClean="0">
                <a:latin typeface="Century Gothic" panose="020B0502020202020204" pitchFamily="34" charset="0"/>
              </a:rPr>
              <a:t>dalam</a:t>
            </a:r>
            <a:r>
              <a:rPr lang="en-US" dirty="0" smtClean="0">
                <a:latin typeface="Century Gothic" panose="020B0502020202020204" pitchFamily="34" charset="0"/>
              </a:rPr>
              <a:t> </a:t>
            </a:r>
            <a:r>
              <a:rPr lang="en-US" dirty="0" err="1" smtClean="0">
                <a:latin typeface="Century Gothic" panose="020B0502020202020204" pitchFamily="34" charset="0"/>
              </a:rPr>
              <a:t>pengiraan</a:t>
            </a:r>
            <a:r>
              <a:rPr lang="en-US" dirty="0" smtClean="0">
                <a:latin typeface="Century Gothic" panose="020B0502020202020204" pitchFamily="34" charset="0"/>
              </a:rPr>
              <a:t> </a:t>
            </a:r>
            <a:r>
              <a:rPr lang="en-US" b="1" dirty="0" err="1" smtClean="0">
                <a:latin typeface="Century Gothic" panose="020B0502020202020204" pitchFamily="34" charset="0"/>
              </a:rPr>
              <a:t>Jumlah</a:t>
            </a:r>
            <a:r>
              <a:rPr lang="en-US" b="1" dirty="0" smtClean="0">
                <a:latin typeface="Century Gothic" panose="020B0502020202020204" pitchFamily="34" charset="0"/>
              </a:rPr>
              <a:t> </a:t>
            </a:r>
            <a:r>
              <a:rPr lang="en-US" b="1" dirty="0" err="1" smtClean="0">
                <a:latin typeface="Century Gothic" panose="020B0502020202020204" pitchFamily="34" charset="0"/>
              </a:rPr>
              <a:t>Skor</a:t>
            </a:r>
            <a:r>
              <a:rPr lang="en-US" b="1" dirty="0" smtClean="0">
                <a:latin typeface="Century Gothic" panose="020B0502020202020204" pitchFamily="34" charset="0"/>
              </a:rPr>
              <a:t> </a:t>
            </a:r>
            <a:r>
              <a:rPr lang="en-US" b="1" dirty="0" err="1" smtClean="0">
                <a:latin typeface="Century Gothic" panose="020B0502020202020204" pitchFamily="34" charset="0"/>
              </a:rPr>
              <a:t>Tawaran</a:t>
            </a:r>
            <a:r>
              <a:rPr lang="en-US" b="1" dirty="0" smtClean="0">
                <a:latin typeface="Century Gothic" panose="020B0502020202020204" pitchFamily="34" charset="0"/>
              </a:rPr>
              <a:t> </a:t>
            </a:r>
            <a:r>
              <a:rPr lang="en-US" b="1" dirty="0" err="1" smtClean="0">
                <a:latin typeface="Century Gothic" panose="020B0502020202020204" pitchFamily="34" charset="0"/>
              </a:rPr>
              <a:t>Kewangan</a:t>
            </a:r>
            <a:r>
              <a:rPr lang="en-US" b="1" dirty="0" smtClean="0">
                <a:latin typeface="Century Gothic" panose="020B0502020202020204" pitchFamily="34" charset="0"/>
              </a:rPr>
              <a:t> (</a:t>
            </a:r>
            <a:r>
              <a:rPr lang="en-US" b="1" dirty="0" err="1" smtClean="0">
                <a:latin typeface="Century Gothic" panose="020B0502020202020204" pitchFamily="34" charset="0"/>
              </a:rPr>
              <a:t>pakej</a:t>
            </a:r>
            <a:r>
              <a:rPr lang="en-US" b="1" dirty="0" smtClean="0">
                <a:latin typeface="Century Gothic" panose="020B0502020202020204" pitchFamily="34" charset="0"/>
              </a:rPr>
              <a:t>)</a:t>
            </a:r>
            <a:r>
              <a:rPr lang="en-US" dirty="0" smtClean="0">
                <a:latin typeface="Century Gothic" panose="020B0502020202020204" pitchFamily="34" charset="0"/>
              </a:rPr>
              <a:t>.</a:t>
            </a:r>
            <a:endParaRPr lang="en-US" dirty="0">
              <a:latin typeface="Century Gothic" panose="020B0502020202020204" pitchFamily="34" charset="0"/>
            </a:endParaRPr>
          </a:p>
          <a:p>
            <a:pPr marL="1835150" lvl="1" indent="-463550">
              <a:buFont typeface="Arial" pitchFamily="34" charset="0"/>
              <a:buChar char="•"/>
            </a:pPr>
            <a:r>
              <a:rPr lang="en-US" b="1" dirty="0" err="1">
                <a:latin typeface="Century Gothic" panose="020B0502020202020204" pitchFamily="34" charset="0"/>
              </a:rPr>
              <a:t>Tahap</a:t>
            </a:r>
            <a:r>
              <a:rPr lang="en-US" b="1" dirty="0">
                <a:latin typeface="Century Gothic" panose="020B0502020202020204" pitchFamily="34" charset="0"/>
              </a:rPr>
              <a:t> Lulus </a:t>
            </a:r>
            <a:r>
              <a:rPr lang="en-US" b="1" dirty="0" err="1" smtClean="0">
                <a:latin typeface="Century Gothic" panose="020B0502020202020204" pitchFamily="34" charset="0"/>
              </a:rPr>
              <a:t>Kewangan</a:t>
            </a:r>
            <a:r>
              <a:rPr lang="en-US" b="1" dirty="0" smtClean="0">
                <a:latin typeface="Century Gothic" panose="020B0502020202020204" pitchFamily="34" charset="0"/>
              </a:rPr>
              <a:t> (</a:t>
            </a:r>
            <a:r>
              <a:rPr lang="en-US" b="1" dirty="0" err="1" smtClean="0">
                <a:latin typeface="Century Gothic" panose="020B0502020202020204" pitchFamily="34" charset="0"/>
              </a:rPr>
              <a:t>Pakej</a:t>
            </a:r>
            <a:r>
              <a:rPr lang="en-US" b="1" dirty="0" smtClean="0">
                <a:latin typeface="Century Gothic" panose="020B0502020202020204" pitchFamily="34" charset="0"/>
              </a:rPr>
              <a:t>)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peratusan</a:t>
            </a:r>
            <a:r>
              <a:rPr lang="en-US" dirty="0">
                <a:latin typeface="Century Gothic" panose="020B0502020202020204" pitchFamily="34" charset="0"/>
              </a:rPr>
              <a:t> </a:t>
            </a:r>
            <a:r>
              <a:rPr lang="en-US" dirty="0" smtClean="0">
                <a:latin typeface="Century Gothic" panose="020B0502020202020204" pitchFamily="34" charset="0"/>
              </a:rPr>
              <a:t>(%) </a:t>
            </a:r>
            <a:r>
              <a:rPr lang="en-US" dirty="0" err="1" smtClean="0">
                <a:latin typeface="Century Gothic" panose="020B0502020202020204" pitchFamily="34" charset="0"/>
              </a:rPr>
              <a:t>berdasarkan</a:t>
            </a:r>
            <a:r>
              <a:rPr lang="en-US" dirty="0" smtClean="0">
                <a:latin typeface="Century Gothic" panose="020B0502020202020204" pitchFamily="34" charset="0"/>
              </a:rPr>
              <a:t> </a:t>
            </a:r>
            <a:r>
              <a:rPr lang="en-US" b="1" dirty="0" err="1" smtClean="0">
                <a:latin typeface="Century Gothic" panose="020B0502020202020204" pitchFamily="34" charset="0"/>
              </a:rPr>
              <a:t>Jumlah</a:t>
            </a:r>
            <a:r>
              <a:rPr lang="en-US" b="1" dirty="0" smtClean="0">
                <a:latin typeface="Century Gothic" panose="020B0502020202020204" pitchFamily="34" charset="0"/>
              </a:rPr>
              <a:t> </a:t>
            </a:r>
            <a:r>
              <a:rPr lang="en-US" b="1" dirty="0" err="1" smtClean="0">
                <a:latin typeface="Century Gothic" panose="020B0502020202020204" pitchFamily="34" charset="0"/>
              </a:rPr>
              <a:t>Skor</a:t>
            </a:r>
            <a:r>
              <a:rPr lang="en-US" b="1" dirty="0" smtClean="0">
                <a:latin typeface="Century Gothic" panose="020B0502020202020204" pitchFamily="34" charset="0"/>
              </a:rPr>
              <a:t> </a:t>
            </a:r>
            <a:r>
              <a:rPr lang="en-US" b="1" dirty="0" err="1" smtClean="0">
                <a:latin typeface="Century Gothic" panose="020B0502020202020204" pitchFamily="34" charset="0"/>
              </a:rPr>
              <a:t>Tawaran</a:t>
            </a:r>
            <a:r>
              <a:rPr lang="en-US" b="1" dirty="0" smtClean="0">
                <a:latin typeface="Century Gothic" panose="020B0502020202020204" pitchFamily="34" charset="0"/>
              </a:rPr>
              <a:t> </a:t>
            </a:r>
            <a:r>
              <a:rPr lang="en-US" b="1" dirty="0" err="1" smtClean="0">
                <a:latin typeface="Century Gothic" panose="020B0502020202020204" pitchFamily="34" charset="0"/>
              </a:rPr>
              <a:t>Kewangan</a:t>
            </a:r>
            <a:r>
              <a:rPr lang="en-US" b="1" dirty="0" smtClean="0">
                <a:latin typeface="Century Gothic" panose="020B0502020202020204" pitchFamily="34" charset="0"/>
              </a:rPr>
              <a:t> (</a:t>
            </a:r>
            <a:r>
              <a:rPr lang="en-US" b="1" dirty="0" err="1" smtClean="0">
                <a:latin typeface="Century Gothic" panose="020B0502020202020204" pitchFamily="34" charset="0"/>
              </a:rPr>
              <a:t>pakej</a:t>
            </a:r>
            <a:r>
              <a:rPr lang="en-US" b="1" dirty="0" smtClean="0">
                <a:latin typeface="Century Gothic" panose="020B0502020202020204" pitchFamily="34" charset="0"/>
              </a:rPr>
              <a:t>)</a:t>
            </a:r>
            <a:r>
              <a:rPr lang="en-US" dirty="0" smtClean="0">
                <a:latin typeface="Century Gothic" panose="020B0502020202020204" pitchFamily="34" charset="0"/>
              </a:rPr>
              <a:t>.</a:t>
            </a:r>
          </a:p>
          <a:p>
            <a:pPr marL="1377950"/>
            <a:endParaRPr lang="en-US" dirty="0" smtClean="0">
              <a:latin typeface="Century Gothic" panose="020B0502020202020204" pitchFamily="34" charset="0"/>
            </a:endParaRPr>
          </a:p>
          <a:p>
            <a:pPr marL="1371600" indent="-463550">
              <a:buFont typeface="Wingdings" panose="05000000000000000000" pitchFamily="2" charset="2"/>
              <a:buChar char="v"/>
            </a:pPr>
            <a:r>
              <a:rPr lang="en-US" b="1" dirty="0" err="1" smtClean="0">
                <a:latin typeface="Century Gothic" panose="020B0502020202020204" pitchFamily="34" charset="0"/>
              </a:rPr>
              <a:t>Berdasarkan</a:t>
            </a:r>
            <a:r>
              <a:rPr lang="en-US" b="1" dirty="0" smtClean="0">
                <a:latin typeface="Century Gothic" panose="020B0502020202020204" pitchFamily="34" charset="0"/>
              </a:rPr>
              <a:t> item </a:t>
            </a:r>
          </a:p>
          <a:p>
            <a:pPr marL="1774825" lvl="4" indent="-463550">
              <a:buFont typeface="Arial" panose="020B0604020202020204" pitchFamily="34" charset="0"/>
              <a:buChar char="•"/>
            </a:pPr>
            <a:r>
              <a:rPr lang="en-US" dirty="0" err="1" smtClean="0">
                <a:latin typeface="Century Gothic" panose="020B0502020202020204" pitchFamily="34" charset="0"/>
              </a:rPr>
              <a:t>Menetapkan</a:t>
            </a:r>
            <a:r>
              <a:rPr lang="en-US" dirty="0" smtClean="0">
                <a:latin typeface="Century Gothic" panose="020B0502020202020204" pitchFamily="34" charset="0"/>
              </a:rPr>
              <a:t> </a:t>
            </a:r>
            <a:r>
              <a:rPr lang="en-US" dirty="0" err="1" smtClean="0">
                <a:latin typeface="Century Gothic" panose="020B0502020202020204" pitchFamily="34" charset="0"/>
              </a:rPr>
              <a:t>peratusan</a:t>
            </a:r>
            <a:r>
              <a:rPr lang="en-US" dirty="0" smtClean="0">
                <a:latin typeface="Century Gothic" panose="020B0502020202020204" pitchFamily="34" charset="0"/>
              </a:rPr>
              <a:t> (%)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tawaran</a:t>
            </a:r>
            <a:r>
              <a:rPr lang="en-US" dirty="0" smtClean="0">
                <a:latin typeface="Century Gothic" panose="020B0502020202020204" pitchFamily="34" charset="0"/>
              </a:rPr>
              <a:t> </a:t>
            </a:r>
            <a:r>
              <a:rPr lang="en-US" dirty="0" err="1" smtClean="0">
                <a:latin typeface="Century Gothic" panose="020B0502020202020204" pitchFamily="34" charset="0"/>
              </a:rPr>
              <a:t>harga</a:t>
            </a:r>
            <a:r>
              <a:rPr lang="en-US" dirty="0" smtClean="0">
                <a:latin typeface="Century Gothic" panose="020B0502020202020204" pitchFamily="34" charset="0"/>
              </a:rPr>
              <a:t> </a:t>
            </a:r>
            <a:r>
              <a:rPr lang="en-US" dirty="0" err="1" smtClean="0">
                <a:latin typeface="Century Gothic" panose="020B0502020202020204" pitchFamily="34" charset="0"/>
              </a:rPr>
              <a:t>bagi</a:t>
            </a:r>
            <a:r>
              <a:rPr lang="en-US" dirty="0" smtClean="0">
                <a:latin typeface="Century Gothic" panose="020B0502020202020204" pitchFamily="34" charset="0"/>
              </a:rPr>
              <a:t> </a:t>
            </a:r>
            <a:r>
              <a:rPr lang="en-US" dirty="0" err="1" smtClean="0">
                <a:latin typeface="Century Gothic" panose="020B0502020202020204" pitchFamily="34" charset="0"/>
              </a:rPr>
              <a:t>setiap</a:t>
            </a:r>
            <a:r>
              <a:rPr lang="en-US" dirty="0" smtClean="0">
                <a:latin typeface="Century Gothic" panose="020B0502020202020204" pitchFamily="34" charset="0"/>
              </a:rPr>
              <a:t> item </a:t>
            </a:r>
            <a:r>
              <a:rPr lang="en-US" dirty="0" err="1" smtClean="0">
                <a:latin typeface="Century Gothic" panose="020B0502020202020204" pitchFamily="34" charset="0"/>
              </a:rPr>
              <a:t>dan</a:t>
            </a:r>
            <a:r>
              <a:rPr lang="en-US" dirty="0" smtClean="0">
                <a:latin typeface="Century Gothic" panose="020B0502020202020204" pitchFamily="34" charset="0"/>
              </a:rPr>
              <a:t> </a:t>
            </a:r>
            <a:r>
              <a:rPr lang="en-US" dirty="0" err="1" smtClean="0">
                <a:latin typeface="Century Gothic" panose="020B0502020202020204" pitchFamily="34" charset="0"/>
              </a:rPr>
              <a:t>elemen</a:t>
            </a:r>
            <a:r>
              <a:rPr lang="en-US" dirty="0" smtClean="0">
                <a:latin typeface="Century Gothic" panose="020B0502020202020204" pitchFamily="34" charset="0"/>
              </a:rPr>
              <a:t> lain </a:t>
            </a:r>
            <a:r>
              <a:rPr lang="en-US" dirty="0" err="1" smtClean="0">
                <a:latin typeface="Century Gothic" panose="020B0502020202020204" pitchFamily="34" charset="0"/>
              </a:rPr>
              <a:t>untuk</a:t>
            </a:r>
            <a:r>
              <a:rPr lang="en-US" dirty="0" smtClean="0">
                <a:latin typeface="Century Gothic" panose="020B0502020202020204" pitchFamily="34" charset="0"/>
              </a:rPr>
              <a:t> </a:t>
            </a:r>
            <a:r>
              <a:rPr lang="en-US" dirty="0" err="1" smtClean="0">
                <a:latin typeface="Century Gothic" panose="020B0502020202020204" pitchFamily="34" charset="0"/>
              </a:rPr>
              <a:t>diambil</a:t>
            </a:r>
            <a:r>
              <a:rPr lang="en-US" dirty="0" smtClean="0">
                <a:latin typeface="Century Gothic" panose="020B0502020202020204" pitchFamily="34" charset="0"/>
              </a:rPr>
              <a:t> </a:t>
            </a:r>
            <a:r>
              <a:rPr lang="en-US" dirty="0" err="1" smtClean="0">
                <a:latin typeface="Century Gothic" panose="020B0502020202020204" pitchFamily="34" charset="0"/>
              </a:rPr>
              <a:t>kira</a:t>
            </a:r>
            <a:r>
              <a:rPr lang="en-US" dirty="0" smtClean="0">
                <a:latin typeface="Century Gothic" panose="020B0502020202020204" pitchFamily="34" charset="0"/>
              </a:rPr>
              <a:t> </a:t>
            </a:r>
            <a:r>
              <a:rPr lang="en-US" dirty="0" err="1" smtClean="0">
                <a:latin typeface="Century Gothic" panose="020B0502020202020204" pitchFamily="34" charset="0"/>
              </a:rPr>
              <a:t>dalam</a:t>
            </a:r>
            <a:r>
              <a:rPr lang="en-US" dirty="0" smtClean="0">
                <a:latin typeface="Century Gothic" panose="020B0502020202020204" pitchFamily="34" charset="0"/>
              </a:rPr>
              <a:t> </a:t>
            </a:r>
            <a:r>
              <a:rPr lang="en-US" dirty="0" err="1" smtClean="0">
                <a:latin typeface="Century Gothic" panose="020B0502020202020204" pitchFamily="34" charset="0"/>
              </a:rPr>
              <a:t>pengiraan</a:t>
            </a:r>
            <a:r>
              <a:rPr lang="en-US" dirty="0" smtClean="0">
                <a:latin typeface="Century Gothic" panose="020B0502020202020204" pitchFamily="34" charset="0"/>
              </a:rPr>
              <a:t>  </a:t>
            </a:r>
            <a:r>
              <a:rPr lang="en-US" b="1" dirty="0" err="1" smtClean="0">
                <a:latin typeface="Century Gothic" panose="020B0502020202020204" pitchFamily="34" charset="0"/>
              </a:rPr>
              <a:t>Jumlah</a:t>
            </a:r>
            <a:r>
              <a:rPr lang="en-US" dirty="0" smtClean="0">
                <a:latin typeface="Century Gothic" panose="020B0502020202020204" pitchFamily="34" charset="0"/>
              </a:rPr>
              <a:t> </a:t>
            </a:r>
            <a:r>
              <a:rPr lang="en-US" b="1" dirty="0" err="1" smtClean="0">
                <a:latin typeface="Century Gothic" panose="020B0502020202020204" pitchFamily="34" charset="0"/>
              </a:rPr>
              <a:t>Skor</a:t>
            </a:r>
            <a:r>
              <a:rPr lang="en-US" b="1" dirty="0" smtClean="0">
                <a:latin typeface="Century Gothic" panose="020B0502020202020204" pitchFamily="34" charset="0"/>
              </a:rPr>
              <a:t> </a:t>
            </a:r>
            <a:r>
              <a:rPr lang="en-US" b="1" dirty="0" err="1" smtClean="0">
                <a:latin typeface="Century Gothic" panose="020B0502020202020204" pitchFamily="34" charset="0"/>
              </a:rPr>
              <a:t>Tawaran</a:t>
            </a:r>
            <a:r>
              <a:rPr lang="en-US" b="1" dirty="0" smtClean="0">
                <a:latin typeface="Century Gothic" panose="020B0502020202020204" pitchFamily="34" charset="0"/>
              </a:rPr>
              <a:t> </a:t>
            </a:r>
            <a:r>
              <a:rPr lang="en-US" b="1" dirty="0" err="1" smtClean="0">
                <a:latin typeface="Century Gothic" panose="020B0502020202020204" pitchFamily="34" charset="0"/>
              </a:rPr>
              <a:t>Kewangan</a:t>
            </a:r>
            <a:r>
              <a:rPr lang="en-US" b="1" dirty="0" smtClean="0">
                <a:latin typeface="Century Gothic" panose="020B0502020202020204" pitchFamily="34" charset="0"/>
              </a:rPr>
              <a:t> (item)</a:t>
            </a:r>
            <a:r>
              <a:rPr lang="en-US" dirty="0" smtClean="0">
                <a:latin typeface="Century Gothic" panose="020B0502020202020204" pitchFamily="34" charset="0"/>
              </a:rPr>
              <a:t>.</a:t>
            </a:r>
            <a:endParaRPr lang="en-US" dirty="0">
              <a:latin typeface="Century Gothic" panose="020B0502020202020204" pitchFamily="34" charset="0"/>
            </a:endParaRPr>
          </a:p>
          <a:p>
            <a:pPr marL="1774825" lvl="2" indent="-463550">
              <a:buFont typeface="Arial" pitchFamily="34" charset="0"/>
              <a:buChar char="•"/>
            </a:pPr>
            <a:r>
              <a:rPr lang="en-US" b="1" dirty="0" err="1">
                <a:latin typeface="Century Gothic" panose="020B0502020202020204" pitchFamily="34" charset="0"/>
              </a:rPr>
              <a:t>Tahap</a:t>
            </a:r>
            <a:r>
              <a:rPr lang="en-US" b="1" dirty="0">
                <a:latin typeface="Century Gothic" panose="020B0502020202020204" pitchFamily="34" charset="0"/>
              </a:rPr>
              <a:t> Lulus </a:t>
            </a:r>
            <a:r>
              <a:rPr lang="en-US" b="1" dirty="0" err="1" smtClean="0">
                <a:latin typeface="Century Gothic" panose="020B0502020202020204" pitchFamily="34" charset="0"/>
              </a:rPr>
              <a:t>Kewangan</a:t>
            </a:r>
            <a:r>
              <a:rPr lang="en-US" b="1" dirty="0" smtClean="0">
                <a:latin typeface="Century Gothic" panose="020B0502020202020204" pitchFamily="34" charset="0"/>
              </a:rPr>
              <a:t> (item)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peratusan</a:t>
            </a:r>
            <a:r>
              <a:rPr lang="en-US" dirty="0">
                <a:latin typeface="Century Gothic" panose="020B0502020202020204" pitchFamily="34" charset="0"/>
              </a:rPr>
              <a:t> (%) </a:t>
            </a:r>
            <a:r>
              <a:rPr lang="en-US" dirty="0" err="1">
                <a:latin typeface="Century Gothic" panose="020B0502020202020204" pitchFamily="34" charset="0"/>
              </a:rPr>
              <a:t>berdasarkan</a:t>
            </a:r>
            <a:r>
              <a:rPr lang="en-US" dirty="0">
                <a:latin typeface="Century Gothic" panose="020B0502020202020204" pitchFamily="34" charset="0"/>
              </a:rPr>
              <a:t> </a:t>
            </a:r>
            <a:r>
              <a:rPr lang="en-US" b="1" dirty="0" err="1">
                <a:latin typeface="Century Gothic" panose="020B0502020202020204" pitchFamily="34" charset="0"/>
              </a:rPr>
              <a:t>Jumlah</a:t>
            </a:r>
            <a:r>
              <a:rPr lang="en-US" b="1" dirty="0">
                <a:latin typeface="Century Gothic" panose="020B0502020202020204" pitchFamily="34" charset="0"/>
              </a:rPr>
              <a:t> </a:t>
            </a:r>
            <a:r>
              <a:rPr lang="en-US" b="1" dirty="0" err="1">
                <a:latin typeface="Century Gothic" panose="020B0502020202020204" pitchFamily="34" charset="0"/>
              </a:rPr>
              <a:t>Skor</a:t>
            </a:r>
            <a:r>
              <a:rPr lang="en-US" b="1" dirty="0">
                <a:latin typeface="Century Gothic" panose="020B0502020202020204" pitchFamily="34" charset="0"/>
              </a:rPr>
              <a:t> </a:t>
            </a:r>
            <a:r>
              <a:rPr lang="en-US" b="1" dirty="0" err="1">
                <a:latin typeface="Century Gothic" panose="020B0502020202020204" pitchFamily="34" charset="0"/>
              </a:rPr>
              <a:t>Tawaran</a:t>
            </a:r>
            <a:r>
              <a:rPr lang="en-US" b="1" dirty="0">
                <a:latin typeface="Century Gothic" panose="020B0502020202020204" pitchFamily="34" charset="0"/>
              </a:rPr>
              <a:t> </a:t>
            </a:r>
            <a:r>
              <a:rPr lang="en-US" b="1" dirty="0" err="1" smtClean="0">
                <a:latin typeface="Century Gothic" panose="020B0502020202020204" pitchFamily="34" charset="0"/>
              </a:rPr>
              <a:t>Kewangan</a:t>
            </a:r>
            <a:r>
              <a:rPr lang="en-US" b="1" dirty="0" smtClean="0">
                <a:latin typeface="Century Gothic" panose="020B0502020202020204" pitchFamily="34" charset="0"/>
              </a:rPr>
              <a:t> (item)</a:t>
            </a:r>
            <a:r>
              <a:rPr lang="en-US" dirty="0" smtClean="0">
                <a:latin typeface="Century Gothic" panose="020B0502020202020204" pitchFamily="34" charset="0"/>
              </a:rPr>
              <a:t>.</a:t>
            </a:r>
            <a:endParaRPr lang="en-US" dirty="0">
              <a:latin typeface="Century Gothic" panose="020B0502020202020204" pitchFamily="34" charset="0"/>
            </a:endParaRPr>
          </a:p>
        </p:txBody>
      </p:sp>
      <p:sp>
        <p:nvSpPr>
          <p:cNvPr id="13" name="Title 1"/>
          <p:cNvSpPr txBox="1">
            <a:spLocks/>
          </p:cNvSpPr>
          <p:nvPr/>
        </p:nvSpPr>
        <p:spPr>
          <a:xfrm>
            <a:off x="568421" y="461239"/>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Penyediaan</a:t>
            </a:r>
            <a:r>
              <a:rPr lang="en-US" sz="2000" b="1" dirty="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Spesifikasi</a:t>
            </a:r>
            <a:r>
              <a:rPr lang="en-US" sz="2000" b="1" dirty="0" smtClean="0">
                <a:latin typeface="Arial" pitchFamily="34" charset="0"/>
                <a:ea typeface="Arial Unicode MS" panose="020B0604020202020204" pitchFamily="34" charset="-128"/>
                <a:cs typeface="Arial" pitchFamily="34" charset="0"/>
              </a:rPr>
              <a:t> – </a:t>
            </a:r>
            <a:r>
              <a:rPr lang="en-US" sz="2000" b="1" dirty="0" err="1" smtClean="0">
                <a:latin typeface="Arial" pitchFamily="34" charset="0"/>
                <a:ea typeface="Arial Unicode MS" panose="020B0604020202020204" pitchFamily="34" charset="-128"/>
                <a:cs typeface="Arial" pitchFamily="34" charset="0"/>
              </a:rPr>
              <a:t>Skor</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Kewangan</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17608176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36" t="8088" r="3360"/>
          <a:stretch/>
        </p:blipFill>
        <p:spPr bwMode="auto">
          <a:xfrm>
            <a:off x="44971" y="119926"/>
            <a:ext cx="12008758" cy="658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428407" y="3441136"/>
            <a:ext cx="9518754" cy="32624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ular Callout 2"/>
          <p:cNvSpPr/>
          <p:nvPr/>
        </p:nvSpPr>
        <p:spPr>
          <a:xfrm>
            <a:off x="6237514" y="254832"/>
            <a:ext cx="4608330" cy="1588957"/>
          </a:xfrm>
          <a:prstGeom prst="wedgeRectCallout">
            <a:avLst>
              <a:gd name="adj1" fmla="val -49915"/>
              <a:gd name="adj2" fmla="val 75150"/>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Skor</a:t>
            </a:r>
            <a:r>
              <a:rPr lang="en-US" dirty="0">
                <a:solidFill>
                  <a:schemeClr val="tx1"/>
                </a:solidFill>
              </a:rPr>
              <a:t> </a:t>
            </a:r>
            <a:r>
              <a:rPr lang="en-US" dirty="0" err="1">
                <a:solidFill>
                  <a:schemeClr val="tx1"/>
                </a:solidFill>
              </a:rPr>
              <a:t>Kewangan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Elemen</a:t>
            </a:r>
            <a:r>
              <a:rPr lang="en-US" dirty="0">
                <a:solidFill>
                  <a:schemeClr val="tx1"/>
                </a:solidFill>
              </a:rPr>
              <a:t> yang </a:t>
            </a:r>
            <a:r>
              <a:rPr lang="en-US" dirty="0" err="1">
                <a:solidFill>
                  <a:schemeClr val="tx1"/>
                </a:solidFill>
              </a:rPr>
              <a:t>ditetapkan</a:t>
            </a:r>
            <a:r>
              <a:rPr lang="en-US" dirty="0">
                <a:solidFill>
                  <a:schemeClr val="tx1"/>
                </a:solidFill>
              </a:rPr>
              <a:t> </a:t>
            </a:r>
            <a:r>
              <a:rPr lang="en-US" dirty="0" err="1">
                <a:solidFill>
                  <a:schemeClr val="tx1"/>
                </a:solidFill>
              </a:rPr>
              <a:t>semasa</a:t>
            </a:r>
            <a:r>
              <a:rPr lang="en-US" dirty="0">
                <a:solidFill>
                  <a:schemeClr val="tx1"/>
                </a:solidFill>
              </a:rPr>
              <a:t> </a:t>
            </a:r>
            <a:r>
              <a:rPr lang="en-US" dirty="0" err="1">
                <a:solidFill>
                  <a:schemeClr val="tx1"/>
                </a:solidFill>
              </a:rPr>
              <a:t>penyediaan</a:t>
            </a:r>
            <a:r>
              <a:rPr lang="en-US" dirty="0">
                <a:solidFill>
                  <a:schemeClr val="tx1"/>
                </a:solidFill>
              </a:rPr>
              <a:t> </a:t>
            </a:r>
            <a:r>
              <a:rPr lang="en-US" dirty="0" err="1">
                <a:solidFill>
                  <a:schemeClr val="tx1"/>
                </a:solidFill>
              </a:rPr>
              <a:t>senarai</a:t>
            </a:r>
            <a:r>
              <a:rPr lang="en-US" dirty="0">
                <a:solidFill>
                  <a:schemeClr val="tx1"/>
                </a:solidFill>
              </a:rPr>
              <a:t> </a:t>
            </a:r>
            <a:r>
              <a:rPr lang="en-US" dirty="0" err="1">
                <a:solidFill>
                  <a:schemeClr val="tx1"/>
                </a:solidFill>
              </a:rPr>
              <a:t>semak</a:t>
            </a:r>
            <a:r>
              <a:rPr lang="en-US" dirty="0">
                <a:solidFill>
                  <a:schemeClr val="tx1"/>
                </a:solidFill>
              </a:rPr>
              <a:t> </a:t>
            </a:r>
            <a:r>
              <a:rPr lang="en-US" dirty="0" err="1">
                <a:solidFill>
                  <a:schemeClr val="tx1"/>
                </a:solidFill>
              </a:rPr>
              <a:t>kewangan</a:t>
            </a:r>
            <a:r>
              <a:rPr lang="en-US" dirty="0">
                <a:solidFill>
                  <a:schemeClr val="tx1"/>
                </a:solidFill>
              </a:rPr>
              <a:t> </a:t>
            </a:r>
            <a:r>
              <a:rPr lang="en-US" dirty="0" err="1">
                <a:solidFill>
                  <a:schemeClr val="tx1"/>
                </a:solidFill>
              </a:rPr>
              <a:t>beserta</a:t>
            </a:r>
            <a:r>
              <a:rPr lang="en-US" dirty="0">
                <a:solidFill>
                  <a:schemeClr val="tx1"/>
                </a:solidFill>
              </a:rPr>
              <a:t> </a:t>
            </a:r>
            <a:r>
              <a:rPr lang="en-US" dirty="0" err="1">
                <a:solidFill>
                  <a:schemeClr val="tx1"/>
                </a:solidFill>
              </a:rPr>
              <a:t>jumlah</a:t>
            </a:r>
            <a:r>
              <a:rPr lang="en-US" dirty="0">
                <a:solidFill>
                  <a:schemeClr val="tx1"/>
                </a:solidFill>
              </a:rPr>
              <a:t> </a:t>
            </a:r>
            <a:r>
              <a:rPr lang="en-US" dirty="0" err="1">
                <a:solidFill>
                  <a:schemeClr val="tx1"/>
                </a:solidFill>
              </a:rPr>
              <a:t>keseluruhan</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dipaparkan</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r>
              <a:rPr lang="en-US" dirty="0" smtClean="0">
                <a:solidFill>
                  <a:schemeClr val="tx1"/>
                </a:solidFill>
              </a:rPr>
              <a:t>.</a:t>
            </a:r>
            <a:endParaRPr lang="en-US" dirty="0">
              <a:solidFill>
                <a:schemeClr val="tx1"/>
              </a:solidFill>
            </a:endParaRPr>
          </a:p>
        </p:txBody>
      </p:sp>
      <p:sp>
        <p:nvSpPr>
          <p:cNvPr id="4" name="Oval 3"/>
          <p:cNvSpPr/>
          <p:nvPr/>
        </p:nvSpPr>
        <p:spPr>
          <a:xfrm>
            <a:off x="11452126" y="1294688"/>
            <a:ext cx="611414"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458388" y="1049311"/>
            <a:ext cx="1589672" cy="1247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300537" y="4040923"/>
            <a:ext cx="827315" cy="522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04443" y="5961090"/>
            <a:ext cx="827315" cy="522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410199" y="2092203"/>
            <a:ext cx="827315" cy="3701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ular Callout 10"/>
          <p:cNvSpPr/>
          <p:nvPr/>
        </p:nvSpPr>
        <p:spPr>
          <a:xfrm>
            <a:off x="6527607" y="3944561"/>
            <a:ext cx="5187993" cy="1403357"/>
          </a:xfrm>
          <a:prstGeom prst="wedgeRectCallout">
            <a:avLst>
              <a:gd name="adj1" fmla="val 21256"/>
              <a:gd name="adj2" fmla="val 43837"/>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Skor</a:t>
            </a:r>
            <a:r>
              <a:rPr lang="en-US" dirty="0">
                <a:solidFill>
                  <a:schemeClr val="tx1"/>
                </a:solidFill>
              </a:rPr>
              <a:t> </a:t>
            </a:r>
            <a:r>
              <a:rPr lang="en-US" dirty="0" err="1" smtClean="0">
                <a:solidFill>
                  <a:schemeClr val="tx1"/>
                </a:solidFill>
              </a:rPr>
              <a:t>Kewangan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Markah</a:t>
            </a:r>
            <a:r>
              <a:rPr lang="en-US" dirty="0">
                <a:solidFill>
                  <a:schemeClr val="tx1"/>
                </a:solidFill>
              </a:rPr>
              <a:t> lulus </a:t>
            </a:r>
            <a:r>
              <a:rPr lang="en-US" dirty="0" err="1">
                <a:solidFill>
                  <a:schemeClr val="tx1"/>
                </a:solidFill>
              </a:rPr>
              <a:t>penilaian</a:t>
            </a:r>
            <a:r>
              <a:rPr lang="en-US" dirty="0">
                <a:solidFill>
                  <a:schemeClr val="tx1"/>
                </a:solidFill>
              </a:rPr>
              <a:t> </a:t>
            </a:r>
            <a:r>
              <a:rPr lang="en-US" dirty="0" err="1">
                <a:solidFill>
                  <a:schemeClr val="tx1"/>
                </a:solidFill>
              </a:rPr>
              <a:t>kewangan</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penilaian</a:t>
            </a:r>
            <a:r>
              <a:rPr lang="en-US" dirty="0">
                <a:solidFill>
                  <a:schemeClr val="tx1"/>
                </a:solidFill>
              </a:rPr>
              <a:t> </a:t>
            </a:r>
            <a:r>
              <a:rPr lang="en-US" dirty="0" err="1">
                <a:solidFill>
                  <a:schemeClr val="tx1"/>
                </a:solidFill>
              </a:rPr>
              <a:t>secara</a:t>
            </a:r>
            <a:r>
              <a:rPr lang="en-US" dirty="0">
                <a:solidFill>
                  <a:schemeClr val="tx1"/>
                </a:solidFill>
              </a:rPr>
              <a:t> </a:t>
            </a:r>
            <a:r>
              <a:rPr lang="en-US" dirty="0" err="1" smtClean="0">
                <a:solidFill>
                  <a:schemeClr val="tx1"/>
                </a:solidFill>
              </a:rPr>
              <a:t>pakej</a:t>
            </a:r>
            <a:r>
              <a:rPr lang="en-US" dirty="0" smtClean="0">
                <a:solidFill>
                  <a:schemeClr val="tx1"/>
                </a:solidFill>
              </a:rPr>
              <a:t> </a:t>
            </a:r>
            <a:r>
              <a:rPr lang="en-US" dirty="0" err="1" smtClean="0">
                <a:solidFill>
                  <a:schemeClr val="tx1"/>
                </a:solidFill>
              </a:rPr>
              <a:t>dan</a:t>
            </a:r>
            <a:r>
              <a:rPr lang="en-US" dirty="0" smtClean="0">
                <a:solidFill>
                  <a:schemeClr val="tx1"/>
                </a:solidFill>
              </a:rPr>
              <a:t> item</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Secara</a:t>
            </a:r>
            <a:r>
              <a:rPr lang="en-US" dirty="0">
                <a:solidFill>
                  <a:schemeClr val="tx1"/>
                </a:solidFill>
              </a:rPr>
              <a:t> item </a:t>
            </a:r>
            <a:r>
              <a:rPr lang="en-US" dirty="0" err="1">
                <a:solidFill>
                  <a:schemeClr val="tx1"/>
                </a:solidFill>
              </a:rPr>
              <a:t>perlu</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peratusan</a:t>
            </a:r>
            <a:r>
              <a:rPr lang="en-US" dirty="0">
                <a:solidFill>
                  <a:schemeClr val="tx1"/>
                </a:solidFill>
              </a:rPr>
              <a:t> yang </a:t>
            </a:r>
            <a:r>
              <a:rPr lang="en-US" dirty="0" err="1">
                <a:solidFill>
                  <a:schemeClr val="tx1"/>
                </a:solidFill>
              </a:rPr>
              <a:t>akan</a:t>
            </a:r>
            <a:r>
              <a:rPr lang="en-US" dirty="0">
                <a:solidFill>
                  <a:schemeClr val="tx1"/>
                </a:solidFill>
              </a:rPr>
              <a:t> </a:t>
            </a:r>
            <a:r>
              <a:rPr lang="en-US" dirty="0" err="1">
                <a:solidFill>
                  <a:schemeClr val="tx1"/>
                </a:solidFill>
              </a:rPr>
              <a:t>diambil</a:t>
            </a:r>
            <a:r>
              <a:rPr lang="en-US" dirty="0">
                <a:solidFill>
                  <a:schemeClr val="tx1"/>
                </a:solidFill>
              </a:rPr>
              <a:t> </a:t>
            </a:r>
            <a:r>
              <a:rPr lang="en-US" dirty="0" err="1">
                <a:solidFill>
                  <a:schemeClr val="tx1"/>
                </a:solidFill>
              </a:rPr>
              <a:t>kira</a:t>
            </a:r>
            <a:r>
              <a:rPr lang="en-US" dirty="0">
                <a:solidFill>
                  <a:schemeClr val="tx1"/>
                </a:solidFill>
              </a:rPr>
              <a:t> </a:t>
            </a:r>
            <a:r>
              <a:rPr lang="en-US" dirty="0" err="1">
                <a:solidFill>
                  <a:schemeClr val="tx1"/>
                </a:solidFill>
              </a:rPr>
              <a:t>dari</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elemen</a:t>
            </a:r>
            <a:r>
              <a:rPr lang="en-US" dirty="0">
                <a:solidFill>
                  <a:schemeClr val="tx1"/>
                </a:solidFill>
              </a:rPr>
              <a:t> </a:t>
            </a:r>
            <a:r>
              <a:rPr lang="en-US" dirty="0" err="1">
                <a:solidFill>
                  <a:schemeClr val="tx1"/>
                </a:solidFill>
              </a:rPr>
              <a:t>harga</a:t>
            </a:r>
            <a:r>
              <a:rPr lang="en-US" dirty="0">
                <a:solidFill>
                  <a:schemeClr val="tx1"/>
                </a:solidFill>
              </a:rPr>
              <a:t> </a:t>
            </a:r>
            <a:r>
              <a:rPr lang="en-US" dirty="0" err="1">
                <a:solidFill>
                  <a:schemeClr val="tx1"/>
                </a:solidFill>
              </a:rPr>
              <a:t>dan</a:t>
            </a:r>
            <a:r>
              <a:rPr lang="en-US" dirty="0">
                <a:solidFill>
                  <a:schemeClr val="tx1"/>
                </a:solidFill>
              </a:rPr>
              <a:t> lain</a:t>
            </a:r>
            <a:r>
              <a:rPr lang="en-US" dirty="0" smtClean="0">
                <a:solidFill>
                  <a:schemeClr val="tx1"/>
                </a:solidFill>
              </a:rPr>
              <a:t>.</a:t>
            </a:r>
            <a:endParaRPr lang="en-US" dirty="0">
              <a:solidFill>
                <a:schemeClr val="tx1"/>
              </a:solidFill>
            </a:endParaRPr>
          </a:p>
        </p:txBody>
      </p:sp>
      <p:sp>
        <p:nvSpPr>
          <p:cNvPr id="12" name="Rectangular Callout 11"/>
          <p:cNvSpPr/>
          <p:nvPr/>
        </p:nvSpPr>
        <p:spPr>
          <a:xfrm>
            <a:off x="81279" y="4240796"/>
            <a:ext cx="2310820" cy="1860207"/>
          </a:xfrm>
          <a:prstGeom prst="wedgeRectCallout">
            <a:avLst>
              <a:gd name="adj1" fmla="val 49439"/>
              <a:gd name="adj2" fmla="val 70374"/>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Skor</a:t>
            </a:r>
            <a:r>
              <a:rPr lang="en-US" dirty="0">
                <a:solidFill>
                  <a:schemeClr val="tx1"/>
                </a:solidFill>
              </a:rPr>
              <a:t> </a:t>
            </a:r>
            <a:r>
              <a:rPr lang="en-US" dirty="0" err="1" smtClean="0">
                <a:solidFill>
                  <a:schemeClr val="tx1"/>
                </a:solidFill>
              </a:rPr>
              <a:t>Kewangan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Skema</a:t>
            </a:r>
            <a:r>
              <a:rPr lang="en-US" dirty="0">
                <a:solidFill>
                  <a:schemeClr val="tx1"/>
                </a:solidFill>
              </a:rPr>
              <a:t> </a:t>
            </a:r>
            <a:r>
              <a:rPr lang="en-US" dirty="0" err="1">
                <a:solidFill>
                  <a:schemeClr val="tx1"/>
                </a:solidFill>
              </a:rPr>
              <a:t>pemarkahan</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dimuat</a:t>
            </a:r>
            <a:r>
              <a:rPr lang="en-US" dirty="0">
                <a:solidFill>
                  <a:schemeClr val="tx1"/>
                </a:solidFill>
              </a:rPr>
              <a:t> </a:t>
            </a:r>
            <a:r>
              <a:rPr lang="en-US" dirty="0" err="1">
                <a:solidFill>
                  <a:schemeClr val="tx1"/>
                </a:solidFill>
              </a:rPr>
              <a:t>naik</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rujukan</a:t>
            </a:r>
            <a:r>
              <a:rPr lang="en-US" dirty="0">
                <a:solidFill>
                  <a:schemeClr val="tx1"/>
                </a:solidFill>
              </a:rPr>
              <a:t> </a:t>
            </a:r>
            <a:r>
              <a:rPr lang="en-US" dirty="0" err="1">
                <a:solidFill>
                  <a:schemeClr val="tx1"/>
                </a:solidFill>
              </a:rPr>
              <a:t>semasa</a:t>
            </a:r>
            <a:r>
              <a:rPr lang="en-US" dirty="0">
                <a:solidFill>
                  <a:schemeClr val="tx1"/>
                </a:solidFill>
              </a:rPr>
              <a:t> </a:t>
            </a:r>
            <a:r>
              <a:rPr lang="en-US" dirty="0" err="1">
                <a:solidFill>
                  <a:schemeClr val="tx1"/>
                </a:solidFill>
              </a:rPr>
              <a:t>penilaian</a:t>
            </a:r>
            <a:endParaRPr lang="en-US" dirty="0">
              <a:solidFill>
                <a:schemeClr val="tx1"/>
              </a:solidFill>
            </a:endParaRPr>
          </a:p>
        </p:txBody>
      </p:sp>
    </p:spTree>
    <p:extLst>
      <p:ext uri="{BB962C8B-B14F-4D97-AF65-F5344CB8AC3E}">
        <p14:creationId xmlns:p14="http://schemas.microsoft.com/office/powerpoint/2010/main" val="23415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303171"/>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2" y="963412"/>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5" y="900837"/>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74173" y="2052271"/>
            <a:ext cx="1628922" cy="1509621"/>
            <a:chOff x="2669042" y="3159478"/>
            <a:chExt cx="2182744" cy="1439812"/>
          </a:xfrm>
        </p:grpSpPr>
        <p:sp>
          <p:nvSpPr>
            <p:cNvPr id="23" name="Rectangle 22"/>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a:solidFill>
                    <a:schemeClr val="bg1"/>
                  </a:solidFill>
                  <a:latin typeface="Century Gothic" panose="020B0502020202020204" pitchFamily="34" charset="0"/>
                  <a:cs typeface="helvetica" panose="020B0604020202020204" pitchFamily="34" charset="0"/>
                </a:rPr>
                <a:t>J/</a:t>
              </a:r>
              <a:r>
                <a:rPr lang="en-US" sz="1200" dirty="0" err="1">
                  <a:solidFill>
                    <a:schemeClr val="bg1"/>
                  </a:solidFill>
                  <a:latin typeface="Century Gothic" panose="020B0502020202020204" pitchFamily="34" charset="0"/>
                  <a:cs typeface="helvetica" panose="020B0604020202020204" pitchFamily="34" charset="0"/>
                </a:rPr>
                <a:t>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Spesifikasi</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a:off x="2033407" y="1040363"/>
            <a:ext cx="9750762" cy="3970318"/>
          </a:xfrm>
          <a:prstGeom prst="rect">
            <a:avLst/>
          </a:prstGeom>
        </p:spPr>
        <p:txBody>
          <a:bodyPr wrap="square">
            <a:spAutoFit/>
          </a:bodyPr>
          <a:lstStyle/>
          <a:p>
            <a:pPr marL="463550" lvl="1"/>
            <a:r>
              <a:rPr lang="en-US" b="1" dirty="0" err="1" smtClean="0">
                <a:latin typeface="Century Gothic" panose="020B0502020202020204" pitchFamily="34" charset="0"/>
              </a:rPr>
              <a:t>Skor</a:t>
            </a:r>
            <a:r>
              <a:rPr lang="en-US" b="1" dirty="0" smtClean="0">
                <a:latin typeface="Century Gothic" panose="020B0502020202020204" pitchFamily="34" charset="0"/>
              </a:rPr>
              <a:t> </a:t>
            </a:r>
            <a:r>
              <a:rPr lang="en-US" b="1" dirty="0" err="1" smtClean="0">
                <a:latin typeface="Century Gothic" panose="020B0502020202020204" pitchFamily="34" charset="0"/>
              </a:rPr>
              <a:t>Keseluruhan</a:t>
            </a:r>
            <a:r>
              <a:rPr lang="en-US" b="1" dirty="0" smtClean="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dilengkapkan</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smtClean="0">
                <a:latin typeface="Century Gothic" panose="020B0502020202020204" pitchFamily="34" charset="0"/>
              </a:rPr>
              <a:t>menyatukan</a:t>
            </a:r>
            <a:r>
              <a:rPr lang="en-US" dirty="0" smtClean="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teknikal</a:t>
            </a:r>
            <a:r>
              <a:rPr lang="en-US" dirty="0" smtClean="0">
                <a:latin typeface="Century Gothic" panose="020B0502020202020204" pitchFamily="34" charset="0"/>
              </a:rPr>
              <a:t> </a:t>
            </a:r>
            <a:r>
              <a:rPr lang="en-US" dirty="0" err="1" smtClean="0">
                <a:latin typeface="Century Gothic" panose="020B0502020202020204" pitchFamily="34" charset="0"/>
              </a:rPr>
              <a:t>dan</a:t>
            </a:r>
            <a:r>
              <a:rPr lang="en-US" dirty="0" smtClean="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kewangan</a:t>
            </a:r>
            <a:r>
              <a:rPr lang="en-US" dirty="0" smtClean="0">
                <a:latin typeface="Century Gothic" panose="020B0502020202020204" pitchFamily="34" charset="0"/>
              </a:rPr>
              <a:t> </a:t>
            </a:r>
            <a:r>
              <a:rPr lang="en-US" dirty="0" err="1" smtClean="0">
                <a:latin typeface="Century Gothic" panose="020B0502020202020204" pitchFamily="34" charset="0"/>
              </a:rPr>
              <a:t>untuk</a:t>
            </a:r>
            <a:r>
              <a:rPr lang="en-US" dirty="0" smtClean="0">
                <a:latin typeface="Century Gothic" panose="020B0502020202020204" pitchFamily="34" charset="0"/>
              </a:rPr>
              <a:t> </a:t>
            </a:r>
            <a:r>
              <a:rPr lang="en-US" dirty="0" err="1" smtClean="0">
                <a:latin typeface="Century Gothic" panose="020B0502020202020204" pitchFamily="34" charset="0"/>
              </a:rPr>
              <a:t>pengiraan</a:t>
            </a:r>
            <a:r>
              <a:rPr lang="en-US" dirty="0" smtClean="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keseluruhan</a:t>
            </a:r>
            <a:r>
              <a:rPr lang="en-US" dirty="0" smtClean="0">
                <a:latin typeface="Century Gothic" panose="020B0502020202020204" pitchFamily="34" charset="0"/>
              </a:rPr>
              <a:t> </a:t>
            </a:r>
            <a:r>
              <a:rPr lang="en-US" dirty="0" err="1" smtClean="0">
                <a:latin typeface="Century Gothic" panose="020B0502020202020204" pitchFamily="34" charset="0"/>
              </a:rPr>
              <a:t>serta</a:t>
            </a:r>
            <a:r>
              <a:rPr lang="en-US" dirty="0" smtClean="0">
                <a:latin typeface="Century Gothic" panose="020B0502020202020204" pitchFamily="34" charset="0"/>
              </a:rPr>
              <a:t> </a:t>
            </a:r>
            <a:r>
              <a:rPr lang="en-US" dirty="0" err="1" smtClean="0">
                <a:latin typeface="Century Gothic" panose="020B0502020202020204" pitchFamily="34" charset="0"/>
              </a:rPr>
              <a:t>menentukan</a:t>
            </a:r>
            <a:r>
              <a:rPr lang="en-US" dirty="0" smtClean="0">
                <a:latin typeface="Century Gothic" panose="020B0502020202020204" pitchFamily="34" charset="0"/>
              </a:rPr>
              <a:t> </a:t>
            </a:r>
            <a:r>
              <a:rPr lang="en-US" dirty="0" err="1">
                <a:latin typeface="Century Gothic" panose="020B0502020202020204" pitchFamily="34" charset="0"/>
              </a:rPr>
              <a:t>markah</a:t>
            </a:r>
            <a:r>
              <a:rPr lang="en-US" dirty="0">
                <a:latin typeface="Century Gothic" panose="020B0502020202020204" pitchFamily="34" charset="0"/>
              </a:rPr>
              <a:t> lulus </a:t>
            </a:r>
            <a:r>
              <a:rPr lang="en-US" dirty="0" err="1" smtClean="0">
                <a:latin typeface="Century Gothic" panose="020B0502020202020204" pitchFamily="34" charset="0"/>
              </a:rPr>
              <a:t>keseluruhan</a:t>
            </a:r>
            <a:r>
              <a:rPr lang="en-US" dirty="0" smtClean="0">
                <a:latin typeface="Century Gothic" panose="020B0502020202020204" pitchFamily="34" charset="0"/>
              </a:rPr>
              <a:t> </a:t>
            </a:r>
            <a:r>
              <a:rPr lang="en-US" dirty="0" err="1" smtClean="0">
                <a:latin typeface="Century Gothic" panose="020B0502020202020204" pitchFamily="34" charset="0"/>
              </a:rPr>
              <a:t>pembekal</a:t>
            </a:r>
            <a:r>
              <a:rPr lang="en-US" dirty="0" smtClean="0">
                <a:latin typeface="Century Gothic" panose="020B0502020202020204" pitchFamily="34" charset="0"/>
              </a:rPr>
              <a:t>. </a:t>
            </a:r>
            <a:r>
              <a:rPr lang="en-US" dirty="0" err="1" smtClean="0">
                <a:latin typeface="Century Gothic" panose="020B0502020202020204" pitchFamily="34" charset="0"/>
              </a:rPr>
              <a:t>Penetapan</a:t>
            </a:r>
            <a:r>
              <a:rPr lang="en-US" dirty="0" smtClean="0">
                <a:latin typeface="Century Gothic" panose="020B0502020202020204" pitchFamily="34" charset="0"/>
              </a:rPr>
              <a:t> </a:t>
            </a:r>
            <a:r>
              <a:rPr lang="en-US" dirty="0">
                <a:latin typeface="Century Gothic" panose="020B0502020202020204" pitchFamily="34" charset="0"/>
              </a:rPr>
              <a:t>yang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dibuat</a:t>
            </a:r>
            <a:r>
              <a:rPr lang="en-US" dirty="0">
                <a:latin typeface="Century Gothic" panose="020B0502020202020204" pitchFamily="34" charset="0"/>
              </a:rPr>
              <a:t> </a:t>
            </a:r>
            <a:r>
              <a:rPr lang="en-US" dirty="0" err="1">
                <a:latin typeface="Century Gothic" panose="020B0502020202020204" pitchFamily="34" charset="0"/>
              </a:rPr>
              <a:t>adalah</a:t>
            </a:r>
            <a:r>
              <a:rPr lang="en-US" dirty="0">
                <a:latin typeface="Century Gothic" panose="020B0502020202020204" pitchFamily="34" charset="0"/>
              </a:rPr>
              <a:t> </a:t>
            </a:r>
            <a:r>
              <a:rPr lang="en-US" dirty="0" err="1">
                <a:latin typeface="Century Gothic" panose="020B0502020202020204" pitchFamily="34" charset="0"/>
              </a:rPr>
              <a:t>seperti</a:t>
            </a:r>
            <a:r>
              <a:rPr lang="en-US" dirty="0">
                <a:latin typeface="Century Gothic" panose="020B0502020202020204" pitchFamily="34" charset="0"/>
              </a:rPr>
              <a:t> </a:t>
            </a:r>
            <a:r>
              <a:rPr lang="en-US" dirty="0" err="1" smtClean="0">
                <a:latin typeface="Century Gothic" panose="020B0502020202020204" pitchFamily="34" charset="0"/>
              </a:rPr>
              <a:t>berikut</a:t>
            </a:r>
            <a:r>
              <a:rPr lang="en-US" dirty="0" smtClean="0">
                <a:latin typeface="Century Gothic" panose="020B0502020202020204" pitchFamily="34" charset="0"/>
              </a:rPr>
              <a:t>:</a:t>
            </a:r>
          </a:p>
          <a:p>
            <a:pPr marL="463550" lvl="1"/>
            <a:endParaRPr lang="en-US" dirty="0">
              <a:latin typeface="Century Gothic" panose="020B0502020202020204" pitchFamily="34" charset="0"/>
            </a:endParaRPr>
          </a:p>
          <a:p>
            <a:pPr marL="1377950" indent="-463550">
              <a:buFont typeface="Wingdings" panose="05000000000000000000" pitchFamily="2" charset="2"/>
              <a:buChar char="Ø"/>
            </a:pPr>
            <a:r>
              <a:rPr lang="en-US" dirty="0" err="1" smtClean="0">
                <a:latin typeface="Century Gothic" panose="020B0502020202020204" pitchFamily="34" charset="0"/>
              </a:rPr>
              <a:t>Menetapkan</a:t>
            </a:r>
            <a:r>
              <a:rPr lang="en-US" dirty="0" smtClean="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kewangan</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pakej</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smtClean="0">
                <a:latin typeface="Century Gothic" panose="020B0502020202020204" pitchFamily="34" charset="0"/>
              </a:rPr>
              <a:t>item:</a:t>
            </a:r>
            <a:endParaRPr lang="en-US" dirty="0">
              <a:latin typeface="Century Gothic" panose="020B0502020202020204" pitchFamily="34" charset="0"/>
            </a:endParaRPr>
          </a:p>
          <a:p>
            <a:pPr marL="914400"/>
            <a:endParaRPr lang="en-US" dirty="0">
              <a:latin typeface="Century Gothic" panose="020B0502020202020204" pitchFamily="34" charset="0"/>
            </a:endParaRPr>
          </a:p>
          <a:p>
            <a:pPr marL="1881188" lvl="1" indent="-541338">
              <a:buFont typeface="Wingdings" pitchFamily="2" charset="2"/>
              <a:buChar char="v"/>
            </a:pPr>
            <a:r>
              <a:rPr lang="en-US" b="1" dirty="0" err="1" smtClean="0">
                <a:latin typeface="Century Gothic" panose="020B0502020202020204" pitchFamily="34" charset="0"/>
              </a:rPr>
              <a:t>Berdasarkan</a:t>
            </a:r>
            <a:r>
              <a:rPr lang="en-US" b="1" dirty="0" smtClean="0">
                <a:latin typeface="Century Gothic" panose="020B0502020202020204" pitchFamily="34" charset="0"/>
              </a:rPr>
              <a:t> </a:t>
            </a:r>
            <a:r>
              <a:rPr lang="en-US" b="1" dirty="0" err="1">
                <a:latin typeface="Century Gothic" panose="020B0502020202020204" pitchFamily="34" charset="0"/>
              </a:rPr>
              <a:t>pakej</a:t>
            </a:r>
            <a:r>
              <a:rPr lang="en-US" b="1" dirty="0">
                <a:latin typeface="Century Gothic" panose="020B0502020202020204" pitchFamily="34" charset="0"/>
              </a:rPr>
              <a:t> </a:t>
            </a:r>
          </a:p>
          <a:p>
            <a:pPr marL="2328863" lvl="3" indent="-447675">
              <a:buFont typeface="Arial" pitchFamily="34" charset="0"/>
              <a:buChar char="•"/>
            </a:pPr>
            <a:r>
              <a:rPr lang="en-US" dirty="0" err="1" smtClean="0">
                <a:latin typeface="Century Gothic" panose="020B0502020202020204" pitchFamily="34" charset="0"/>
              </a:rPr>
              <a:t>Menetapkan</a:t>
            </a:r>
            <a:r>
              <a:rPr lang="en-US" dirty="0" smtClean="0">
                <a:latin typeface="Century Gothic" panose="020B0502020202020204" pitchFamily="34" charset="0"/>
              </a:rPr>
              <a:t> </a:t>
            </a:r>
            <a:r>
              <a:rPr lang="en-US" dirty="0" err="1" smtClean="0">
                <a:latin typeface="Century Gothic" panose="020B0502020202020204" pitchFamily="34" charset="0"/>
              </a:rPr>
              <a:t>peratusan</a:t>
            </a:r>
            <a:r>
              <a:rPr lang="en-US" dirty="0" smtClean="0">
                <a:latin typeface="Century Gothic" panose="020B0502020202020204" pitchFamily="34" charset="0"/>
              </a:rPr>
              <a:t> (%) </a:t>
            </a:r>
            <a:r>
              <a:rPr lang="en-US" b="1" dirty="0" err="1" smtClean="0">
                <a:latin typeface="Century Gothic" panose="020B0502020202020204" pitchFamily="34" charset="0"/>
              </a:rPr>
              <a:t>Jumlah</a:t>
            </a:r>
            <a:r>
              <a:rPr lang="en-US" b="1" dirty="0" smtClean="0">
                <a:latin typeface="Century Gothic" panose="020B0502020202020204" pitchFamily="34" charset="0"/>
              </a:rPr>
              <a:t> </a:t>
            </a:r>
            <a:r>
              <a:rPr lang="en-US" b="1" dirty="0" err="1" smtClean="0">
                <a:latin typeface="Century Gothic" panose="020B0502020202020204" pitchFamily="34" charset="0"/>
              </a:rPr>
              <a:t>Skor</a:t>
            </a:r>
            <a:r>
              <a:rPr lang="en-US" b="1" dirty="0" smtClean="0">
                <a:latin typeface="Century Gothic" panose="020B0502020202020204" pitchFamily="34" charset="0"/>
              </a:rPr>
              <a:t> </a:t>
            </a:r>
            <a:r>
              <a:rPr lang="en-US" b="1" dirty="0" err="1" smtClean="0">
                <a:latin typeface="Century Gothic" panose="020B0502020202020204" pitchFamily="34" charset="0"/>
              </a:rPr>
              <a:t>Teknikal</a:t>
            </a:r>
            <a:r>
              <a:rPr lang="en-US" b="1" dirty="0" smtClean="0">
                <a:latin typeface="Century Gothic" panose="020B0502020202020204" pitchFamily="34" charset="0"/>
              </a:rPr>
              <a:t> </a:t>
            </a:r>
            <a:r>
              <a:rPr lang="en-US" dirty="0" err="1" smtClean="0">
                <a:latin typeface="Century Gothic" panose="020B0502020202020204" pitchFamily="34" charset="0"/>
              </a:rPr>
              <a:t>dari</a:t>
            </a:r>
            <a:r>
              <a:rPr lang="en-US" dirty="0" smtClean="0">
                <a:latin typeface="Century Gothic" panose="020B0502020202020204" pitchFamily="34" charset="0"/>
              </a:rPr>
              <a:t> </a:t>
            </a:r>
            <a:r>
              <a:rPr lang="en-US" dirty="0" err="1" smtClean="0">
                <a:latin typeface="Century Gothic" panose="020B0502020202020204" pitchFamily="34" charset="0"/>
              </a:rPr>
              <a:t>penilaian</a:t>
            </a:r>
            <a:r>
              <a:rPr lang="en-US" dirty="0" smtClean="0">
                <a:latin typeface="Century Gothic" panose="020B0502020202020204" pitchFamily="34" charset="0"/>
              </a:rPr>
              <a:t> </a:t>
            </a:r>
            <a:r>
              <a:rPr lang="en-US" dirty="0" err="1" smtClean="0">
                <a:latin typeface="Century Gothic" panose="020B0502020202020204" pitchFamily="34" charset="0"/>
              </a:rPr>
              <a:t>teknikal</a:t>
            </a:r>
            <a:r>
              <a:rPr lang="en-US" dirty="0" smtClean="0">
                <a:latin typeface="Century Gothic" panose="020B0502020202020204" pitchFamily="34" charset="0"/>
              </a:rPr>
              <a:t> </a:t>
            </a:r>
            <a:r>
              <a:rPr lang="en-US" dirty="0" err="1" smtClean="0">
                <a:latin typeface="Century Gothic" panose="020B0502020202020204" pitchFamily="34" charset="0"/>
              </a:rPr>
              <a:t>dan</a:t>
            </a:r>
            <a:r>
              <a:rPr lang="en-US" dirty="0" smtClean="0">
                <a:latin typeface="Century Gothic" panose="020B0502020202020204" pitchFamily="34" charset="0"/>
              </a:rPr>
              <a:t> </a:t>
            </a:r>
            <a:r>
              <a:rPr lang="en-US" b="1" dirty="0" err="1" smtClean="0">
                <a:latin typeface="Century Gothic" panose="020B0502020202020204" pitchFamily="34" charset="0"/>
              </a:rPr>
              <a:t>Jumlah</a:t>
            </a:r>
            <a:r>
              <a:rPr lang="en-US" b="1" dirty="0" smtClean="0">
                <a:latin typeface="Century Gothic" panose="020B0502020202020204" pitchFamily="34" charset="0"/>
              </a:rPr>
              <a:t> </a:t>
            </a:r>
            <a:r>
              <a:rPr lang="en-US" b="1" dirty="0" err="1" smtClean="0">
                <a:latin typeface="Century Gothic" panose="020B0502020202020204" pitchFamily="34" charset="0"/>
              </a:rPr>
              <a:t>Skor</a:t>
            </a:r>
            <a:r>
              <a:rPr lang="en-US" b="1" dirty="0" smtClean="0">
                <a:latin typeface="Century Gothic" panose="020B0502020202020204" pitchFamily="34" charset="0"/>
              </a:rPr>
              <a:t> </a:t>
            </a:r>
            <a:r>
              <a:rPr lang="en-US" b="1" dirty="0" err="1" smtClean="0">
                <a:latin typeface="Century Gothic" panose="020B0502020202020204" pitchFamily="34" charset="0"/>
              </a:rPr>
              <a:t>Kewangan</a:t>
            </a:r>
            <a:r>
              <a:rPr lang="en-US" b="1" dirty="0" smtClean="0">
                <a:latin typeface="Century Gothic" panose="020B0502020202020204" pitchFamily="34" charset="0"/>
              </a:rPr>
              <a:t> </a:t>
            </a:r>
            <a:r>
              <a:rPr lang="en-US" dirty="0" err="1" smtClean="0">
                <a:latin typeface="Century Gothic" panose="020B0502020202020204" pitchFamily="34" charset="0"/>
              </a:rPr>
              <a:t>dari</a:t>
            </a:r>
            <a:r>
              <a:rPr lang="en-US" dirty="0" smtClean="0">
                <a:latin typeface="Century Gothic" panose="020B0502020202020204" pitchFamily="34" charset="0"/>
              </a:rPr>
              <a:t> </a:t>
            </a:r>
            <a:r>
              <a:rPr lang="en-US" dirty="0" err="1" smtClean="0">
                <a:latin typeface="Century Gothic" panose="020B0502020202020204" pitchFamily="34" charset="0"/>
              </a:rPr>
              <a:t>penilaian</a:t>
            </a:r>
            <a:r>
              <a:rPr lang="en-US" dirty="0" smtClean="0">
                <a:latin typeface="Century Gothic" panose="020B0502020202020204" pitchFamily="34" charset="0"/>
              </a:rPr>
              <a:t> </a:t>
            </a:r>
            <a:r>
              <a:rPr lang="en-US" dirty="0" err="1" smtClean="0">
                <a:latin typeface="Century Gothic" panose="020B0502020202020204" pitchFamily="34" charset="0"/>
              </a:rPr>
              <a:t>kewangan</a:t>
            </a:r>
            <a:r>
              <a:rPr lang="en-US" dirty="0" smtClean="0">
                <a:latin typeface="Century Gothic" panose="020B0502020202020204" pitchFamily="34" charset="0"/>
              </a:rPr>
              <a:t> </a:t>
            </a:r>
            <a:r>
              <a:rPr lang="en-US" dirty="0" err="1" smtClean="0">
                <a:latin typeface="Century Gothic" panose="020B0502020202020204" pitchFamily="34" charset="0"/>
              </a:rPr>
              <a:t>untuk</a:t>
            </a:r>
            <a:r>
              <a:rPr lang="en-US" dirty="0" smtClean="0">
                <a:latin typeface="Century Gothic" panose="020B0502020202020204" pitchFamily="34" charset="0"/>
              </a:rPr>
              <a:t> </a:t>
            </a:r>
            <a:r>
              <a:rPr lang="en-US" dirty="0" err="1">
                <a:latin typeface="Century Gothic" panose="020B0502020202020204" pitchFamily="34" charset="0"/>
              </a:rPr>
              <a:t>diambil</a:t>
            </a:r>
            <a:r>
              <a:rPr lang="en-US" dirty="0">
                <a:latin typeface="Century Gothic" panose="020B0502020202020204" pitchFamily="34" charset="0"/>
              </a:rPr>
              <a:t> </a:t>
            </a:r>
            <a:r>
              <a:rPr lang="en-US" dirty="0" err="1">
                <a:latin typeface="Century Gothic" panose="020B0502020202020204" pitchFamily="34" charset="0"/>
              </a:rPr>
              <a:t>kira</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pengiraan</a:t>
            </a:r>
            <a:r>
              <a:rPr lang="en-US" dirty="0">
                <a:latin typeface="Century Gothic" panose="020B0502020202020204" pitchFamily="34" charset="0"/>
              </a:rPr>
              <a:t> </a:t>
            </a:r>
            <a:r>
              <a:rPr lang="en-US" b="1" dirty="0" err="1" smtClean="0">
                <a:latin typeface="Century Gothic" panose="020B0502020202020204" pitchFamily="34" charset="0"/>
              </a:rPr>
              <a:t>Jumlah</a:t>
            </a:r>
            <a:r>
              <a:rPr lang="en-US" b="1" dirty="0" smtClean="0">
                <a:latin typeface="Century Gothic" panose="020B0502020202020204" pitchFamily="34" charset="0"/>
              </a:rPr>
              <a:t> </a:t>
            </a:r>
            <a:r>
              <a:rPr lang="en-US" b="1" dirty="0" err="1" smtClean="0">
                <a:latin typeface="Century Gothic" panose="020B0502020202020204" pitchFamily="34" charset="0"/>
              </a:rPr>
              <a:t>Skor</a:t>
            </a:r>
            <a:r>
              <a:rPr lang="en-US" b="1" dirty="0" smtClean="0">
                <a:latin typeface="Century Gothic" panose="020B0502020202020204" pitchFamily="34" charset="0"/>
              </a:rPr>
              <a:t> </a:t>
            </a:r>
            <a:r>
              <a:rPr lang="en-US" b="1" dirty="0" err="1" smtClean="0">
                <a:latin typeface="Century Gothic" panose="020B0502020202020204" pitchFamily="34" charset="0"/>
              </a:rPr>
              <a:t>Keseluruhan</a:t>
            </a:r>
            <a:r>
              <a:rPr lang="en-US" dirty="0" smtClean="0">
                <a:latin typeface="Century Gothic" panose="020B0502020202020204" pitchFamily="34" charset="0"/>
              </a:rPr>
              <a:t>. </a:t>
            </a:r>
            <a:r>
              <a:rPr lang="en-US" dirty="0" err="1" smtClean="0">
                <a:latin typeface="Century Gothic" panose="020B0502020202020204" pitchFamily="34" charset="0"/>
              </a:rPr>
              <a:t>Peratusan</a:t>
            </a:r>
            <a:r>
              <a:rPr lang="en-US" dirty="0" smtClean="0">
                <a:latin typeface="Century Gothic" panose="020B0502020202020204" pitchFamily="34" charset="0"/>
              </a:rPr>
              <a:t> (%) minimum yang </a:t>
            </a:r>
            <a:r>
              <a:rPr lang="en-US" dirty="0" err="1" smtClean="0">
                <a:latin typeface="Century Gothic" panose="020B0502020202020204" pitchFamily="34" charset="0"/>
              </a:rPr>
              <a:t>diambil</a:t>
            </a:r>
            <a:r>
              <a:rPr lang="en-US" dirty="0" smtClean="0">
                <a:latin typeface="Century Gothic" panose="020B0502020202020204" pitchFamily="34" charset="0"/>
              </a:rPr>
              <a:t> </a:t>
            </a:r>
            <a:r>
              <a:rPr lang="en-US" dirty="0" err="1" smtClean="0">
                <a:latin typeface="Century Gothic" panose="020B0502020202020204" pitchFamily="34" charset="0"/>
              </a:rPr>
              <a:t>kira</a:t>
            </a:r>
            <a:r>
              <a:rPr lang="en-US" dirty="0" smtClean="0">
                <a:latin typeface="Century Gothic" panose="020B0502020202020204" pitchFamily="34" charset="0"/>
              </a:rPr>
              <a:t> </a:t>
            </a:r>
            <a:r>
              <a:rPr lang="en-US" dirty="0" err="1" smtClean="0">
                <a:latin typeface="Century Gothic" panose="020B0502020202020204" pitchFamily="34" charset="0"/>
              </a:rPr>
              <a:t>dari</a:t>
            </a:r>
            <a:r>
              <a:rPr lang="en-US" dirty="0" smtClean="0">
                <a:latin typeface="Century Gothic" panose="020B0502020202020204" pitchFamily="34" charset="0"/>
              </a:rPr>
              <a:t> </a:t>
            </a:r>
            <a:r>
              <a:rPr lang="en-US" b="1" dirty="0" err="1" smtClean="0">
                <a:latin typeface="Century Gothic" panose="020B0502020202020204" pitchFamily="34" charset="0"/>
              </a:rPr>
              <a:t>Jumlah</a:t>
            </a:r>
            <a:r>
              <a:rPr lang="en-US" b="1" dirty="0" smtClean="0">
                <a:latin typeface="Century Gothic" panose="020B0502020202020204" pitchFamily="34" charset="0"/>
              </a:rPr>
              <a:t> </a:t>
            </a:r>
            <a:r>
              <a:rPr lang="en-US" b="1" dirty="0" err="1" smtClean="0">
                <a:latin typeface="Century Gothic" panose="020B0502020202020204" pitchFamily="34" charset="0"/>
              </a:rPr>
              <a:t>Skor</a:t>
            </a:r>
            <a:r>
              <a:rPr lang="en-US" b="1" dirty="0" smtClean="0">
                <a:latin typeface="Century Gothic" panose="020B0502020202020204" pitchFamily="34" charset="0"/>
              </a:rPr>
              <a:t> </a:t>
            </a:r>
            <a:r>
              <a:rPr lang="en-US" b="1" dirty="0" err="1" smtClean="0">
                <a:latin typeface="Century Gothic" panose="020B0502020202020204" pitchFamily="34" charset="0"/>
              </a:rPr>
              <a:t>Teknikal</a:t>
            </a:r>
            <a:r>
              <a:rPr lang="en-US" dirty="0" smtClean="0">
                <a:latin typeface="Century Gothic" panose="020B0502020202020204" pitchFamily="34" charset="0"/>
              </a:rPr>
              <a:t>  </a:t>
            </a:r>
            <a:r>
              <a:rPr lang="en-US" dirty="0" err="1" smtClean="0">
                <a:latin typeface="Century Gothic" panose="020B0502020202020204" pitchFamily="34" charset="0"/>
              </a:rPr>
              <a:t>adalah</a:t>
            </a:r>
            <a:r>
              <a:rPr lang="en-US" dirty="0" smtClean="0">
                <a:latin typeface="Century Gothic" panose="020B0502020202020204" pitchFamily="34" charset="0"/>
              </a:rPr>
              <a:t> </a:t>
            </a:r>
            <a:r>
              <a:rPr lang="en-US" dirty="0">
                <a:latin typeface="Century Gothic" panose="020B0502020202020204" pitchFamily="34" charset="0"/>
              </a:rPr>
              <a:t>50</a:t>
            </a:r>
            <a:r>
              <a:rPr lang="en-US" dirty="0" smtClean="0">
                <a:latin typeface="Century Gothic" panose="020B0502020202020204" pitchFamily="34" charset="0"/>
              </a:rPr>
              <a:t>%.</a:t>
            </a:r>
          </a:p>
          <a:p>
            <a:pPr marL="2328863" lvl="3" indent="-447675">
              <a:buFont typeface="Arial" pitchFamily="34" charset="0"/>
              <a:buChar char="•"/>
            </a:pPr>
            <a:r>
              <a:rPr lang="en-US" b="1" dirty="0" err="1" smtClean="0">
                <a:latin typeface="Century Gothic" panose="020B0502020202020204" pitchFamily="34" charset="0"/>
              </a:rPr>
              <a:t>Tahap</a:t>
            </a:r>
            <a:r>
              <a:rPr lang="en-US" b="1" dirty="0" smtClean="0">
                <a:latin typeface="Century Gothic" panose="020B0502020202020204" pitchFamily="34" charset="0"/>
              </a:rPr>
              <a:t> </a:t>
            </a:r>
            <a:r>
              <a:rPr lang="en-US" b="1" dirty="0">
                <a:latin typeface="Century Gothic" panose="020B0502020202020204" pitchFamily="34" charset="0"/>
              </a:rPr>
              <a:t>Lulus </a:t>
            </a:r>
            <a:r>
              <a:rPr lang="en-US" b="1" dirty="0" err="1" smtClean="0">
                <a:latin typeface="Century Gothic" panose="020B0502020202020204" pitchFamily="34" charset="0"/>
              </a:rPr>
              <a:t>Keseluruhan</a:t>
            </a:r>
            <a:r>
              <a:rPr lang="en-US" b="1" dirty="0" smtClean="0">
                <a:latin typeface="Century Gothic" panose="020B0502020202020204" pitchFamily="34" charset="0"/>
              </a:rPr>
              <a:t> (</a:t>
            </a:r>
            <a:r>
              <a:rPr lang="en-US" b="1" dirty="0" err="1" smtClean="0">
                <a:latin typeface="Century Gothic" panose="020B0502020202020204" pitchFamily="34" charset="0"/>
              </a:rPr>
              <a:t>pakej</a:t>
            </a:r>
            <a:r>
              <a:rPr lang="en-US" b="1" dirty="0" smtClean="0">
                <a:latin typeface="Century Gothic" panose="020B0502020202020204" pitchFamily="34" charset="0"/>
              </a:rPr>
              <a:t>) </a:t>
            </a:r>
            <a:r>
              <a:rPr lang="en-US" dirty="0" err="1" smtClean="0">
                <a:latin typeface="Century Gothic" panose="020B0502020202020204" pitchFamily="34" charset="0"/>
              </a:rPr>
              <a:t>ditetapkan</a:t>
            </a:r>
            <a:r>
              <a:rPr lang="en-US" dirty="0" smtClean="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peratusan</a:t>
            </a:r>
            <a:r>
              <a:rPr lang="en-US" dirty="0">
                <a:latin typeface="Century Gothic" panose="020B0502020202020204" pitchFamily="34" charset="0"/>
              </a:rPr>
              <a:t> (%) </a:t>
            </a:r>
            <a:r>
              <a:rPr lang="en-US" dirty="0" err="1">
                <a:latin typeface="Century Gothic" panose="020B0502020202020204" pitchFamily="34" charset="0"/>
              </a:rPr>
              <a:t>berdasarkan</a:t>
            </a:r>
            <a:r>
              <a:rPr lang="en-US" dirty="0">
                <a:latin typeface="Century Gothic" panose="020B0502020202020204" pitchFamily="34" charset="0"/>
              </a:rPr>
              <a:t> </a:t>
            </a:r>
            <a:r>
              <a:rPr lang="en-US" b="1" dirty="0" err="1">
                <a:latin typeface="Century Gothic" panose="020B0502020202020204" pitchFamily="34" charset="0"/>
              </a:rPr>
              <a:t>Jumlah</a:t>
            </a:r>
            <a:r>
              <a:rPr lang="en-US" b="1" dirty="0">
                <a:latin typeface="Century Gothic" panose="020B0502020202020204" pitchFamily="34" charset="0"/>
              </a:rPr>
              <a:t> </a:t>
            </a:r>
            <a:r>
              <a:rPr lang="en-US" b="1" dirty="0" err="1">
                <a:latin typeface="Century Gothic" panose="020B0502020202020204" pitchFamily="34" charset="0"/>
              </a:rPr>
              <a:t>Skor</a:t>
            </a:r>
            <a:r>
              <a:rPr lang="en-US" b="1" dirty="0">
                <a:latin typeface="Century Gothic" panose="020B0502020202020204" pitchFamily="34" charset="0"/>
              </a:rPr>
              <a:t> </a:t>
            </a:r>
            <a:r>
              <a:rPr lang="en-US" b="1" dirty="0" err="1" smtClean="0">
                <a:latin typeface="Century Gothic" panose="020B0502020202020204" pitchFamily="34" charset="0"/>
              </a:rPr>
              <a:t>Keseluruhan</a:t>
            </a:r>
            <a:r>
              <a:rPr lang="en-US" b="1" dirty="0" smtClean="0">
                <a:latin typeface="Century Gothic" panose="020B0502020202020204" pitchFamily="34" charset="0"/>
              </a:rPr>
              <a:t> (</a:t>
            </a:r>
            <a:r>
              <a:rPr lang="en-US" b="1" dirty="0" err="1" smtClean="0">
                <a:latin typeface="Century Gothic" panose="020B0502020202020204" pitchFamily="34" charset="0"/>
              </a:rPr>
              <a:t>pakej</a:t>
            </a:r>
            <a:r>
              <a:rPr lang="en-US" b="1" dirty="0" smtClean="0">
                <a:latin typeface="Century Gothic" panose="020B0502020202020204" pitchFamily="34" charset="0"/>
              </a:rPr>
              <a:t>)</a:t>
            </a:r>
            <a:r>
              <a:rPr lang="en-US" dirty="0" smtClean="0">
                <a:latin typeface="Century Gothic" panose="020B0502020202020204" pitchFamily="34" charset="0"/>
              </a:rPr>
              <a:t>.</a:t>
            </a:r>
            <a:endParaRPr lang="en-US" dirty="0">
              <a:latin typeface="Century Gothic" panose="020B0502020202020204" pitchFamily="34" charset="0"/>
            </a:endParaRPr>
          </a:p>
        </p:txBody>
      </p:sp>
      <p:sp>
        <p:nvSpPr>
          <p:cNvPr id="14" name="Title 1"/>
          <p:cNvSpPr txBox="1">
            <a:spLocks/>
          </p:cNvSpPr>
          <p:nvPr/>
        </p:nvSpPr>
        <p:spPr>
          <a:xfrm>
            <a:off x="568421" y="365542"/>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Penyediaan</a:t>
            </a:r>
            <a:r>
              <a:rPr lang="en-US" sz="2000" b="1" dirty="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Spesifikasi</a:t>
            </a:r>
            <a:r>
              <a:rPr lang="en-US" sz="2000" b="1" dirty="0" smtClean="0">
                <a:latin typeface="Arial" pitchFamily="34" charset="0"/>
                <a:ea typeface="Arial Unicode MS" panose="020B0604020202020204" pitchFamily="34" charset="-128"/>
                <a:cs typeface="Arial" pitchFamily="34" charset="0"/>
              </a:rPr>
              <a:t> – </a:t>
            </a:r>
            <a:r>
              <a:rPr lang="en-US" sz="2000" b="1" dirty="0" err="1" smtClean="0">
                <a:latin typeface="Arial" pitchFamily="34" charset="0"/>
                <a:ea typeface="Arial Unicode MS" panose="020B0604020202020204" pitchFamily="34" charset="-128"/>
                <a:cs typeface="Arial" pitchFamily="34" charset="0"/>
              </a:rPr>
              <a:t>Skor</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Keseluruhan</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2007538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303171"/>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2" y="963412"/>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5" y="900837"/>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74173" y="2052271"/>
            <a:ext cx="1628922" cy="1509621"/>
            <a:chOff x="2669042" y="3159478"/>
            <a:chExt cx="2182744" cy="1439812"/>
          </a:xfrm>
        </p:grpSpPr>
        <p:sp>
          <p:nvSpPr>
            <p:cNvPr id="23" name="Rectangle 22"/>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a:solidFill>
                    <a:schemeClr val="bg1"/>
                  </a:solidFill>
                  <a:latin typeface="Century Gothic" panose="020B0502020202020204" pitchFamily="34" charset="0"/>
                  <a:cs typeface="helvetica" panose="020B0604020202020204" pitchFamily="34" charset="0"/>
                </a:rPr>
                <a:t>J/</a:t>
              </a:r>
              <a:r>
                <a:rPr lang="en-US" sz="1200" dirty="0" err="1">
                  <a:solidFill>
                    <a:schemeClr val="bg1"/>
                  </a:solidFill>
                  <a:latin typeface="Century Gothic" panose="020B0502020202020204" pitchFamily="34" charset="0"/>
                  <a:cs typeface="helvetica" panose="020B0604020202020204" pitchFamily="34" charset="0"/>
                </a:rPr>
                <a:t>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Spesifikasi</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a:off x="2033407" y="1040363"/>
            <a:ext cx="9750762" cy="2585323"/>
          </a:xfrm>
          <a:prstGeom prst="rect">
            <a:avLst/>
          </a:prstGeom>
        </p:spPr>
        <p:txBody>
          <a:bodyPr wrap="square">
            <a:spAutoFit/>
          </a:bodyPr>
          <a:lstStyle/>
          <a:p>
            <a:pPr marL="914400"/>
            <a:endParaRPr lang="en-US" dirty="0">
              <a:latin typeface="Century Gothic" panose="020B0502020202020204" pitchFamily="34" charset="0"/>
            </a:endParaRPr>
          </a:p>
          <a:p>
            <a:pPr marL="1828800" indent="-450850">
              <a:buFont typeface="Wingdings" panose="05000000000000000000" pitchFamily="2" charset="2"/>
              <a:buChar char="v"/>
            </a:pPr>
            <a:r>
              <a:rPr lang="en-US" b="1" dirty="0" err="1" smtClean="0">
                <a:latin typeface="Century Gothic" panose="020B0502020202020204" pitchFamily="34" charset="0"/>
              </a:rPr>
              <a:t>Berdasarkan</a:t>
            </a:r>
            <a:r>
              <a:rPr lang="en-US" b="1" dirty="0" smtClean="0">
                <a:latin typeface="Century Gothic" panose="020B0502020202020204" pitchFamily="34" charset="0"/>
              </a:rPr>
              <a:t> </a:t>
            </a:r>
            <a:r>
              <a:rPr lang="en-US" b="1" dirty="0">
                <a:latin typeface="Century Gothic" panose="020B0502020202020204" pitchFamily="34" charset="0"/>
              </a:rPr>
              <a:t>item </a:t>
            </a:r>
          </a:p>
          <a:p>
            <a:pPr marL="2292350" lvl="4" indent="-463550">
              <a:buFont typeface="Arial" panose="020B0604020202020204" pitchFamily="34" charset="0"/>
              <a:buChar char="•"/>
            </a:pPr>
            <a:r>
              <a:rPr lang="en-US" dirty="0" err="1">
                <a:latin typeface="Century Gothic" panose="020B0502020202020204" pitchFamily="34" charset="0"/>
              </a:rPr>
              <a:t>Menetapkan</a:t>
            </a:r>
            <a:r>
              <a:rPr lang="en-US" dirty="0">
                <a:latin typeface="Century Gothic" panose="020B0502020202020204" pitchFamily="34" charset="0"/>
              </a:rPr>
              <a:t> </a:t>
            </a:r>
            <a:r>
              <a:rPr lang="en-US" dirty="0" err="1">
                <a:latin typeface="Century Gothic" panose="020B0502020202020204" pitchFamily="34" charset="0"/>
              </a:rPr>
              <a:t>peratusan</a:t>
            </a:r>
            <a:r>
              <a:rPr lang="en-US" dirty="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tawaran</a:t>
            </a:r>
            <a:r>
              <a:rPr lang="en-US" dirty="0" smtClean="0">
                <a:latin typeface="Century Gothic" panose="020B0502020202020204" pitchFamily="34" charset="0"/>
              </a:rPr>
              <a:t> item </a:t>
            </a:r>
            <a:r>
              <a:rPr lang="en-US" dirty="0" err="1" smtClean="0">
                <a:latin typeface="Century Gothic" panose="020B0502020202020204" pitchFamily="34" charset="0"/>
              </a:rPr>
              <a:t>serta</a:t>
            </a:r>
            <a:r>
              <a:rPr lang="en-US" dirty="0" smtClean="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smtClean="0">
                <a:latin typeface="Century Gothic" panose="020B0502020202020204" pitchFamily="34" charset="0"/>
              </a:rPr>
              <a:t>elemen</a:t>
            </a:r>
            <a:r>
              <a:rPr lang="en-US" dirty="0" smtClean="0">
                <a:latin typeface="Century Gothic" panose="020B0502020202020204" pitchFamily="34" charset="0"/>
              </a:rPr>
              <a:t> lain </a:t>
            </a:r>
            <a:r>
              <a:rPr lang="en-US" dirty="0" err="1" smtClean="0">
                <a:latin typeface="Century Gothic" panose="020B0502020202020204" pitchFamily="34" charset="0"/>
              </a:rPr>
              <a:t>dari</a:t>
            </a:r>
            <a:r>
              <a:rPr lang="en-US" dirty="0" smtClean="0">
                <a:latin typeface="Century Gothic" panose="020B0502020202020204" pitchFamily="34" charset="0"/>
              </a:rPr>
              <a:t> </a:t>
            </a:r>
            <a:r>
              <a:rPr lang="en-US" dirty="0" err="1" smtClean="0">
                <a:latin typeface="Century Gothic" panose="020B0502020202020204" pitchFamily="34" charset="0"/>
              </a:rPr>
              <a:t>penilaian</a:t>
            </a:r>
            <a:r>
              <a:rPr lang="en-US" dirty="0" smtClean="0">
                <a:latin typeface="Century Gothic" panose="020B0502020202020204" pitchFamily="34" charset="0"/>
              </a:rPr>
              <a:t> </a:t>
            </a:r>
            <a:r>
              <a:rPr lang="en-US" dirty="0" err="1" smtClean="0">
                <a:latin typeface="Century Gothic" panose="020B0502020202020204" pitchFamily="34" charset="0"/>
              </a:rPr>
              <a:t>teknikal</a:t>
            </a:r>
            <a:r>
              <a:rPr lang="en-US" dirty="0" smtClean="0">
                <a:latin typeface="Century Gothic" panose="020B0502020202020204" pitchFamily="34" charset="0"/>
              </a:rPr>
              <a:t> </a:t>
            </a:r>
            <a:r>
              <a:rPr lang="en-US" dirty="0" err="1" smtClean="0">
                <a:latin typeface="Century Gothic" panose="020B0502020202020204" pitchFamily="34" charset="0"/>
              </a:rPr>
              <a:t>untuk</a:t>
            </a:r>
            <a:r>
              <a:rPr lang="en-US" dirty="0" smtClean="0">
                <a:latin typeface="Century Gothic" panose="020B0502020202020204" pitchFamily="34" charset="0"/>
              </a:rPr>
              <a:t> </a:t>
            </a:r>
            <a:r>
              <a:rPr lang="en-US" dirty="0" err="1" smtClean="0">
                <a:latin typeface="Century Gothic" panose="020B0502020202020204" pitchFamily="34" charset="0"/>
              </a:rPr>
              <a:t>digabungkan</a:t>
            </a:r>
            <a:r>
              <a:rPr lang="en-US" dirty="0" smtClean="0">
                <a:latin typeface="Century Gothic" panose="020B0502020202020204" pitchFamily="34" charset="0"/>
              </a:rPr>
              <a:t> </a:t>
            </a:r>
            <a:r>
              <a:rPr lang="en-US" dirty="0" err="1" smtClean="0">
                <a:latin typeface="Century Gothic" panose="020B0502020202020204" pitchFamily="34" charset="0"/>
              </a:rPr>
              <a:t>peratusan</a:t>
            </a:r>
            <a:r>
              <a:rPr lang="en-US" dirty="0" smtClean="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setiap</a:t>
            </a:r>
            <a:r>
              <a:rPr lang="en-US" dirty="0">
                <a:latin typeface="Century Gothic" panose="020B0502020202020204" pitchFamily="34" charset="0"/>
              </a:rPr>
              <a:t> item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elemen</a:t>
            </a:r>
            <a:r>
              <a:rPr lang="en-US" dirty="0">
                <a:latin typeface="Century Gothic" panose="020B0502020202020204" pitchFamily="34" charset="0"/>
              </a:rPr>
              <a:t> lain </a:t>
            </a:r>
            <a:r>
              <a:rPr lang="en-US" dirty="0" err="1" smtClean="0">
                <a:latin typeface="Century Gothic" panose="020B0502020202020204" pitchFamily="34" charset="0"/>
              </a:rPr>
              <a:t>dari</a:t>
            </a:r>
            <a:r>
              <a:rPr lang="en-US" dirty="0" smtClean="0">
                <a:latin typeface="Century Gothic" panose="020B0502020202020204" pitchFamily="34" charset="0"/>
              </a:rPr>
              <a:t> </a:t>
            </a:r>
            <a:r>
              <a:rPr lang="en-US" dirty="0" err="1" smtClean="0">
                <a:latin typeface="Century Gothic" panose="020B0502020202020204" pitchFamily="34" charset="0"/>
              </a:rPr>
              <a:t>penilaian</a:t>
            </a:r>
            <a:r>
              <a:rPr lang="en-US" dirty="0" smtClean="0">
                <a:latin typeface="Century Gothic" panose="020B0502020202020204" pitchFamily="34" charset="0"/>
              </a:rPr>
              <a:t> </a:t>
            </a:r>
            <a:r>
              <a:rPr lang="en-US" dirty="0" err="1" smtClean="0">
                <a:latin typeface="Century Gothic" panose="020B0502020202020204" pitchFamily="34" charset="0"/>
              </a:rPr>
              <a:t>kewangan</a:t>
            </a:r>
            <a:r>
              <a:rPr lang="en-US" dirty="0" smtClean="0">
                <a:latin typeface="Century Gothic" panose="020B0502020202020204" pitchFamily="34" charset="0"/>
              </a:rPr>
              <a:t> </a:t>
            </a:r>
            <a:r>
              <a:rPr lang="en-US" dirty="0" err="1" smtClean="0">
                <a:latin typeface="Century Gothic" panose="020B0502020202020204" pitchFamily="34" charset="0"/>
              </a:rPr>
              <a:t>untuk</a:t>
            </a:r>
            <a:r>
              <a:rPr lang="en-US" dirty="0" smtClean="0">
                <a:latin typeface="Century Gothic" panose="020B0502020202020204" pitchFamily="34" charset="0"/>
              </a:rPr>
              <a:t> </a:t>
            </a:r>
            <a:r>
              <a:rPr lang="en-US" dirty="0" err="1">
                <a:latin typeface="Century Gothic" panose="020B0502020202020204" pitchFamily="34" charset="0"/>
              </a:rPr>
              <a:t>diambil</a:t>
            </a:r>
            <a:r>
              <a:rPr lang="en-US" dirty="0">
                <a:latin typeface="Century Gothic" panose="020B0502020202020204" pitchFamily="34" charset="0"/>
              </a:rPr>
              <a:t> </a:t>
            </a:r>
            <a:r>
              <a:rPr lang="en-US" dirty="0" err="1">
                <a:latin typeface="Century Gothic" panose="020B0502020202020204" pitchFamily="34" charset="0"/>
              </a:rPr>
              <a:t>kira</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pengiraan</a:t>
            </a:r>
            <a:r>
              <a:rPr lang="en-US" dirty="0">
                <a:latin typeface="Century Gothic" panose="020B0502020202020204" pitchFamily="34" charset="0"/>
              </a:rPr>
              <a:t>  </a:t>
            </a:r>
            <a:r>
              <a:rPr lang="en-US" b="1" dirty="0" err="1">
                <a:latin typeface="Century Gothic" panose="020B0502020202020204" pitchFamily="34" charset="0"/>
              </a:rPr>
              <a:t>Jumlah</a:t>
            </a:r>
            <a:r>
              <a:rPr lang="en-US" dirty="0">
                <a:latin typeface="Century Gothic" panose="020B0502020202020204" pitchFamily="34" charset="0"/>
              </a:rPr>
              <a:t> </a:t>
            </a:r>
            <a:r>
              <a:rPr lang="en-US" b="1" dirty="0" err="1">
                <a:latin typeface="Century Gothic" panose="020B0502020202020204" pitchFamily="34" charset="0"/>
              </a:rPr>
              <a:t>Skor</a:t>
            </a:r>
            <a:r>
              <a:rPr lang="en-US" b="1" dirty="0">
                <a:latin typeface="Century Gothic" panose="020B0502020202020204" pitchFamily="34" charset="0"/>
              </a:rPr>
              <a:t> </a:t>
            </a:r>
            <a:r>
              <a:rPr lang="en-US" b="1" dirty="0" err="1" smtClean="0">
                <a:latin typeface="Century Gothic" panose="020B0502020202020204" pitchFamily="34" charset="0"/>
              </a:rPr>
              <a:t>Keseluruhan</a:t>
            </a:r>
            <a:r>
              <a:rPr lang="en-US" b="1" dirty="0" smtClean="0">
                <a:latin typeface="Century Gothic" panose="020B0502020202020204" pitchFamily="34" charset="0"/>
              </a:rPr>
              <a:t> </a:t>
            </a:r>
            <a:r>
              <a:rPr lang="en-US" b="1" dirty="0">
                <a:latin typeface="Century Gothic" panose="020B0502020202020204" pitchFamily="34" charset="0"/>
              </a:rPr>
              <a:t>(item)</a:t>
            </a:r>
            <a:r>
              <a:rPr lang="en-US" dirty="0">
                <a:latin typeface="Century Gothic" panose="020B0502020202020204" pitchFamily="34" charset="0"/>
              </a:rPr>
              <a:t>.</a:t>
            </a:r>
          </a:p>
          <a:p>
            <a:pPr marL="2292350" lvl="2" indent="-463550">
              <a:buFont typeface="Arial" pitchFamily="34" charset="0"/>
              <a:buChar char="•"/>
            </a:pPr>
            <a:r>
              <a:rPr lang="en-US" b="1" dirty="0" err="1">
                <a:latin typeface="Century Gothic" panose="020B0502020202020204" pitchFamily="34" charset="0"/>
              </a:rPr>
              <a:t>Tahap</a:t>
            </a:r>
            <a:r>
              <a:rPr lang="en-US" b="1" dirty="0">
                <a:latin typeface="Century Gothic" panose="020B0502020202020204" pitchFamily="34" charset="0"/>
              </a:rPr>
              <a:t> Lulus </a:t>
            </a:r>
            <a:r>
              <a:rPr lang="en-US" b="1" dirty="0" err="1" smtClean="0">
                <a:latin typeface="Century Gothic" panose="020B0502020202020204" pitchFamily="34" charset="0"/>
              </a:rPr>
              <a:t>Keselurhan</a:t>
            </a:r>
            <a:r>
              <a:rPr lang="en-US" b="1" dirty="0" smtClean="0">
                <a:latin typeface="Century Gothic" panose="020B0502020202020204" pitchFamily="34" charset="0"/>
              </a:rPr>
              <a:t> (item</a:t>
            </a:r>
            <a:r>
              <a:rPr lang="en-US" b="1" dirty="0">
                <a:latin typeface="Century Gothic" panose="020B0502020202020204" pitchFamily="34" charset="0"/>
              </a:rPr>
              <a:t>)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peratusan</a:t>
            </a:r>
            <a:r>
              <a:rPr lang="en-US" dirty="0">
                <a:latin typeface="Century Gothic" panose="020B0502020202020204" pitchFamily="34" charset="0"/>
              </a:rPr>
              <a:t> (%) </a:t>
            </a:r>
            <a:r>
              <a:rPr lang="en-US" dirty="0" err="1">
                <a:latin typeface="Century Gothic" panose="020B0502020202020204" pitchFamily="34" charset="0"/>
              </a:rPr>
              <a:t>berdasarkan</a:t>
            </a:r>
            <a:r>
              <a:rPr lang="en-US" dirty="0">
                <a:latin typeface="Century Gothic" panose="020B0502020202020204" pitchFamily="34" charset="0"/>
              </a:rPr>
              <a:t> </a:t>
            </a:r>
            <a:r>
              <a:rPr lang="en-US" b="1" dirty="0" err="1">
                <a:latin typeface="Century Gothic" panose="020B0502020202020204" pitchFamily="34" charset="0"/>
              </a:rPr>
              <a:t>Jumlah</a:t>
            </a:r>
            <a:r>
              <a:rPr lang="en-US" b="1" dirty="0">
                <a:latin typeface="Century Gothic" panose="020B0502020202020204" pitchFamily="34" charset="0"/>
              </a:rPr>
              <a:t> </a:t>
            </a:r>
            <a:r>
              <a:rPr lang="en-US" b="1" dirty="0" err="1">
                <a:latin typeface="Century Gothic" panose="020B0502020202020204" pitchFamily="34" charset="0"/>
              </a:rPr>
              <a:t>Skor</a:t>
            </a:r>
            <a:r>
              <a:rPr lang="en-US" b="1" dirty="0">
                <a:latin typeface="Century Gothic" panose="020B0502020202020204" pitchFamily="34" charset="0"/>
              </a:rPr>
              <a:t> </a:t>
            </a:r>
            <a:r>
              <a:rPr lang="en-US" b="1" dirty="0" err="1" smtClean="0">
                <a:latin typeface="Century Gothic" panose="020B0502020202020204" pitchFamily="34" charset="0"/>
              </a:rPr>
              <a:t>Keseluruhan</a:t>
            </a:r>
            <a:r>
              <a:rPr lang="en-US" b="1" dirty="0" smtClean="0">
                <a:latin typeface="Century Gothic" panose="020B0502020202020204" pitchFamily="34" charset="0"/>
              </a:rPr>
              <a:t> (item)</a:t>
            </a:r>
            <a:r>
              <a:rPr lang="en-US" dirty="0" smtClean="0">
                <a:latin typeface="Century Gothic" panose="020B0502020202020204" pitchFamily="34" charset="0"/>
              </a:rPr>
              <a:t>.</a:t>
            </a:r>
            <a:endParaRPr lang="en-US" dirty="0">
              <a:latin typeface="Century Gothic" panose="020B0502020202020204" pitchFamily="34" charset="0"/>
            </a:endParaRPr>
          </a:p>
        </p:txBody>
      </p:sp>
      <p:sp>
        <p:nvSpPr>
          <p:cNvPr id="14" name="Title 1"/>
          <p:cNvSpPr txBox="1">
            <a:spLocks/>
          </p:cNvSpPr>
          <p:nvPr/>
        </p:nvSpPr>
        <p:spPr>
          <a:xfrm>
            <a:off x="568421" y="365542"/>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Penyediaan</a:t>
            </a:r>
            <a:r>
              <a:rPr lang="en-US" sz="2000" b="1" dirty="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Spesifikasi</a:t>
            </a:r>
            <a:r>
              <a:rPr lang="en-US" sz="2000" b="1" dirty="0" smtClean="0">
                <a:latin typeface="Arial" pitchFamily="34" charset="0"/>
                <a:ea typeface="Arial Unicode MS" panose="020B0604020202020204" pitchFamily="34" charset="-128"/>
                <a:cs typeface="Arial" pitchFamily="34" charset="0"/>
              </a:rPr>
              <a:t> – </a:t>
            </a:r>
            <a:r>
              <a:rPr lang="en-US" sz="2000" b="1" dirty="0" err="1" smtClean="0">
                <a:latin typeface="Arial" pitchFamily="34" charset="0"/>
                <a:ea typeface="Arial Unicode MS" panose="020B0604020202020204" pitchFamily="34" charset="-128"/>
                <a:cs typeface="Arial" pitchFamily="34" charset="0"/>
              </a:rPr>
              <a:t>Skor</a:t>
            </a:r>
            <a:r>
              <a:rPr lang="en-US" sz="2000" b="1" dirty="0" smtClean="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Keseluruhan</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10770112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59" t="7650" r="3238" b="6448"/>
          <a:stretch/>
        </p:blipFill>
        <p:spPr bwMode="auto">
          <a:xfrm>
            <a:off x="29980" y="464696"/>
            <a:ext cx="12135229" cy="6217920"/>
          </a:xfrm>
          <a:prstGeom prst="rect">
            <a:avLst/>
          </a:prstGeom>
          <a:noFill/>
          <a:ln w="9525">
            <a:solidFill>
              <a:schemeClr val="bg1"/>
            </a:solidFill>
            <a:miter lim="800000"/>
            <a:headEnd/>
            <a:tailEnd/>
          </a:ln>
        </p:spPr>
      </p:pic>
      <p:sp>
        <p:nvSpPr>
          <p:cNvPr id="4" name="Rectangle 3"/>
          <p:cNvSpPr/>
          <p:nvPr/>
        </p:nvSpPr>
        <p:spPr>
          <a:xfrm>
            <a:off x="2508980" y="2971800"/>
            <a:ext cx="3193320" cy="148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08980" y="4455200"/>
            <a:ext cx="9454420" cy="19755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5994400" y="203200"/>
            <a:ext cx="5969000" cy="3479800"/>
          </a:xfrm>
          <a:prstGeom prst="wedgeRectCallout">
            <a:avLst>
              <a:gd name="adj1" fmla="val -54174"/>
              <a:gd name="adj2" fmla="val 67774"/>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Skor</a:t>
            </a:r>
            <a:r>
              <a:rPr lang="en-US" dirty="0">
                <a:solidFill>
                  <a:schemeClr val="tx1"/>
                </a:solidFill>
              </a:rPr>
              <a:t> </a:t>
            </a:r>
            <a:r>
              <a:rPr lang="en-US" dirty="0" err="1">
                <a:solidFill>
                  <a:schemeClr val="tx1"/>
                </a:solidFill>
              </a:rPr>
              <a:t>Keseluruhan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Secara</a:t>
            </a:r>
            <a:r>
              <a:rPr lang="en-US" dirty="0">
                <a:solidFill>
                  <a:schemeClr val="tx1"/>
                </a:solidFill>
              </a:rPr>
              <a:t> </a:t>
            </a:r>
            <a:r>
              <a:rPr lang="en-US" dirty="0" err="1" smtClean="0">
                <a:solidFill>
                  <a:schemeClr val="tx1"/>
                </a:solidFill>
              </a:rPr>
              <a:t>pakej</a:t>
            </a:r>
            <a:r>
              <a:rPr lang="en-US" dirty="0">
                <a:solidFill>
                  <a:schemeClr val="tx1"/>
                </a:solidFill>
              </a:rPr>
              <a:t>:</a:t>
            </a:r>
            <a:r>
              <a:rPr lang="en-US" dirty="0" smtClean="0">
                <a:solidFill>
                  <a:schemeClr val="tx1"/>
                </a:solidFill>
              </a:rPr>
              <a:t> </a:t>
            </a:r>
            <a:r>
              <a:rPr lang="en-US" dirty="0" err="1" smtClean="0">
                <a:solidFill>
                  <a:schemeClr val="tx1"/>
                </a:solidFill>
              </a:rPr>
              <a:t>peratusan</a:t>
            </a:r>
            <a:r>
              <a:rPr lang="en-US" dirty="0" smtClean="0">
                <a:solidFill>
                  <a:schemeClr val="tx1"/>
                </a:solidFill>
              </a:rPr>
              <a:t> </a:t>
            </a:r>
            <a:r>
              <a:rPr lang="en-US" dirty="0" err="1">
                <a:solidFill>
                  <a:schemeClr val="tx1"/>
                </a:solidFill>
              </a:rPr>
              <a:t>skor</a:t>
            </a:r>
            <a:r>
              <a:rPr lang="en-US" dirty="0">
                <a:solidFill>
                  <a:schemeClr val="tx1"/>
                </a:solidFill>
              </a:rPr>
              <a:t> yang </a:t>
            </a:r>
            <a:r>
              <a:rPr lang="en-US" dirty="0" err="1">
                <a:solidFill>
                  <a:schemeClr val="tx1"/>
                </a:solidFill>
              </a:rPr>
              <a:t>akan</a:t>
            </a:r>
            <a:r>
              <a:rPr lang="en-US" dirty="0">
                <a:solidFill>
                  <a:schemeClr val="tx1"/>
                </a:solidFill>
              </a:rPr>
              <a:t> </a:t>
            </a:r>
            <a:r>
              <a:rPr lang="en-US" dirty="0" err="1">
                <a:solidFill>
                  <a:schemeClr val="tx1"/>
                </a:solidFill>
              </a:rPr>
              <a:t>diambil</a:t>
            </a:r>
            <a:r>
              <a:rPr lang="en-US" dirty="0">
                <a:solidFill>
                  <a:schemeClr val="tx1"/>
                </a:solidFill>
              </a:rPr>
              <a:t> </a:t>
            </a:r>
            <a:r>
              <a:rPr lang="en-US" dirty="0" err="1">
                <a:solidFill>
                  <a:schemeClr val="tx1"/>
                </a:solidFill>
              </a:rPr>
              <a:t>ambil</a:t>
            </a:r>
            <a:r>
              <a:rPr lang="en-US" dirty="0">
                <a:solidFill>
                  <a:schemeClr val="tx1"/>
                </a:solidFill>
              </a:rPr>
              <a:t> </a:t>
            </a:r>
            <a:r>
              <a:rPr lang="en-US" dirty="0" err="1">
                <a:solidFill>
                  <a:schemeClr val="tx1"/>
                </a:solidFill>
              </a:rPr>
              <a:t>kira</a:t>
            </a:r>
            <a:r>
              <a:rPr lang="en-US" dirty="0">
                <a:solidFill>
                  <a:schemeClr val="tx1"/>
                </a:solidFill>
              </a:rPr>
              <a:t> </a:t>
            </a:r>
            <a:r>
              <a:rPr lang="en-US" dirty="0" err="1">
                <a:solidFill>
                  <a:schemeClr val="tx1"/>
                </a:solidFill>
              </a:rPr>
              <a:t>dari</a:t>
            </a:r>
            <a:r>
              <a:rPr lang="en-US" dirty="0">
                <a:solidFill>
                  <a:schemeClr val="tx1"/>
                </a:solidFill>
              </a:rPr>
              <a:t> </a:t>
            </a:r>
            <a:r>
              <a:rPr lang="en-US" dirty="0" err="1">
                <a:solidFill>
                  <a:schemeClr val="tx1"/>
                </a:solidFill>
              </a:rPr>
              <a:t>penilaian</a:t>
            </a:r>
            <a:r>
              <a:rPr lang="en-US" dirty="0">
                <a:solidFill>
                  <a:schemeClr val="tx1"/>
                </a:solidFill>
              </a:rPr>
              <a:t> </a:t>
            </a:r>
            <a:r>
              <a:rPr lang="en-US" dirty="0" err="1">
                <a:solidFill>
                  <a:schemeClr val="tx1"/>
                </a:solidFill>
              </a:rPr>
              <a:t>teknikal</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kewangan</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dijadikan</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keseluruhan</a:t>
            </a:r>
            <a:r>
              <a:rPr lang="en-US" dirty="0">
                <a:solidFill>
                  <a:schemeClr val="tx1"/>
                </a:solidFill>
              </a:rPr>
              <a:t>. </a:t>
            </a:r>
          </a:p>
          <a:p>
            <a:pPr marL="285750" indent="-285750">
              <a:buFont typeface="Arial" panose="020B0604020202020204" pitchFamily="34" charset="0"/>
              <a:buChar char="•"/>
            </a:pPr>
            <a:r>
              <a:rPr lang="en-US" dirty="0" err="1">
                <a:solidFill>
                  <a:schemeClr val="tx1"/>
                </a:solidFill>
              </a:rPr>
              <a:t>Peratusan</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teknikal</a:t>
            </a:r>
            <a:r>
              <a:rPr lang="en-US" dirty="0">
                <a:solidFill>
                  <a:schemeClr val="tx1"/>
                </a:solidFill>
              </a:rPr>
              <a:t> yang </a:t>
            </a:r>
            <a:r>
              <a:rPr lang="en-US" dirty="0" err="1">
                <a:solidFill>
                  <a:schemeClr val="tx1"/>
                </a:solidFill>
              </a:rPr>
              <a:t>akan</a:t>
            </a:r>
            <a:r>
              <a:rPr lang="en-US" dirty="0">
                <a:solidFill>
                  <a:schemeClr val="tx1"/>
                </a:solidFill>
              </a:rPr>
              <a:t> </a:t>
            </a:r>
            <a:r>
              <a:rPr lang="en-US" dirty="0" err="1">
                <a:solidFill>
                  <a:schemeClr val="tx1"/>
                </a:solidFill>
              </a:rPr>
              <a:t>diambil</a:t>
            </a:r>
            <a:r>
              <a:rPr lang="en-US" dirty="0">
                <a:solidFill>
                  <a:schemeClr val="tx1"/>
                </a:solidFill>
              </a:rPr>
              <a:t> </a:t>
            </a:r>
            <a:r>
              <a:rPr lang="en-US" dirty="0" err="1">
                <a:solidFill>
                  <a:schemeClr val="tx1"/>
                </a:solidFill>
              </a:rPr>
              <a:t>kira</a:t>
            </a:r>
            <a:r>
              <a:rPr lang="en-US" dirty="0">
                <a:solidFill>
                  <a:schemeClr val="tx1"/>
                </a:solidFill>
              </a:rPr>
              <a:t> </a:t>
            </a:r>
            <a:r>
              <a:rPr lang="en-US" dirty="0" err="1">
                <a:solidFill>
                  <a:schemeClr val="tx1"/>
                </a:solidFill>
              </a:rPr>
              <a:t>tidak</a:t>
            </a:r>
            <a:r>
              <a:rPr lang="en-US" dirty="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kurang</a:t>
            </a:r>
            <a:r>
              <a:rPr lang="en-US" dirty="0">
                <a:solidFill>
                  <a:schemeClr val="tx1"/>
                </a:solidFill>
              </a:rPr>
              <a:t> </a:t>
            </a:r>
            <a:r>
              <a:rPr lang="en-US" dirty="0" err="1">
                <a:solidFill>
                  <a:schemeClr val="tx1"/>
                </a:solidFill>
              </a:rPr>
              <a:t>dari</a:t>
            </a:r>
            <a:r>
              <a:rPr lang="en-US" dirty="0">
                <a:solidFill>
                  <a:schemeClr val="tx1"/>
                </a:solidFill>
              </a:rPr>
              <a:t> </a:t>
            </a:r>
            <a:r>
              <a:rPr lang="en-US" dirty="0" smtClean="0">
                <a:solidFill>
                  <a:schemeClr val="tx1"/>
                </a:solidFill>
              </a:rPr>
              <a:t>50%</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Secara</a:t>
            </a:r>
            <a:r>
              <a:rPr lang="en-US" dirty="0">
                <a:solidFill>
                  <a:schemeClr val="tx1"/>
                </a:solidFill>
              </a:rPr>
              <a:t> </a:t>
            </a:r>
            <a:r>
              <a:rPr lang="en-US" dirty="0" smtClean="0">
                <a:solidFill>
                  <a:schemeClr val="tx1"/>
                </a:solidFill>
              </a:rPr>
              <a:t>item: </a:t>
            </a:r>
            <a:r>
              <a:rPr lang="en-US" dirty="0" err="1">
                <a:solidFill>
                  <a:schemeClr val="tx1"/>
                </a:solidFill>
              </a:rPr>
              <a:t>perlu</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peratusan</a:t>
            </a:r>
            <a:r>
              <a:rPr lang="en-US" dirty="0">
                <a:solidFill>
                  <a:schemeClr val="tx1"/>
                </a:solidFill>
              </a:rPr>
              <a:t> </a:t>
            </a:r>
            <a:r>
              <a:rPr lang="en-US" dirty="0" err="1">
                <a:solidFill>
                  <a:schemeClr val="tx1"/>
                </a:solidFill>
              </a:rPr>
              <a:t>skor</a:t>
            </a:r>
            <a:r>
              <a:rPr lang="en-US" dirty="0">
                <a:solidFill>
                  <a:schemeClr val="tx1"/>
                </a:solidFill>
              </a:rPr>
              <a:t> yang </a:t>
            </a:r>
            <a:r>
              <a:rPr lang="en-US" dirty="0" err="1">
                <a:solidFill>
                  <a:schemeClr val="tx1"/>
                </a:solidFill>
              </a:rPr>
              <a:t>akan</a:t>
            </a:r>
            <a:r>
              <a:rPr lang="en-US" dirty="0">
                <a:solidFill>
                  <a:schemeClr val="tx1"/>
                </a:solidFill>
              </a:rPr>
              <a:t> </a:t>
            </a:r>
            <a:r>
              <a:rPr lang="en-US" dirty="0" err="1">
                <a:solidFill>
                  <a:schemeClr val="tx1"/>
                </a:solidFill>
              </a:rPr>
              <a:t>diambil</a:t>
            </a:r>
            <a:r>
              <a:rPr lang="en-US" dirty="0">
                <a:solidFill>
                  <a:schemeClr val="tx1"/>
                </a:solidFill>
              </a:rPr>
              <a:t> </a:t>
            </a:r>
            <a:r>
              <a:rPr lang="en-US" dirty="0" err="1">
                <a:solidFill>
                  <a:schemeClr val="tx1"/>
                </a:solidFill>
              </a:rPr>
              <a:t>kira</a:t>
            </a:r>
            <a:r>
              <a:rPr lang="en-US" dirty="0">
                <a:solidFill>
                  <a:schemeClr val="tx1"/>
                </a:solidFill>
              </a:rPr>
              <a:t> </a:t>
            </a:r>
            <a:r>
              <a:rPr lang="en-US" dirty="0" err="1">
                <a:solidFill>
                  <a:schemeClr val="tx1"/>
                </a:solidFill>
              </a:rPr>
              <a:t>dari</a:t>
            </a:r>
            <a:r>
              <a:rPr lang="en-US" dirty="0">
                <a:solidFill>
                  <a:schemeClr val="tx1"/>
                </a:solidFill>
              </a:rPr>
              <a:t> </a:t>
            </a:r>
            <a:r>
              <a:rPr lang="en-US" dirty="0" err="1">
                <a:solidFill>
                  <a:schemeClr val="tx1"/>
                </a:solidFill>
              </a:rPr>
              <a:t>penilaian</a:t>
            </a:r>
            <a:r>
              <a:rPr lang="en-US" dirty="0">
                <a:solidFill>
                  <a:schemeClr val="tx1"/>
                </a:solidFill>
              </a:rPr>
              <a:t> </a:t>
            </a:r>
            <a:r>
              <a:rPr lang="en-US" dirty="0" err="1">
                <a:solidFill>
                  <a:schemeClr val="tx1"/>
                </a:solidFill>
              </a:rPr>
              <a:t>teknikal</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kewangan</a:t>
            </a:r>
            <a:r>
              <a:rPr lang="en-US" dirty="0">
                <a:solidFill>
                  <a:schemeClr val="tx1"/>
                </a:solidFill>
              </a:rPr>
              <a:t> </a:t>
            </a:r>
            <a:r>
              <a:rPr lang="en-US" dirty="0" err="1">
                <a:solidFill>
                  <a:schemeClr val="tx1"/>
                </a:solidFill>
              </a:rPr>
              <a:t>bagi</a:t>
            </a:r>
            <a:r>
              <a:rPr lang="en-US" dirty="0">
                <a:solidFill>
                  <a:schemeClr val="tx1"/>
                </a:solidFill>
              </a:rPr>
              <a:t> item </a:t>
            </a:r>
            <a:r>
              <a:rPr lang="en-US" dirty="0" err="1">
                <a:solidFill>
                  <a:schemeClr val="tx1"/>
                </a:solidFill>
              </a:rPr>
              <a:t>dan</a:t>
            </a:r>
            <a:r>
              <a:rPr lang="en-US" dirty="0">
                <a:solidFill>
                  <a:schemeClr val="tx1"/>
                </a:solidFill>
              </a:rPr>
              <a:t> </a:t>
            </a:r>
            <a:r>
              <a:rPr lang="en-US" dirty="0" err="1">
                <a:solidFill>
                  <a:schemeClr val="tx1"/>
                </a:solidFill>
              </a:rPr>
              <a:t>elemen</a:t>
            </a:r>
            <a:r>
              <a:rPr lang="en-US" dirty="0">
                <a:solidFill>
                  <a:schemeClr val="tx1"/>
                </a:solidFill>
              </a:rPr>
              <a:t> lain </a:t>
            </a:r>
            <a:r>
              <a:rPr lang="en-US" dirty="0" err="1">
                <a:solidFill>
                  <a:schemeClr val="tx1"/>
                </a:solidFill>
              </a:rPr>
              <a:t>untuk</a:t>
            </a:r>
            <a:r>
              <a:rPr lang="en-US" dirty="0">
                <a:solidFill>
                  <a:schemeClr val="tx1"/>
                </a:solidFill>
              </a:rPr>
              <a:t> </a:t>
            </a:r>
            <a:r>
              <a:rPr lang="en-US" dirty="0" err="1">
                <a:solidFill>
                  <a:schemeClr val="tx1"/>
                </a:solidFill>
              </a:rPr>
              <a:t>dijadikan</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keseluruhan</a:t>
            </a:r>
            <a:r>
              <a:rPr lang="en-US" dirty="0">
                <a:solidFill>
                  <a:schemeClr val="tx1"/>
                </a:solidFill>
              </a:rPr>
              <a:t> </a:t>
            </a:r>
            <a:r>
              <a:rPr lang="en-US" dirty="0" err="1">
                <a:solidFill>
                  <a:schemeClr val="tx1"/>
                </a:solidFill>
              </a:rPr>
              <a:t>setiap</a:t>
            </a:r>
            <a:r>
              <a:rPr lang="en-US" dirty="0">
                <a:solidFill>
                  <a:schemeClr val="tx1"/>
                </a:solidFill>
              </a:rPr>
              <a:t> item</a:t>
            </a:r>
          </a:p>
          <a:p>
            <a:pPr marL="285750" indent="-285750">
              <a:buFont typeface="Arial" panose="020B0604020202020204" pitchFamily="34" charset="0"/>
              <a:buChar char="•"/>
            </a:pPr>
            <a:r>
              <a:rPr lang="en-US" dirty="0" err="1">
                <a:solidFill>
                  <a:schemeClr val="tx1"/>
                </a:solidFill>
              </a:rPr>
              <a:t>Menetapkan</a:t>
            </a:r>
            <a:r>
              <a:rPr lang="en-US" dirty="0">
                <a:solidFill>
                  <a:schemeClr val="tx1"/>
                </a:solidFill>
              </a:rPr>
              <a:t> </a:t>
            </a:r>
            <a:r>
              <a:rPr lang="en-US" dirty="0" err="1">
                <a:solidFill>
                  <a:schemeClr val="tx1"/>
                </a:solidFill>
              </a:rPr>
              <a:t>tahap</a:t>
            </a:r>
            <a:r>
              <a:rPr lang="en-US" dirty="0">
                <a:solidFill>
                  <a:schemeClr val="tx1"/>
                </a:solidFill>
              </a:rPr>
              <a:t> lulus </a:t>
            </a:r>
            <a:r>
              <a:rPr lang="en-US" dirty="0" err="1">
                <a:solidFill>
                  <a:schemeClr val="tx1"/>
                </a:solidFill>
              </a:rPr>
              <a:t>keseluruhan</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pakej</a:t>
            </a:r>
            <a:r>
              <a:rPr lang="en-US" dirty="0">
                <a:solidFill>
                  <a:schemeClr val="tx1"/>
                </a:solidFill>
              </a:rPr>
              <a:t> </a:t>
            </a:r>
            <a:r>
              <a:rPr lang="en-US" dirty="0" err="1">
                <a:solidFill>
                  <a:schemeClr val="tx1"/>
                </a:solidFill>
              </a:rPr>
              <a:t>dan</a:t>
            </a:r>
            <a:r>
              <a:rPr lang="en-US" dirty="0">
                <a:solidFill>
                  <a:schemeClr val="tx1"/>
                </a:solidFill>
              </a:rPr>
              <a:t> </a:t>
            </a:r>
            <a:r>
              <a:rPr lang="en-US" dirty="0" smtClean="0">
                <a:solidFill>
                  <a:schemeClr val="tx1"/>
                </a:solidFill>
              </a:rPr>
              <a:t>item</a:t>
            </a:r>
          </a:p>
          <a:p>
            <a:pPr marL="285750" indent="-285750">
              <a:buFont typeface="Arial" panose="020B0604020202020204" pitchFamily="34" charset="0"/>
              <a:buChar char="•"/>
            </a:pPr>
            <a:r>
              <a:rPr lang="en-US" dirty="0" err="1" smtClean="0">
                <a:solidFill>
                  <a:schemeClr val="tx1"/>
                </a:solidFill>
              </a:rPr>
              <a:t>Jumlah</a:t>
            </a:r>
            <a:r>
              <a:rPr lang="en-US" dirty="0" smtClean="0">
                <a:solidFill>
                  <a:schemeClr val="tx1"/>
                </a:solidFill>
              </a:rPr>
              <a:t> </a:t>
            </a:r>
            <a:r>
              <a:rPr lang="en-US" dirty="0" err="1" smtClean="0">
                <a:solidFill>
                  <a:schemeClr val="tx1"/>
                </a:solidFill>
              </a:rPr>
              <a:t>skor</a:t>
            </a:r>
            <a:r>
              <a:rPr lang="en-US" dirty="0" smtClean="0">
                <a:solidFill>
                  <a:schemeClr val="tx1"/>
                </a:solidFill>
              </a:rPr>
              <a:t> </a:t>
            </a:r>
            <a:r>
              <a:rPr lang="en-US" dirty="0" err="1" smtClean="0">
                <a:solidFill>
                  <a:schemeClr val="tx1"/>
                </a:solidFill>
              </a:rPr>
              <a:t>mengikut</a:t>
            </a:r>
            <a:r>
              <a:rPr lang="en-US" dirty="0" smtClean="0">
                <a:solidFill>
                  <a:schemeClr val="tx1"/>
                </a:solidFill>
              </a:rPr>
              <a:t> </a:t>
            </a:r>
            <a:r>
              <a:rPr lang="en-US" dirty="0" err="1" smtClean="0">
                <a:solidFill>
                  <a:schemeClr val="tx1"/>
                </a:solidFill>
              </a:rPr>
              <a:t>Pakej</a:t>
            </a:r>
            <a:r>
              <a:rPr lang="en-US" dirty="0" smtClean="0">
                <a:solidFill>
                  <a:schemeClr val="tx1"/>
                </a:solidFill>
              </a:rPr>
              <a:t> / Item </a:t>
            </a:r>
            <a:r>
              <a:rPr lang="en-US" dirty="0" err="1" smtClean="0">
                <a:solidFill>
                  <a:schemeClr val="tx1"/>
                </a:solidFill>
              </a:rPr>
              <a:t>perlu</a:t>
            </a:r>
            <a:r>
              <a:rPr lang="en-US" dirty="0" smtClean="0">
                <a:solidFill>
                  <a:schemeClr val="tx1"/>
                </a:solidFill>
              </a:rPr>
              <a:t> 100%</a:t>
            </a:r>
            <a:endParaRPr lang="en-US" dirty="0">
              <a:solidFill>
                <a:schemeClr val="tx1"/>
              </a:solidFill>
            </a:endParaRPr>
          </a:p>
        </p:txBody>
      </p:sp>
      <p:sp>
        <p:nvSpPr>
          <p:cNvPr id="2" name="Oval 1"/>
          <p:cNvSpPr/>
          <p:nvPr/>
        </p:nvSpPr>
        <p:spPr>
          <a:xfrm>
            <a:off x="4748849" y="3325674"/>
            <a:ext cx="772885" cy="10395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942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62505"/>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2" y="1303507"/>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6" y="1347254"/>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033406" y="1545170"/>
            <a:ext cx="9750762" cy="4524315"/>
          </a:xfrm>
          <a:prstGeom prst="rect">
            <a:avLst/>
          </a:prstGeom>
        </p:spPr>
        <p:txBody>
          <a:bodyPr wrap="square">
            <a:spAutoFit/>
          </a:bodyPr>
          <a:lstStyle/>
          <a:p>
            <a:pPr marL="463550" indent="-463550">
              <a:buFont typeface="Wingdings" panose="05000000000000000000" pitchFamily="2" charset="2"/>
              <a:buChar char="§"/>
            </a:pPr>
            <a:r>
              <a:rPr lang="en-US" dirty="0" err="1">
                <a:latin typeface="Century Gothic" panose="020B0502020202020204" pitchFamily="34" charset="0"/>
              </a:rPr>
              <a:t>Mengemukakan</a:t>
            </a:r>
            <a:r>
              <a:rPr lang="en-US" dirty="0">
                <a:latin typeface="Century Gothic" panose="020B0502020202020204" pitchFamily="34" charset="0"/>
              </a:rPr>
              <a:t> </a:t>
            </a:r>
            <a:r>
              <a:rPr lang="en-US" dirty="0" err="1">
                <a:latin typeface="Century Gothic" panose="020B0502020202020204" pitchFamily="34" charset="0"/>
              </a:rPr>
              <a:t>spesifikasi</a:t>
            </a:r>
            <a:r>
              <a:rPr lang="en-US" dirty="0">
                <a:latin typeface="Century Gothic" panose="020B0502020202020204" pitchFamily="34" charset="0"/>
              </a:rPr>
              <a:t> </a:t>
            </a:r>
            <a:r>
              <a:rPr lang="en-US" dirty="0" err="1">
                <a:latin typeface="Century Gothic" panose="020B0502020202020204" pitchFamily="34" charset="0"/>
              </a:rPr>
              <a:t>ke</a:t>
            </a:r>
            <a:r>
              <a:rPr lang="en-US" dirty="0">
                <a:latin typeface="Century Gothic" panose="020B0502020202020204" pitchFamily="34" charset="0"/>
              </a:rPr>
              <a:t>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kementerian</a:t>
            </a:r>
            <a:r>
              <a:rPr lang="en-US" dirty="0">
                <a:latin typeface="Century Gothic" panose="020B0502020202020204" pitchFamily="34" charset="0"/>
              </a:rPr>
              <a:t> </a:t>
            </a:r>
            <a:r>
              <a:rPr lang="en-US" dirty="0" err="1">
                <a:latin typeface="Century Gothic" panose="020B0502020202020204" pitchFamily="34" charset="0"/>
              </a:rPr>
              <a:t>jika</a:t>
            </a:r>
            <a:r>
              <a:rPr lang="en-US" dirty="0">
                <a:latin typeface="Century Gothic" panose="020B0502020202020204" pitchFamily="34" charset="0"/>
              </a:rPr>
              <a:t>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berbuat</a:t>
            </a:r>
            <a:r>
              <a:rPr lang="en-US" dirty="0">
                <a:latin typeface="Century Gothic" panose="020B0502020202020204" pitchFamily="34" charset="0"/>
              </a:rPr>
              <a:t> </a:t>
            </a:r>
            <a:r>
              <a:rPr lang="en-US" dirty="0" err="1">
                <a:latin typeface="Century Gothic" panose="020B0502020202020204" pitchFamily="34" charset="0"/>
              </a:rPr>
              <a:t>demikian</a:t>
            </a:r>
            <a:endParaRPr lang="en-US" dirty="0">
              <a:latin typeface="Century Gothic" panose="020B0502020202020204" pitchFamily="34" charset="0"/>
            </a:endParaRPr>
          </a:p>
          <a:p>
            <a:pPr marL="463550" indent="-463550">
              <a:buFont typeface="Wingdings" panose="05000000000000000000" pitchFamily="2" charset="2"/>
              <a:buChar char="§"/>
            </a:pPr>
            <a:endParaRPr lang="en-US" dirty="0">
              <a:latin typeface="Century Gothic" panose="020B0502020202020204" pitchFamily="34" charset="0"/>
            </a:endParaRPr>
          </a:p>
          <a:p>
            <a:pPr marL="463550" indent="-463550">
              <a:buFont typeface="Wingdings" panose="05000000000000000000" pitchFamily="2" charset="2"/>
              <a:buChar char="§"/>
            </a:pPr>
            <a:r>
              <a:rPr lang="en-US" dirty="0" err="1">
                <a:latin typeface="Century Gothic" panose="020B0502020202020204" pitchFamily="34" charset="0"/>
              </a:rPr>
              <a:t>Pengesahan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ahli</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perakuan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Pengerusi</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Spesifikasi</a:t>
            </a:r>
            <a:endParaRPr lang="en-US" dirty="0">
              <a:latin typeface="Century Gothic" panose="020B0502020202020204" pitchFamily="34" charset="0"/>
            </a:endParaRPr>
          </a:p>
          <a:p>
            <a:endParaRPr lang="en-US" dirty="0">
              <a:latin typeface="Century Gothic" panose="020B0502020202020204" pitchFamily="34" charset="0"/>
            </a:endParaRPr>
          </a:p>
          <a:p>
            <a:pPr marL="463550" indent="-463550">
              <a:buFont typeface="Wingdings" panose="05000000000000000000" pitchFamily="2" charset="2"/>
              <a:buChar char="§"/>
            </a:pPr>
            <a:r>
              <a:rPr lang="en-US" dirty="0" err="1">
                <a:latin typeface="Century Gothic" panose="020B0502020202020204" pitchFamily="34" charset="0"/>
              </a:rPr>
              <a:t>Pindaan</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spesifikasi</a:t>
            </a:r>
            <a:r>
              <a:rPr lang="en-US" dirty="0">
                <a:latin typeface="Century Gothic" panose="020B0502020202020204" pitchFamily="34" charset="0"/>
              </a:rPr>
              <a:t> yang </a:t>
            </a:r>
            <a:r>
              <a:rPr lang="en-US" dirty="0" err="1">
                <a:latin typeface="Century Gothic" panose="020B0502020202020204" pitchFamily="34" charset="0"/>
              </a:rPr>
              <a:t>telah</a:t>
            </a:r>
            <a:r>
              <a:rPr lang="en-US" dirty="0">
                <a:latin typeface="Century Gothic" panose="020B0502020202020204" pitchFamily="34" charset="0"/>
              </a:rPr>
              <a:t> </a:t>
            </a:r>
            <a:r>
              <a:rPr lang="en-US" dirty="0" err="1">
                <a:latin typeface="Century Gothic" panose="020B0502020202020204" pitchFamily="34" charset="0"/>
              </a:rPr>
              <a:t>diperakui</a:t>
            </a:r>
            <a:r>
              <a:rPr lang="en-US" dirty="0">
                <a:latin typeface="Century Gothic" panose="020B0502020202020204" pitchFamily="34" charset="0"/>
              </a:rPr>
              <a:t> (</a:t>
            </a:r>
            <a:r>
              <a:rPr lang="en-US" dirty="0" err="1">
                <a:latin typeface="Century Gothic" panose="020B0502020202020204" pitchFamily="34" charset="0"/>
              </a:rPr>
              <a:t>pengesahan</a:t>
            </a:r>
            <a:r>
              <a:rPr lang="en-US" dirty="0">
                <a:latin typeface="Century Gothic" panose="020B0502020202020204" pitchFamily="34" charset="0"/>
              </a:rPr>
              <a:t> </a:t>
            </a:r>
            <a:r>
              <a:rPr lang="en-US" dirty="0" err="1" smtClean="0">
                <a:latin typeface="Century Gothic" panose="020B0502020202020204" pitchFamily="34" charset="0"/>
              </a:rPr>
              <a:t>dan</a:t>
            </a:r>
            <a:r>
              <a:rPr lang="en-US" dirty="0" smtClean="0">
                <a:latin typeface="Century Gothic" panose="020B0502020202020204" pitchFamily="34" charset="0"/>
              </a:rPr>
              <a:t> </a:t>
            </a:r>
            <a:r>
              <a:rPr lang="en-US" dirty="0" err="1">
                <a:latin typeface="Century Gothic" panose="020B0502020202020204" pitchFamily="34" charset="0"/>
              </a:rPr>
              <a:t>perakuan</a:t>
            </a:r>
            <a:r>
              <a:rPr lang="en-US" dirty="0">
                <a:latin typeface="Century Gothic" panose="020B0502020202020204" pitchFamily="34" charset="0"/>
              </a:rPr>
              <a:t> </a:t>
            </a:r>
            <a:r>
              <a:rPr lang="en-US" dirty="0" err="1">
                <a:latin typeface="Century Gothic" panose="020B0502020202020204" pitchFamily="34" charset="0"/>
              </a:rPr>
              <a:t>semula</a:t>
            </a:r>
            <a:r>
              <a:rPr lang="en-US" dirty="0">
                <a:latin typeface="Century Gothic" panose="020B0502020202020204" pitchFamily="34" charset="0"/>
              </a:rPr>
              <a:t> </a:t>
            </a:r>
            <a:r>
              <a:rPr lang="en-US" dirty="0" err="1">
                <a:latin typeface="Century Gothic" panose="020B0502020202020204" pitchFamily="34" charset="0"/>
              </a:rPr>
              <a:t>diperlukan</a:t>
            </a:r>
            <a:r>
              <a:rPr lang="en-US" dirty="0">
                <a:latin typeface="Century Gothic" panose="020B0502020202020204" pitchFamily="34" charset="0"/>
              </a:rPr>
              <a:t>)</a:t>
            </a:r>
            <a:r>
              <a:rPr lang="en-US" dirty="0" err="1">
                <a:latin typeface="Century Gothic" panose="020B0502020202020204" pitchFamily="34" charset="0"/>
              </a:rPr>
              <a:t>tertakluk</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perkara</a:t>
            </a:r>
            <a:r>
              <a:rPr lang="en-US" dirty="0">
                <a:latin typeface="Century Gothic" panose="020B0502020202020204" pitchFamily="34" charset="0"/>
              </a:rPr>
              <a:t> </a:t>
            </a:r>
            <a:r>
              <a:rPr lang="en-US" dirty="0" err="1">
                <a:latin typeface="Century Gothic" panose="020B0502020202020204" pitchFamily="34" charset="0"/>
              </a:rPr>
              <a:t>berikut</a:t>
            </a:r>
            <a:r>
              <a:rPr lang="en-US" dirty="0">
                <a:latin typeface="Century Gothic" panose="020B0502020202020204" pitchFamily="34" charset="0"/>
              </a:rPr>
              <a:t> </a:t>
            </a:r>
            <a:r>
              <a:rPr lang="en-US" dirty="0" err="1">
                <a:latin typeface="Century Gothic" panose="020B0502020202020204" pitchFamily="34" charset="0"/>
              </a:rPr>
              <a:t>sahaja</a:t>
            </a:r>
            <a:r>
              <a:rPr lang="en-US" dirty="0">
                <a:latin typeface="Century Gothic" panose="020B0502020202020204" pitchFamily="34" charset="0"/>
              </a:rPr>
              <a:t> :</a:t>
            </a:r>
          </a:p>
          <a:p>
            <a:pPr marL="920750" lvl="1" indent="-463550">
              <a:buFont typeface="Wingdings" panose="05000000000000000000" pitchFamily="2" charset="2"/>
              <a:buChar char="ü"/>
            </a:pPr>
            <a:r>
              <a:rPr lang="en-US" dirty="0" err="1">
                <a:latin typeface="Century Gothic" panose="020B0502020202020204" pitchFamily="34" charset="0"/>
              </a:rPr>
              <a:t>Pindaan</a:t>
            </a:r>
            <a:r>
              <a:rPr lang="en-US" dirty="0">
                <a:latin typeface="Century Gothic" panose="020B0502020202020204" pitchFamily="34" charset="0"/>
              </a:rPr>
              <a:t> </a:t>
            </a:r>
            <a:r>
              <a:rPr lang="en-US" dirty="0" err="1">
                <a:latin typeface="Century Gothic" panose="020B0502020202020204" pitchFamily="34" charset="0"/>
              </a:rPr>
              <a:t>ejaan</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spesifikasi</a:t>
            </a:r>
            <a:endParaRPr lang="en-US" dirty="0">
              <a:latin typeface="Century Gothic" panose="020B0502020202020204" pitchFamily="34" charset="0"/>
            </a:endParaRPr>
          </a:p>
          <a:p>
            <a:pPr marL="920750" lvl="1" indent="-463550">
              <a:buFont typeface="Wingdings" panose="05000000000000000000" pitchFamily="2" charset="2"/>
              <a:buChar char="ü"/>
            </a:pPr>
            <a:r>
              <a:rPr lang="en-US" dirty="0" err="1">
                <a:latin typeface="Century Gothic" panose="020B0502020202020204" pitchFamily="34" charset="0"/>
              </a:rPr>
              <a:t>Pindaan</a:t>
            </a:r>
            <a:r>
              <a:rPr lang="en-US" dirty="0">
                <a:latin typeface="Century Gothic" panose="020B0502020202020204" pitchFamily="34" charset="0"/>
              </a:rPr>
              <a:t> </a:t>
            </a:r>
            <a:r>
              <a:rPr lang="en-US" dirty="0" err="1" smtClean="0">
                <a:latin typeface="Century Gothic" panose="020B0502020202020204" pitchFamily="34" charset="0"/>
              </a:rPr>
              <a:t>kuantiti</a:t>
            </a:r>
            <a:r>
              <a:rPr lang="en-US" dirty="0" smtClean="0">
                <a:latin typeface="Century Gothic" panose="020B0502020202020204" pitchFamily="34" charset="0"/>
              </a:rPr>
              <a:t> </a:t>
            </a:r>
            <a:r>
              <a:rPr lang="en-US" dirty="0" err="1">
                <a:latin typeface="Century Gothic" panose="020B0502020202020204" pitchFamily="34" charset="0"/>
              </a:rPr>
              <a:t>serta</a:t>
            </a:r>
            <a:r>
              <a:rPr lang="en-US" dirty="0">
                <a:latin typeface="Century Gothic" panose="020B0502020202020204" pitchFamily="34" charset="0"/>
              </a:rPr>
              <a:t> </a:t>
            </a:r>
            <a:r>
              <a:rPr lang="en-US" dirty="0" err="1">
                <a:latin typeface="Century Gothic" panose="020B0502020202020204" pitchFamily="34" charset="0"/>
              </a:rPr>
              <a:t>jumlah</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indikatif</a:t>
            </a:r>
            <a:r>
              <a:rPr lang="en-US" dirty="0">
                <a:latin typeface="Century Gothic" panose="020B0502020202020204" pitchFamily="34" charset="0"/>
              </a:rPr>
              <a:t> item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masih</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had </a:t>
            </a:r>
            <a:r>
              <a:rPr lang="en-US" dirty="0" err="1">
                <a:latin typeface="Century Gothic" panose="020B0502020202020204" pitchFamily="34" charset="0"/>
              </a:rPr>
              <a:t>nilai</a:t>
            </a:r>
            <a:r>
              <a:rPr lang="en-US" dirty="0">
                <a:latin typeface="Century Gothic" panose="020B0502020202020204" pitchFamily="34" charset="0"/>
              </a:rPr>
              <a:t> </a:t>
            </a:r>
            <a:r>
              <a:rPr lang="en-US" dirty="0" err="1">
                <a:latin typeface="Century Gothic" panose="020B0502020202020204" pitchFamily="34" charset="0"/>
              </a:rPr>
              <a:t>perolehan</a:t>
            </a:r>
            <a:r>
              <a:rPr lang="en-US" dirty="0">
                <a:latin typeface="Century Gothic" panose="020B0502020202020204" pitchFamily="34" charset="0"/>
              </a:rPr>
              <a:t> yang </a:t>
            </a:r>
            <a:r>
              <a:rPr lang="en-US" dirty="0" err="1">
                <a:latin typeface="Century Gothic" panose="020B0502020202020204" pitchFamily="34" charset="0"/>
              </a:rPr>
              <a:t>ditetapkan</a:t>
            </a:r>
            <a:r>
              <a:rPr lang="en-US" dirty="0">
                <a:latin typeface="Century Gothic" panose="020B0502020202020204" pitchFamily="34" charset="0"/>
              </a:rPr>
              <a:t> di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awal</a:t>
            </a:r>
            <a:endParaRPr lang="en-US" dirty="0">
              <a:latin typeface="Century Gothic" panose="020B0502020202020204" pitchFamily="34" charset="0"/>
            </a:endParaRPr>
          </a:p>
          <a:p>
            <a:pPr lvl="1"/>
            <a:endParaRPr lang="en-US" dirty="0">
              <a:latin typeface="Century Gothic" panose="020B0502020202020204" pitchFamily="34" charset="0"/>
            </a:endParaRPr>
          </a:p>
          <a:p>
            <a:pPr marL="463550" indent="-463550">
              <a:buFont typeface="Wingdings" panose="05000000000000000000" pitchFamily="2" charset="2"/>
              <a:buChar char="§"/>
            </a:pPr>
            <a:r>
              <a:rPr lang="en-US" dirty="0" err="1">
                <a:latin typeface="Century Gothic" panose="020B0502020202020204" pitchFamily="34" charset="0"/>
              </a:rPr>
              <a:t>Pindaan</a:t>
            </a:r>
            <a:r>
              <a:rPr lang="en-US" dirty="0">
                <a:latin typeface="Century Gothic" panose="020B0502020202020204" pitchFamily="34" charset="0"/>
              </a:rPr>
              <a:t> yang </a:t>
            </a:r>
            <a:r>
              <a:rPr lang="en-US" dirty="0" err="1">
                <a:latin typeface="Century Gothic" panose="020B0502020202020204" pitchFamily="34" charset="0"/>
              </a:rPr>
              <a:t>melibatkan</a:t>
            </a:r>
            <a:r>
              <a:rPr lang="en-US" dirty="0">
                <a:latin typeface="Century Gothic" panose="020B0502020202020204" pitchFamily="34" charset="0"/>
              </a:rPr>
              <a:t> </a:t>
            </a:r>
            <a:r>
              <a:rPr lang="en-US" dirty="0" err="1">
                <a:latin typeface="Century Gothic" panose="020B0502020202020204" pitchFamily="34" charset="0"/>
              </a:rPr>
              <a:t>penambahan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pengguguran</a:t>
            </a:r>
            <a:r>
              <a:rPr lang="en-US" dirty="0">
                <a:latin typeface="Century Gothic" panose="020B0502020202020204" pitchFamily="34" charset="0"/>
              </a:rPr>
              <a:t> item/</a:t>
            </a:r>
            <a:r>
              <a:rPr lang="en-US" dirty="0" err="1">
                <a:latin typeface="Century Gothic" panose="020B0502020202020204" pitchFamily="34" charset="0"/>
              </a:rPr>
              <a:t>spesifikasi</a:t>
            </a:r>
            <a:r>
              <a:rPr lang="en-US" dirty="0">
                <a:latin typeface="Century Gothic" panose="020B0502020202020204" pitchFamily="34" charset="0"/>
              </a:rPr>
              <a:t> </a:t>
            </a:r>
            <a:r>
              <a:rPr lang="en-US" dirty="0" err="1">
                <a:latin typeface="Century Gothic" panose="020B0502020202020204" pitchFamily="34" charset="0"/>
              </a:rPr>
              <a:t>tidak</a:t>
            </a:r>
            <a:r>
              <a:rPr lang="en-US" dirty="0">
                <a:latin typeface="Century Gothic" panose="020B0502020202020204" pitchFamily="34" charset="0"/>
              </a:rPr>
              <a:t> </a:t>
            </a:r>
            <a:r>
              <a:rPr lang="en-US" dirty="0" err="1" smtClean="0">
                <a:latin typeface="Century Gothic" panose="020B0502020202020204" pitchFamily="34" charset="0"/>
              </a:rPr>
              <a:t>dibenarkan</a:t>
            </a:r>
            <a:r>
              <a:rPr lang="en-US" dirty="0" smtClean="0">
                <a:latin typeface="Century Gothic" panose="020B0502020202020204" pitchFamily="34" charset="0"/>
              </a:rPr>
              <a:t>. </a:t>
            </a:r>
            <a:r>
              <a:rPr lang="en-US" dirty="0" err="1" smtClean="0">
                <a:latin typeface="Century Gothic" panose="020B0502020202020204" pitchFamily="34" charset="0"/>
              </a:rPr>
              <a:t>Sekiranya</a:t>
            </a:r>
            <a:r>
              <a:rPr lang="en-US" dirty="0" smtClean="0">
                <a:latin typeface="Century Gothic" panose="020B0502020202020204" pitchFamily="34" charset="0"/>
              </a:rPr>
              <a:t> </a:t>
            </a:r>
            <a:r>
              <a:rPr lang="en-US" dirty="0" err="1">
                <a:latin typeface="Century Gothic" panose="020B0502020202020204" pitchFamily="34" charset="0"/>
              </a:rPr>
              <a:t>terdapat</a:t>
            </a:r>
            <a:r>
              <a:rPr lang="en-US" dirty="0">
                <a:latin typeface="Century Gothic" panose="020B0502020202020204" pitchFamily="34" charset="0"/>
              </a:rPr>
              <a:t> </a:t>
            </a:r>
            <a:r>
              <a:rPr lang="en-US" dirty="0" err="1" smtClean="0">
                <a:latin typeface="Century Gothic" panose="020B0502020202020204" pitchFamily="34" charset="0"/>
              </a:rPr>
              <a:t>keperluan</a:t>
            </a:r>
            <a:r>
              <a:rPr lang="en-US" dirty="0" smtClean="0">
                <a:latin typeface="Century Gothic" panose="020B0502020202020204" pitchFamily="34" charset="0"/>
              </a:rPr>
              <a:t>, </a:t>
            </a:r>
            <a:r>
              <a:rPr lang="en-US" dirty="0" err="1">
                <a:latin typeface="Century Gothic" panose="020B0502020202020204" pitchFamily="34" charset="0"/>
              </a:rPr>
              <a:t>sebut</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/tender </a:t>
            </a:r>
            <a:r>
              <a:rPr lang="en-US" dirty="0" err="1">
                <a:latin typeface="Century Gothic" panose="020B0502020202020204" pitchFamily="34" charset="0"/>
              </a:rPr>
              <a:t>hendaklah</a:t>
            </a:r>
            <a:r>
              <a:rPr lang="en-US" dirty="0">
                <a:latin typeface="Century Gothic" panose="020B0502020202020204" pitchFamily="34" charset="0"/>
              </a:rPr>
              <a:t> </a:t>
            </a:r>
            <a:r>
              <a:rPr lang="en-US" dirty="0" err="1">
                <a:latin typeface="Century Gothic" panose="020B0502020202020204" pitchFamily="34" charset="0"/>
              </a:rPr>
              <a:t>dibatalkan</a:t>
            </a:r>
            <a:endParaRPr lang="en-US" dirty="0"/>
          </a:p>
          <a:p>
            <a:pPr marL="1377950" indent="-463550">
              <a:buFont typeface="Wingdings" panose="05000000000000000000" pitchFamily="2" charset="2"/>
              <a:buChar char="Ø"/>
            </a:pPr>
            <a:endParaRPr lang="en-US" dirty="0">
              <a:latin typeface="Century Gothic" panose="020B0502020202020204" pitchFamily="34" charset="0"/>
            </a:endParaRPr>
          </a:p>
          <a:p>
            <a:pPr marL="914400"/>
            <a:endParaRPr lang="en-US" dirty="0">
              <a:latin typeface="Century Gothic" panose="020B0502020202020204" pitchFamily="34" charset="0"/>
            </a:endParaRPr>
          </a:p>
        </p:txBody>
      </p:sp>
      <p:grpSp>
        <p:nvGrpSpPr>
          <p:cNvPr id="22" name="Group 21"/>
          <p:cNvGrpSpPr/>
          <p:nvPr/>
        </p:nvGrpSpPr>
        <p:grpSpPr>
          <a:xfrm>
            <a:off x="174173" y="2392366"/>
            <a:ext cx="1628922" cy="1509621"/>
            <a:chOff x="2669042" y="3159478"/>
            <a:chExt cx="2182744" cy="1439812"/>
          </a:xfrm>
        </p:grpSpPr>
        <p:sp>
          <p:nvSpPr>
            <p:cNvPr id="23" name="Rectangle 22">
              <a:hlinkClick r:id="rId4" action="ppaction://hlinksldjump"/>
            </p:cNvPr>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a:solidFill>
                    <a:schemeClr val="bg1"/>
                  </a:solidFill>
                  <a:latin typeface="Century Gothic" panose="020B0502020202020204" pitchFamily="34" charset="0"/>
                  <a:cs typeface="helvetica" panose="020B0604020202020204" pitchFamily="34" charset="0"/>
                </a:rPr>
                <a:t>J/</a:t>
              </a:r>
              <a:r>
                <a:rPr lang="en-US" sz="1200" dirty="0" err="1">
                  <a:solidFill>
                    <a:schemeClr val="bg1"/>
                  </a:solidFill>
                  <a:latin typeface="Century Gothic" panose="020B0502020202020204" pitchFamily="34" charset="0"/>
                  <a:cs typeface="helvetica" panose="020B0604020202020204" pitchFamily="34" charset="0"/>
                </a:rPr>
                <a:t>kuasa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Spesifikasi</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a:hlinkClick r:id="rId6" action="ppaction://hlinksldjump"/>
          </p:cNvPr>
          <p:cNvSpPr/>
          <p:nvPr/>
        </p:nvSpPr>
        <p:spPr>
          <a:xfrm>
            <a:off x="6654936" y="3591521"/>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7" action="ppaction://hlinksldjump"/>
          </p:cNvPr>
          <p:cNvSpPr/>
          <p:nvPr/>
        </p:nvSpPr>
        <p:spPr>
          <a:xfrm>
            <a:off x="8188525" y="4131232"/>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4" action="ppaction://hlinksldjump"/>
          </p:cNvPr>
          <p:cNvSpPr/>
          <p:nvPr/>
        </p:nvSpPr>
        <p:spPr>
          <a:xfrm>
            <a:off x="11213928" y="2495199"/>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stretch>
            <a:fillRect/>
          </a:stretch>
        </p:blipFill>
        <p:spPr>
          <a:xfrm>
            <a:off x="158240" y="6307816"/>
            <a:ext cx="289519" cy="336650"/>
          </a:xfrm>
          <a:prstGeom prst="rect">
            <a:avLst/>
          </a:prstGeom>
          <a:ln>
            <a:solidFill>
              <a:schemeClr val="tx1"/>
            </a:solidFill>
          </a:ln>
        </p:spPr>
      </p:pic>
      <p:sp>
        <p:nvSpPr>
          <p:cNvPr id="17" name="TextBox 16"/>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8" name="Rectangle 17">
            <a:hlinkClick r:id="rId9" action="ppaction://hlinksldjump"/>
          </p:cNvPr>
          <p:cNvSpPr/>
          <p:nvPr/>
        </p:nvSpPr>
        <p:spPr>
          <a:xfrm>
            <a:off x="1315226" y="6452792"/>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568421" y="556936"/>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Penyediaan</a:t>
            </a:r>
            <a:r>
              <a:rPr lang="en-US" sz="2000" b="1" dirty="0">
                <a:latin typeface="Arial" pitchFamily="34" charset="0"/>
                <a:ea typeface="Arial Unicode MS" panose="020B0604020202020204" pitchFamily="34" charset="-128"/>
                <a:cs typeface="Arial" pitchFamily="34" charset="0"/>
              </a:rPr>
              <a:t> </a:t>
            </a:r>
            <a:r>
              <a:rPr lang="en-US" sz="2000" b="1" dirty="0" err="1" smtClean="0">
                <a:latin typeface="Arial" pitchFamily="34" charset="0"/>
                <a:ea typeface="Arial Unicode MS" panose="020B0604020202020204" pitchFamily="34" charset="-128"/>
                <a:cs typeface="Arial" pitchFamily="34" charset="0"/>
              </a:rPr>
              <a:t>Spesifikasi</a:t>
            </a:r>
            <a:r>
              <a:rPr lang="en-US" sz="2000" b="1" dirty="0" smtClean="0">
                <a:latin typeface="Arial" pitchFamily="34" charset="0"/>
                <a:ea typeface="Arial Unicode MS" panose="020B0604020202020204" pitchFamily="34" charset="-128"/>
                <a:cs typeface="Arial" pitchFamily="34" charset="0"/>
              </a:rPr>
              <a:t> </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34389029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978140" cy="1143000"/>
          </a:xfrm>
        </p:spPr>
        <p:txBody>
          <a:bodyPr>
            <a:normAutofit/>
          </a:bodyPr>
          <a:lstStyle/>
          <a:p>
            <a:r>
              <a:rPr lang="en-US" sz="2400" dirty="0" err="1" smtClean="0"/>
              <a:t>Kesalahan</a:t>
            </a:r>
            <a:r>
              <a:rPr lang="en-US" sz="2400" dirty="0"/>
              <a:t> </a:t>
            </a:r>
            <a:r>
              <a:rPr lang="en-US" sz="2400" dirty="0" smtClean="0"/>
              <a:t>yang </a:t>
            </a:r>
            <a:r>
              <a:rPr lang="en-US" sz="2400" dirty="0" err="1" smtClean="0"/>
              <a:t>dilakukan</a:t>
            </a:r>
            <a:r>
              <a:rPr lang="en-US" sz="2400" dirty="0" smtClean="0"/>
              <a:t> </a:t>
            </a:r>
            <a:r>
              <a:rPr lang="en-US" sz="2400" dirty="0" err="1" smtClean="0"/>
              <a:t>semasa</a:t>
            </a:r>
            <a:r>
              <a:rPr lang="en-US" sz="2400" dirty="0" smtClean="0"/>
              <a:t> </a:t>
            </a:r>
            <a:r>
              <a:rPr lang="en-US" sz="2400" dirty="0" err="1" smtClean="0"/>
              <a:t>Penyediaan</a:t>
            </a:r>
            <a:r>
              <a:rPr lang="en-US" sz="2400" dirty="0" smtClean="0"/>
              <a:t> </a:t>
            </a:r>
            <a:r>
              <a:rPr lang="en-US" sz="2400" dirty="0" err="1" smtClean="0"/>
              <a:t>Spesifikasi</a:t>
            </a:r>
            <a:r>
              <a:rPr lang="en-US" sz="2400" dirty="0" smtClean="0"/>
              <a:t> (1/2)</a:t>
            </a:r>
            <a:endParaRPr lang="en-US" sz="2400" dirty="0"/>
          </a:p>
        </p:txBody>
      </p:sp>
      <p:sp>
        <p:nvSpPr>
          <p:cNvPr id="4" name="Slide Number Placeholder 3"/>
          <p:cNvSpPr>
            <a:spLocks noGrp="1"/>
          </p:cNvSpPr>
          <p:nvPr>
            <p:ph type="sldNum" sz="quarter" idx="12"/>
          </p:nvPr>
        </p:nvSpPr>
        <p:spPr/>
        <p:txBody>
          <a:bodyPr/>
          <a:lstStyle/>
          <a:p>
            <a:fld id="{C4691827-5D66-44C4-AA53-6A38FB98C55F}" type="slidenum">
              <a:rPr lang="en-US" smtClean="0">
                <a:solidFill>
                  <a:prstClr val="black">
                    <a:tint val="75000"/>
                  </a:prstClr>
                </a:solidFill>
              </a:rPr>
              <a:pPr/>
              <a:t>59</a:t>
            </a:fld>
            <a:endParaRPr lang="en-US">
              <a:solidFill>
                <a:prstClr val="black">
                  <a:tint val="75000"/>
                </a:prst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537356548"/>
              </p:ext>
            </p:extLst>
          </p:nvPr>
        </p:nvGraphicFramePr>
        <p:xfrm>
          <a:off x="763154" y="1005264"/>
          <a:ext cx="10665691" cy="5540048"/>
        </p:xfrm>
        <a:graphic>
          <a:graphicData uri="http://schemas.openxmlformats.org/drawingml/2006/table">
            <a:tbl>
              <a:tblPr firstRow="1" bandRow="1">
                <a:tableStyleId>{5C22544A-7EE6-4342-B048-85BDC9FD1C3A}</a:tableStyleId>
              </a:tblPr>
              <a:tblGrid>
                <a:gridCol w="616686"/>
                <a:gridCol w="3544295"/>
                <a:gridCol w="3148446"/>
                <a:gridCol w="3356264"/>
              </a:tblGrid>
              <a:tr h="602288">
                <a:tc>
                  <a:txBody>
                    <a:bodyPr/>
                    <a:lstStyle/>
                    <a:p>
                      <a:endParaRPr lang="en-US" dirty="0"/>
                    </a:p>
                  </a:txBody>
                  <a:tcPr/>
                </a:tc>
                <a:tc>
                  <a:txBody>
                    <a:bodyPr/>
                    <a:lstStyle/>
                    <a:p>
                      <a:r>
                        <a:rPr lang="en-US" dirty="0" err="1" smtClean="0"/>
                        <a:t>Jenis</a:t>
                      </a:r>
                      <a:r>
                        <a:rPr lang="en-US" dirty="0" smtClean="0"/>
                        <a:t> </a:t>
                      </a:r>
                      <a:r>
                        <a:rPr lang="en-US" dirty="0" err="1" smtClean="0"/>
                        <a:t>Kesalahan</a:t>
                      </a:r>
                      <a:endParaRPr lang="en-US" dirty="0"/>
                    </a:p>
                  </a:txBody>
                  <a:tcPr/>
                </a:tc>
                <a:tc>
                  <a:txBody>
                    <a:bodyPr/>
                    <a:lstStyle/>
                    <a:p>
                      <a:r>
                        <a:rPr lang="en-US" dirty="0" smtClean="0"/>
                        <a:t>Proses</a:t>
                      </a:r>
                      <a:r>
                        <a:rPr lang="en-US" baseline="0" dirty="0" smtClean="0"/>
                        <a:t> </a:t>
                      </a:r>
                      <a:r>
                        <a:rPr lang="en-US" baseline="0" dirty="0" err="1" smtClean="0"/>
                        <a:t>Terjejas</a:t>
                      </a:r>
                      <a:endParaRPr lang="en-US" dirty="0"/>
                    </a:p>
                  </a:txBody>
                  <a:tcPr/>
                </a:tc>
                <a:tc>
                  <a:txBody>
                    <a:bodyPr/>
                    <a:lstStyle/>
                    <a:p>
                      <a:r>
                        <a:rPr lang="en-US" dirty="0" err="1" smtClean="0"/>
                        <a:t>Impak</a:t>
                      </a:r>
                      <a:r>
                        <a:rPr lang="en-US" dirty="0" smtClean="0"/>
                        <a:t>/</a:t>
                      </a:r>
                      <a:r>
                        <a:rPr lang="en-US" dirty="0" err="1" smtClean="0"/>
                        <a:t>Kesan</a:t>
                      </a:r>
                      <a:endParaRPr lang="en-US" dirty="0"/>
                    </a:p>
                  </a:txBody>
                  <a:tcPr/>
                </a:tc>
              </a:tr>
              <a:tr h="602288">
                <a:tc>
                  <a:txBody>
                    <a:bodyPr/>
                    <a:lstStyle/>
                    <a:p>
                      <a:r>
                        <a:rPr lang="en-US" dirty="0" smtClean="0"/>
                        <a:t>1</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err="1" smtClean="0"/>
                        <a:t>Tanda</a:t>
                      </a:r>
                      <a:r>
                        <a:rPr lang="en-US" sz="1800" b="1" dirty="0" smtClean="0"/>
                        <a:t>/</a:t>
                      </a:r>
                      <a:r>
                        <a:rPr lang="en-US" sz="1800" b="1" i="1" dirty="0" smtClean="0"/>
                        <a:t>Tick</a:t>
                      </a:r>
                      <a:r>
                        <a:rPr lang="en-US" sz="1800" dirty="0" smtClean="0"/>
                        <a:t> </a:t>
                      </a:r>
                      <a:r>
                        <a:rPr lang="en-US" sz="1800" dirty="0" err="1" smtClean="0"/>
                        <a:t>pada</a:t>
                      </a:r>
                      <a:r>
                        <a:rPr lang="en-US" sz="1800" dirty="0" smtClean="0"/>
                        <a:t> </a:t>
                      </a:r>
                      <a:r>
                        <a:rPr lang="en-US" sz="1800" dirty="0" err="1" smtClean="0"/>
                        <a:t>Skor</a:t>
                      </a:r>
                      <a:r>
                        <a:rPr lang="en-US" sz="1800" dirty="0" smtClean="0"/>
                        <a:t> </a:t>
                      </a:r>
                      <a:r>
                        <a:rPr lang="en-US" sz="1800" dirty="0" err="1" smtClean="0"/>
                        <a:t>pada</a:t>
                      </a:r>
                      <a:r>
                        <a:rPr lang="en-US" sz="1800" dirty="0" smtClean="0"/>
                        <a:t> </a:t>
                      </a:r>
                      <a:r>
                        <a:rPr lang="en-US" sz="1800" dirty="0" err="1" smtClean="0"/>
                        <a:t>Senarai</a:t>
                      </a:r>
                      <a:r>
                        <a:rPr lang="en-US" sz="1800" dirty="0" smtClean="0"/>
                        <a:t> </a:t>
                      </a:r>
                      <a:r>
                        <a:rPr lang="en-US" sz="1800" dirty="0" err="1" smtClean="0"/>
                        <a:t>Semak</a:t>
                      </a:r>
                      <a:r>
                        <a:rPr lang="en-US" sz="1800" dirty="0" smtClean="0"/>
                        <a:t> </a:t>
                      </a:r>
                      <a:r>
                        <a:rPr lang="en-US" sz="1800" dirty="0" err="1" smtClean="0"/>
                        <a:t>Teknikal</a:t>
                      </a:r>
                      <a:r>
                        <a:rPr lang="en-US" sz="1800" dirty="0" smtClean="0"/>
                        <a:t> </a:t>
                      </a:r>
                      <a:r>
                        <a:rPr lang="en-US" sz="1800" dirty="0" err="1" smtClean="0"/>
                        <a:t>dan</a:t>
                      </a:r>
                      <a:r>
                        <a:rPr lang="en-US" sz="1800" dirty="0" smtClean="0"/>
                        <a:t> </a:t>
                      </a:r>
                      <a:r>
                        <a:rPr lang="en-US" sz="1800" dirty="0" err="1" smtClean="0"/>
                        <a:t>Kewangan</a:t>
                      </a:r>
                      <a:r>
                        <a:rPr lang="en-US" sz="1800" dirty="0" smtClean="0"/>
                        <a:t> </a:t>
                      </a:r>
                      <a:r>
                        <a:rPr lang="en-US" sz="1800" dirty="0" err="1" smtClean="0"/>
                        <a:t>sekiranya</a:t>
                      </a:r>
                      <a:r>
                        <a:rPr lang="en-US" sz="1800" baseline="0" dirty="0" smtClean="0"/>
                        <a:t> </a:t>
                      </a:r>
                      <a:r>
                        <a:rPr lang="en-US" sz="1800" baseline="0" dirty="0" err="1" smtClean="0"/>
                        <a:t>dokumen</a:t>
                      </a:r>
                      <a:r>
                        <a:rPr lang="en-US" sz="1800" dirty="0" smtClean="0"/>
                        <a:t> </a:t>
                      </a:r>
                      <a:r>
                        <a:rPr lang="en-US" sz="1800" dirty="0" err="1" smtClean="0"/>
                        <a:t>perlu</a:t>
                      </a:r>
                      <a:r>
                        <a:rPr lang="en-US" sz="1800" dirty="0" smtClean="0"/>
                        <a:t> </a:t>
                      </a:r>
                      <a:r>
                        <a:rPr lang="en-US" sz="1800" dirty="0" err="1" smtClean="0"/>
                        <a:t>dinilai</a:t>
                      </a:r>
                      <a:r>
                        <a:rPr lang="en-US" sz="1800" dirty="0" smtClean="0"/>
                        <a:t> – </a:t>
                      </a:r>
                      <a:r>
                        <a:rPr lang="en-US" sz="1800" dirty="0" err="1" smtClean="0"/>
                        <a:t>jika</a:t>
                      </a:r>
                      <a:r>
                        <a:rPr lang="en-US" sz="1800" dirty="0" smtClean="0"/>
                        <a:t> </a:t>
                      </a:r>
                      <a:r>
                        <a:rPr lang="en-US" sz="1800" b="1" i="1" dirty="0" smtClean="0"/>
                        <a:t>Untick</a:t>
                      </a:r>
                      <a:r>
                        <a:rPr lang="en-US" sz="1800" dirty="0" smtClean="0"/>
                        <a:t>, </a:t>
                      </a:r>
                      <a:r>
                        <a:rPr lang="en-US" sz="1800" dirty="0" err="1" smtClean="0"/>
                        <a:t>dokumen</a:t>
                      </a:r>
                      <a:r>
                        <a:rPr lang="en-US" sz="1800" dirty="0" smtClean="0"/>
                        <a:t> </a:t>
                      </a:r>
                      <a:r>
                        <a:rPr lang="en-US" sz="1800" dirty="0" err="1" smtClean="0"/>
                        <a:t>tidak</a:t>
                      </a:r>
                      <a:r>
                        <a:rPr lang="en-US" sz="1800" dirty="0" smtClean="0"/>
                        <a:t> </a:t>
                      </a:r>
                      <a:r>
                        <a:rPr lang="en-US" sz="1800" dirty="0" err="1" smtClean="0"/>
                        <a:t>perlu</a:t>
                      </a:r>
                      <a:r>
                        <a:rPr lang="en-US" sz="1800" baseline="0" dirty="0" smtClean="0"/>
                        <a:t> </a:t>
                      </a:r>
                      <a:r>
                        <a:rPr lang="en-US" sz="1800" baseline="0" dirty="0" err="1" smtClean="0"/>
                        <a:t>dinilai</a:t>
                      </a:r>
                      <a:r>
                        <a:rPr lang="en-US" sz="1800" baseline="0" dirty="0" smtClean="0"/>
                        <a:t>.</a:t>
                      </a:r>
                      <a:endParaRPr lang="en-US" sz="1800" dirty="0" smtClean="0"/>
                    </a:p>
                    <a:p>
                      <a:endParaRPr lang="en-US" dirty="0"/>
                    </a:p>
                  </a:txBody>
                  <a:tcPr/>
                </a:tc>
                <a:tc>
                  <a:txBody>
                    <a:bodyPr/>
                    <a:lstStyle/>
                    <a:p>
                      <a:r>
                        <a:rPr lang="en-US" dirty="0" err="1" smtClean="0"/>
                        <a:t>Peringkat</a:t>
                      </a:r>
                      <a:r>
                        <a:rPr lang="en-US" baseline="0" dirty="0" smtClean="0"/>
                        <a:t> </a:t>
                      </a:r>
                      <a:r>
                        <a:rPr lang="en-US" baseline="0" dirty="0" err="1" smtClean="0"/>
                        <a:t>Penilaian</a:t>
                      </a:r>
                      <a:endParaRPr lang="en-US" dirty="0"/>
                    </a:p>
                  </a:txBody>
                  <a:tcPr/>
                </a:tc>
                <a:tc>
                  <a:txBody>
                    <a:bodyPr/>
                    <a:lstStyle/>
                    <a:p>
                      <a:pPr lvl="0"/>
                      <a:r>
                        <a:rPr lang="en-US" sz="1800" dirty="0" err="1" smtClean="0"/>
                        <a:t>Hanya</a:t>
                      </a:r>
                      <a:r>
                        <a:rPr lang="en-US" sz="1800" dirty="0" smtClean="0"/>
                        <a:t> </a:t>
                      </a:r>
                      <a:r>
                        <a:rPr lang="en-US" sz="1800" dirty="0" err="1" smtClean="0"/>
                        <a:t>Jawatankuasa</a:t>
                      </a:r>
                      <a:r>
                        <a:rPr lang="en-US" sz="1800" baseline="0" dirty="0" smtClean="0"/>
                        <a:t> </a:t>
                      </a:r>
                      <a:r>
                        <a:rPr lang="en-US" sz="1800" baseline="0" dirty="0" err="1" smtClean="0"/>
                        <a:t>Pembuka</a:t>
                      </a:r>
                      <a:r>
                        <a:rPr lang="en-US" sz="1800" baseline="0" dirty="0" smtClean="0"/>
                        <a:t> </a:t>
                      </a:r>
                      <a:r>
                        <a:rPr lang="en-US" sz="1800" baseline="0" dirty="0" err="1" smtClean="0"/>
                        <a:t>akan</a:t>
                      </a:r>
                      <a:r>
                        <a:rPr lang="en-US" sz="1800" baseline="0" dirty="0" smtClean="0"/>
                        <a:t> </a:t>
                      </a:r>
                      <a:r>
                        <a:rPr lang="en-US" sz="1800" baseline="0" dirty="0" err="1" smtClean="0"/>
                        <a:t>menilai</a:t>
                      </a:r>
                      <a:r>
                        <a:rPr lang="en-US" sz="1800" baseline="0" dirty="0" smtClean="0"/>
                        <a:t> </a:t>
                      </a:r>
                      <a:r>
                        <a:rPr lang="en-US" sz="1800" baseline="0" dirty="0" err="1" smtClean="0"/>
                        <a:t>dari</a:t>
                      </a:r>
                      <a:r>
                        <a:rPr lang="en-US" sz="1800" baseline="0" dirty="0" smtClean="0"/>
                        <a:t> </a:t>
                      </a:r>
                      <a:r>
                        <a:rPr lang="en-US" sz="1800" baseline="0" dirty="0" err="1" smtClean="0"/>
                        <a:t>segi</a:t>
                      </a:r>
                      <a:r>
                        <a:rPr lang="en-US" sz="1800" baseline="0" dirty="0" smtClean="0"/>
                        <a:t> </a:t>
                      </a:r>
                      <a:r>
                        <a:rPr lang="en-US" sz="1800" b="1" baseline="0" dirty="0" err="1" smtClean="0"/>
                        <a:t>pematuhan</a:t>
                      </a:r>
                      <a:r>
                        <a:rPr lang="en-US" sz="1800" b="0" baseline="0" dirty="0" smtClean="0"/>
                        <a:t>. </a:t>
                      </a:r>
                      <a:r>
                        <a:rPr lang="en-US" sz="1800" b="0" baseline="0" dirty="0" err="1" smtClean="0"/>
                        <a:t>Tidak</a:t>
                      </a:r>
                      <a:r>
                        <a:rPr lang="en-US" sz="1800" b="0" baseline="0" dirty="0" smtClean="0"/>
                        <a:t> </a:t>
                      </a:r>
                      <a:r>
                        <a:rPr lang="en-US" sz="1800" b="0" baseline="0" dirty="0" err="1" smtClean="0"/>
                        <a:t>akan</a:t>
                      </a:r>
                      <a:r>
                        <a:rPr lang="en-US" sz="1800" b="0" baseline="0" dirty="0" smtClean="0"/>
                        <a:t> </a:t>
                      </a:r>
                      <a:r>
                        <a:rPr lang="en-US" sz="1800" b="0" baseline="0" dirty="0" err="1" smtClean="0"/>
                        <a:t>dipaparkan</a:t>
                      </a:r>
                      <a:r>
                        <a:rPr lang="en-US" sz="1800" b="0" baseline="0" dirty="0" smtClean="0"/>
                        <a:t> </a:t>
                      </a:r>
                      <a:r>
                        <a:rPr lang="en-US" sz="1800" b="0" baseline="0" dirty="0" err="1" smtClean="0"/>
                        <a:t>pada</a:t>
                      </a:r>
                      <a:r>
                        <a:rPr lang="en-US" sz="1800" b="0" baseline="0" dirty="0" smtClean="0"/>
                        <a:t> proses </a:t>
                      </a:r>
                      <a:r>
                        <a:rPr lang="en-US" sz="1800" b="0" baseline="0" dirty="0" err="1" smtClean="0"/>
                        <a:t>Penilaian</a:t>
                      </a:r>
                      <a:r>
                        <a:rPr lang="en-US" sz="1800" b="0" baseline="0" dirty="0" smtClean="0"/>
                        <a:t> </a:t>
                      </a:r>
                      <a:r>
                        <a:rPr lang="en-US" sz="1800" b="0" baseline="0" dirty="0" err="1" smtClean="0"/>
                        <a:t>Teknikal</a:t>
                      </a:r>
                      <a:r>
                        <a:rPr lang="en-US" sz="1800" b="0" baseline="0" dirty="0" smtClean="0"/>
                        <a:t>/</a:t>
                      </a:r>
                      <a:r>
                        <a:rPr lang="en-US" sz="1800" b="0" baseline="0" dirty="0" err="1" smtClean="0"/>
                        <a:t>Kewangan</a:t>
                      </a:r>
                      <a:r>
                        <a:rPr lang="en-US" sz="1800" b="0" baseline="0" dirty="0" smtClean="0"/>
                        <a:t>.</a:t>
                      </a:r>
                    </a:p>
                    <a:p>
                      <a:pPr lvl="0"/>
                      <a:r>
                        <a:rPr lang="en-US" sz="1800" b="0" baseline="0" dirty="0" err="1" smtClean="0"/>
                        <a:t>Rujuk</a:t>
                      </a:r>
                      <a:r>
                        <a:rPr lang="en-US" sz="1800" b="0" baseline="0" dirty="0" smtClean="0"/>
                        <a:t> </a:t>
                      </a:r>
                      <a:r>
                        <a:rPr lang="en-US" sz="1800" b="0" baseline="0" dirty="0" err="1" smtClean="0"/>
                        <a:t>gambar</a:t>
                      </a:r>
                      <a:r>
                        <a:rPr lang="en-US" sz="1800" b="0" baseline="0" dirty="0" smtClean="0"/>
                        <a:t> </a:t>
                      </a:r>
                      <a:r>
                        <a:rPr lang="en-US" sz="1800" b="0" baseline="0" dirty="0" smtClean="0">
                          <a:solidFill>
                            <a:srgbClr val="FF0000"/>
                          </a:solidFill>
                          <a:hlinkClick r:id="rId2" action="ppaction://hlinksldjump"/>
                        </a:rPr>
                        <a:t>*1</a:t>
                      </a:r>
                      <a:endParaRPr lang="en-US" sz="1800" dirty="0" smtClean="0">
                        <a:solidFill>
                          <a:srgbClr val="FF0000"/>
                        </a:solidFill>
                      </a:endParaRPr>
                    </a:p>
                  </a:txBody>
                  <a:tcPr/>
                </a:tc>
              </a:tr>
              <a:tr h="602288">
                <a:tc>
                  <a:txBody>
                    <a:bodyPr/>
                    <a:lstStyle/>
                    <a:p>
                      <a:r>
                        <a:rPr lang="en-US" dirty="0" smtClean="0"/>
                        <a:t>2</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err="1" smtClean="0"/>
                        <a:t>Senarai</a:t>
                      </a:r>
                      <a:r>
                        <a:rPr lang="en-US" sz="1800" dirty="0" smtClean="0"/>
                        <a:t> </a:t>
                      </a:r>
                      <a:r>
                        <a:rPr lang="en-US" sz="1800" dirty="0" err="1" smtClean="0"/>
                        <a:t>Semak</a:t>
                      </a:r>
                      <a:r>
                        <a:rPr lang="en-US" sz="1800" dirty="0" smtClean="0"/>
                        <a:t> </a:t>
                      </a:r>
                      <a:r>
                        <a:rPr lang="en-US" sz="1800" dirty="0" err="1" smtClean="0"/>
                        <a:t>Sampel</a:t>
                      </a:r>
                      <a:r>
                        <a:rPr lang="en-US" sz="1800" dirty="0" smtClean="0"/>
                        <a:t> – </a:t>
                      </a:r>
                      <a:r>
                        <a:rPr lang="en-US" sz="1800" dirty="0" err="1" smtClean="0"/>
                        <a:t>keperluan</a:t>
                      </a:r>
                      <a:r>
                        <a:rPr lang="en-US" sz="1800" dirty="0" smtClean="0"/>
                        <a:t> </a:t>
                      </a:r>
                      <a:r>
                        <a:rPr lang="en-US" sz="1800" dirty="0" err="1" smtClean="0"/>
                        <a:t>sampel</a:t>
                      </a:r>
                      <a:r>
                        <a:rPr lang="en-US" sz="1800" dirty="0" smtClean="0"/>
                        <a:t> </a:t>
                      </a:r>
                      <a:r>
                        <a:rPr lang="en-US" sz="1800" dirty="0" err="1" smtClean="0"/>
                        <a:t>dalam</a:t>
                      </a:r>
                      <a:r>
                        <a:rPr lang="en-US" sz="1800" dirty="0" smtClean="0"/>
                        <a:t> </a:t>
                      </a:r>
                      <a:r>
                        <a:rPr lang="en-US" sz="1800" dirty="0" err="1" smtClean="0"/>
                        <a:t>penyediaan</a:t>
                      </a:r>
                      <a:r>
                        <a:rPr lang="en-US" sz="1800" dirty="0" smtClean="0"/>
                        <a:t> </a:t>
                      </a:r>
                      <a:r>
                        <a:rPr lang="en-US" sz="1800" dirty="0" err="1" smtClean="0"/>
                        <a:t>spesifikasi</a:t>
                      </a:r>
                      <a:r>
                        <a:rPr lang="en-US" sz="1800" dirty="0" smtClean="0"/>
                        <a:t> </a:t>
                      </a:r>
                      <a:r>
                        <a:rPr lang="en-US" sz="1800" dirty="0" err="1" smtClean="0"/>
                        <a:t>tetapi</a:t>
                      </a:r>
                      <a:r>
                        <a:rPr lang="en-US" sz="1800" dirty="0" smtClean="0"/>
                        <a:t> </a:t>
                      </a:r>
                      <a:r>
                        <a:rPr lang="en-US" sz="1800" dirty="0" err="1" smtClean="0"/>
                        <a:t>pengguna</a:t>
                      </a:r>
                      <a:r>
                        <a:rPr lang="en-US" sz="1800" baseline="0" dirty="0" smtClean="0"/>
                        <a:t> </a:t>
                      </a:r>
                      <a:r>
                        <a:rPr lang="en-US" sz="1800" baseline="0" dirty="0" err="1" smtClean="0"/>
                        <a:t>tidak</a:t>
                      </a:r>
                      <a:r>
                        <a:rPr lang="en-US" sz="1800" baseline="0" dirty="0" smtClean="0"/>
                        <a:t> </a:t>
                      </a:r>
                      <a:r>
                        <a:rPr lang="en-US" sz="1800" baseline="0" dirty="0" err="1" smtClean="0"/>
                        <a:t>tambah</a:t>
                      </a:r>
                      <a:r>
                        <a:rPr lang="en-US" sz="1800" baseline="0" dirty="0" smtClean="0"/>
                        <a:t> </a:t>
                      </a:r>
                      <a:r>
                        <a:rPr lang="en-US" sz="1800" baseline="0" dirty="0" err="1" smtClean="0"/>
                        <a:t>sampel</a:t>
                      </a:r>
                      <a:endParaRPr lang="en-US" sz="1800" dirty="0" smtClean="0"/>
                    </a:p>
                    <a:p>
                      <a:endParaRPr lang="en-US" dirty="0"/>
                    </a:p>
                  </a:txBody>
                  <a:tcPr/>
                </a:tc>
                <a:tc>
                  <a:txBody>
                    <a:bodyPr/>
                    <a:lstStyle/>
                    <a:p>
                      <a:r>
                        <a:rPr lang="en-US" dirty="0" err="1" smtClean="0"/>
                        <a:t>Peringkat</a:t>
                      </a:r>
                      <a:r>
                        <a:rPr lang="en-US" dirty="0" smtClean="0"/>
                        <a:t> </a:t>
                      </a:r>
                      <a:r>
                        <a:rPr lang="en-US" dirty="0" err="1" smtClean="0"/>
                        <a:t>Penilaian</a:t>
                      </a:r>
                      <a:endParaRPr lang="en-US" dirty="0"/>
                    </a:p>
                  </a:txBody>
                  <a:tcPr/>
                </a:tc>
                <a:tc>
                  <a:txBody>
                    <a:bodyPr/>
                    <a:lstStyle/>
                    <a:p>
                      <a:r>
                        <a:rPr lang="en-US" dirty="0" err="1" smtClean="0"/>
                        <a:t>Pembekal</a:t>
                      </a:r>
                      <a:r>
                        <a:rPr lang="en-US" dirty="0" smtClean="0"/>
                        <a:t> </a:t>
                      </a:r>
                      <a:r>
                        <a:rPr lang="en-US" dirty="0" err="1" smtClean="0"/>
                        <a:t>tiada</a:t>
                      </a:r>
                      <a:r>
                        <a:rPr lang="en-US" dirty="0" smtClean="0"/>
                        <a:t> label/tag </a:t>
                      </a:r>
                      <a:r>
                        <a:rPr lang="en-US" dirty="0" err="1" smtClean="0"/>
                        <a:t>untuk</a:t>
                      </a:r>
                      <a:r>
                        <a:rPr lang="en-US" dirty="0" smtClean="0"/>
                        <a:t> </a:t>
                      </a:r>
                      <a:r>
                        <a:rPr lang="en-US" dirty="0" err="1" smtClean="0"/>
                        <a:t>dilekatkan</a:t>
                      </a:r>
                      <a:r>
                        <a:rPr lang="en-US" baseline="0" dirty="0" smtClean="0"/>
                        <a:t> </a:t>
                      </a:r>
                      <a:r>
                        <a:rPr lang="en-US" baseline="0" dirty="0" err="1" smtClean="0"/>
                        <a:t>pada</a:t>
                      </a:r>
                      <a:r>
                        <a:rPr lang="en-US" baseline="0" dirty="0" smtClean="0"/>
                        <a:t> </a:t>
                      </a:r>
                      <a:r>
                        <a:rPr lang="en-US" baseline="0" dirty="0" err="1" smtClean="0"/>
                        <a:t>sampel</a:t>
                      </a:r>
                      <a:r>
                        <a:rPr lang="en-US" baseline="0" dirty="0" smtClean="0"/>
                        <a:t>.</a:t>
                      </a:r>
                    </a:p>
                    <a:p>
                      <a:r>
                        <a:rPr lang="en-US" baseline="0" dirty="0" err="1" smtClean="0"/>
                        <a:t>Contoh</a:t>
                      </a:r>
                      <a:r>
                        <a:rPr lang="en-US" baseline="0" dirty="0" smtClean="0"/>
                        <a:t> label/tag </a:t>
                      </a:r>
                      <a:r>
                        <a:rPr lang="en-US" baseline="0" dirty="0" err="1" smtClean="0"/>
                        <a:t>rujuk</a:t>
                      </a:r>
                      <a:r>
                        <a:rPr lang="en-US" baseline="0" dirty="0" smtClean="0"/>
                        <a:t> </a:t>
                      </a:r>
                      <a:r>
                        <a:rPr lang="en-US" baseline="0" dirty="0" err="1" smtClean="0"/>
                        <a:t>gambar</a:t>
                      </a:r>
                      <a:r>
                        <a:rPr lang="en-US" baseline="0" dirty="0" smtClean="0"/>
                        <a:t> </a:t>
                      </a:r>
                      <a:r>
                        <a:rPr lang="en-US" u="none" baseline="0" dirty="0" smtClean="0">
                          <a:solidFill>
                            <a:schemeClr val="tx1"/>
                          </a:solidFill>
                          <a:hlinkClick r:id="rId3" action="ppaction://hlinksldjump"/>
                        </a:rPr>
                        <a:t>*2</a:t>
                      </a:r>
                      <a:endParaRPr lang="en-US" u="none" baseline="0" dirty="0" smtClean="0">
                        <a:solidFill>
                          <a:schemeClr val="tx1"/>
                        </a:solidFill>
                      </a:endParaRPr>
                    </a:p>
                  </a:txBody>
                  <a:tcPr/>
                </a:tc>
              </a:tr>
              <a:tr h="602288">
                <a:tc>
                  <a:txBody>
                    <a:bodyPr/>
                    <a:lstStyle/>
                    <a:p>
                      <a:r>
                        <a:rPr lang="en-US" dirty="0" smtClean="0"/>
                        <a:t>3.</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err="1" smtClean="0"/>
                        <a:t>Penetapan</a:t>
                      </a:r>
                      <a:r>
                        <a:rPr lang="en-US" sz="1800" dirty="0" smtClean="0"/>
                        <a:t> </a:t>
                      </a:r>
                      <a:r>
                        <a:rPr lang="en-US" sz="1800" dirty="0" err="1" smtClean="0"/>
                        <a:t>Pemarkahan</a:t>
                      </a:r>
                      <a:r>
                        <a:rPr lang="en-US" sz="1800" dirty="0" smtClean="0"/>
                        <a:t> – di </a:t>
                      </a:r>
                      <a:r>
                        <a:rPr lang="en-US" sz="1800" dirty="0" err="1" smtClean="0"/>
                        <a:t>Skor</a:t>
                      </a:r>
                      <a:r>
                        <a:rPr lang="en-US" sz="1800" dirty="0" smtClean="0"/>
                        <a:t> </a:t>
                      </a:r>
                      <a:r>
                        <a:rPr lang="en-US" sz="1800" dirty="0" err="1" smtClean="0"/>
                        <a:t>Teknikal</a:t>
                      </a:r>
                      <a:r>
                        <a:rPr lang="en-US" sz="1800" dirty="0" smtClean="0"/>
                        <a:t> </a:t>
                      </a:r>
                      <a:r>
                        <a:rPr lang="en-US" sz="1800" dirty="0" err="1" smtClean="0"/>
                        <a:t>dan</a:t>
                      </a:r>
                      <a:r>
                        <a:rPr lang="en-US" sz="1800" dirty="0" smtClean="0"/>
                        <a:t> </a:t>
                      </a:r>
                      <a:r>
                        <a:rPr lang="en-US" sz="1800" dirty="0" err="1" smtClean="0"/>
                        <a:t>Kewangan</a:t>
                      </a:r>
                      <a:r>
                        <a:rPr lang="en-US" sz="1800" dirty="0" smtClean="0"/>
                        <a:t>, </a:t>
                      </a:r>
                      <a:r>
                        <a:rPr lang="en-US" sz="1800" baseline="0" dirty="0" err="1" smtClean="0"/>
                        <a:t>jika</a:t>
                      </a:r>
                      <a:r>
                        <a:rPr lang="en-US" sz="1800" baseline="0" dirty="0" smtClean="0"/>
                        <a:t> TIADA ELEMEN LAIN </a:t>
                      </a:r>
                      <a:r>
                        <a:rPr lang="en-US" sz="1800" baseline="0" dirty="0" err="1" smtClean="0"/>
                        <a:t>tetapi</a:t>
                      </a:r>
                      <a:r>
                        <a:rPr lang="en-US" sz="1800" baseline="0" dirty="0" smtClean="0"/>
                        <a:t> </a:t>
                      </a:r>
                      <a:r>
                        <a:rPr lang="en-US" sz="1800" baseline="0" dirty="0" err="1" smtClean="0"/>
                        <a:t>pengguna</a:t>
                      </a:r>
                      <a:r>
                        <a:rPr lang="en-US" sz="1800" baseline="0" dirty="0" smtClean="0"/>
                        <a:t> </a:t>
                      </a:r>
                      <a:r>
                        <a:rPr lang="en-US" sz="1800" baseline="0" dirty="0" err="1" smtClean="0"/>
                        <a:t>masukkan</a:t>
                      </a:r>
                      <a:r>
                        <a:rPr lang="en-US" sz="1800" baseline="0" dirty="0" smtClean="0"/>
                        <a:t> % </a:t>
                      </a:r>
                      <a:r>
                        <a:rPr lang="en-US" sz="1800" baseline="0" dirty="0" err="1" smtClean="0"/>
                        <a:t>markah</a:t>
                      </a:r>
                      <a:r>
                        <a:rPr lang="en-US" sz="1800" baseline="0" dirty="0" smtClean="0"/>
                        <a:t> di ELEMEN LAIN.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err="1" smtClean="0"/>
                        <a:t>Peringkat</a:t>
                      </a:r>
                      <a:r>
                        <a:rPr lang="en-US" baseline="0" dirty="0" smtClean="0"/>
                        <a:t> </a:t>
                      </a:r>
                      <a:r>
                        <a:rPr lang="en-US" baseline="0" dirty="0" err="1" smtClean="0"/>
                        <a:t>Penilaian</a:t>
                      </a:r>
                      <a:endParaRPr lang="en-US" dirty="0"/>
                    </a:p>
                  </a:txBody>
                  <a:tcPr/>
                </a:tc>
                <a:tc>
                  <a:txBody>
                    <a:bodyPr/>
                    <a:lstStyle/>
                    <a:p>
                      <a:r>
                        <a:rPr lang="en-US" dirty="0" err="1" smtClean="0"/>
                        <a:t>Tiada</a:t>
                      </a:r>
                      <a:r>
                        <a:rPr lang="en-US" dirty="0" smtClean="0"/>
                        <a:t> </a:t>
                      </a:r>
                      <a:r>
                        <a:rPr lang="en-US" dirty="0" err="1" smtClean="0"/>
                        <a:t>pembekal</a:t>
                      </a:r>
                      <a:r>
                        <a:rPr lang="en-US" dirty="0" smtClean="0"/>
                        <a:t> yang lulus </a:t>
                      </a:r>
                      <a:r>
                        <a:rPr lang="en-US" dirty="0" err="1" smtClean="0"/>
                        <a:t>kerana</a:t>
                      </a:r>
                      <a:r>
                        <a:rPr lang="en-US" dirty="0" smtClean="0"/>
                        <a:t> </a:t>
                      </a:r>
                      <a:r>
                        <a:rPr lang="en-US" dirty="0" err="1" smtClean="0"/>
                        <a:t>markah</a:t>
                      </a:r>
                      <a:r>
                        <a:rPr lang="en-US" dirty="0" smtClean="0"/>
                        <a:t> </a:t>
                      </a:r>
                      <a:r>
                        <a:rPr lang="en-US" dirty="0" err="1" smtClean="0"/>
                        <a:t>elemen</a:t>
                      </a:r>
                      <a:r>
                        <a:rPr lang="en-US" dirty="0" smtClean="0"/>
                        <a:t> lain </a:t>
                      </a:r>
                      <a:r>
                        <a:rPr lang="en-US" dirty="0" err="1" smtClean="0"/>
                        <a:t>lebih</a:t>
                      </a:r>
                      <a:r>
                        <a:rPr lang="en-US" dirty="0" smtClean="0"/>
                        <a:t> </a:t>
                      </a:r>
                      <a:r>
                        <a:rPr lang="en-US" dirty="0" err="1" smtClean="0"/>
                        <a:t>tinggi</a:t>
                      </a:r>
                      <a:r>
                        <a:rPr lang="en-US" dirty="0" smtClean="0"/>
                        <a:t> </a:t>
                      </a:r>
                      <a:r>
                        <a:rPr lang="en-US" dirty="0" err="1" smtClean="0"/>
                        <a:t>dari</a:t>
                      </a:r>
                      <a:r>
                        <a:rPr lang="en-US" dirty="0" smtClean="0"/>
                        <a:t> </a:t>
                      </a:r>
                      <a:r>
                        <a:rPr lang="en-US" dirty="0" err="1" smtClean="0"/>
                        <a:t>harga</a:t>
                      </a:r>
                      <a:r>
                        <a:rPr lang="en-US" dirty="0" smtClean="0"/>
                        <a:t> item</a:t>
                      </a:r>
                    </a:p>
                    <a:p>
                      <a:r>
                        <a:rPr lang="en-US" dirty="0" err="1" smtClean="0"/>
                        <a:t>Contoh</a:t>
                      </a:r>
                      <a:r>
                        <a:rPr lang="en-US" baseline="0" dirty="0" smtClean="0"/>
                        <a:t> </a:t>
                      </a:r>
                      <a:r>
                        <a:rPr lang="en-US" baseline="0" dirty="0" err="1" smtClean="0"/>
                        <a:t>rujuk</a:t>
                      </a:r>
                      <a:r>
                        <a:rPr lang="en-US" baseline="0" dirty="0" smtClean="0"/>
                        <a:t> </a:t>
                      </a:r>
                      <a:r>
                        <a:rPr lang="en-US" baseline="0" dirty="0" err="1" smtClean="0"/>
                        <a:t>gambar</a:t>
                      </a:r>
                      <a:r>
                        <a:rPr lang="en-US" baseline="0" dirty="0" smtClean="0"/>
                        <a:t> </a:t>
                      </a:r>
                      <a:r>
                        <a:rPr lang="en-US" baseline="0" dirty="0" smtClean="0">
                          <a:hlinkClick r:id="rId4" action="ppaction://hlinksldjump"/>
                        </a:rPr>
                        <a:t>*3</a:t>
                      </a:r>
                      <a:endParaRPr lang="en-US" dirty="0"/>
                    </a:p>
                  </a:txBody>
                  <a:tcPr/>
                </a:tc>
              </a:tr>
            </a:tbl>
          </a:graphicData>
        </a:graphic>
      </p:graphicFrame>
    </p:spTree>
    <p:extLst>
      <p:ext uri="{BB962C8B-B14F-4D97-AF65-F5344CB8AC3E}">
        <p14:creationId xmlns:p14="http://schemas.microsoft.com/office/powerpoint/2010/main" val="1383841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3829" y="1580771"/>
            <a:ext cx="11684000" cy="1200329"/>
          </a:xfrm>
          <a:prstGeom prst="rect">
            <a:avLst/>
          </a:prstGeom>
        </p:spPr>
        <p:txBody>
          <a:bodyPr wrap="square">
            <a:spAutoFit/>
          </a:bodyPr>
          <a:lstStyle/>
          <a:p>
            <a:pPr defTabSz="457200"/>
            <a:endParaRPr lang="en-MY" sz="2400" dirty="0" smtClean="0">
              <a:solidFill>
                <a:prstClr val="black"/>
              </a:solidFill>
              <a:latin typeface="Arial" panose="020B0604020202020204" pitchFamily="34" charset="0"/>
              <a:cs typeface="Arial" panose="020B0604020202020204" pitchFamily="34" charset="0"/>
            </a:endParaRPr>
          </a:p>
          <a:p>
            <a:pPr marL="457200" indent="-457200" defTabSz="457200">
              <a:buFontTx/>
              <a:buAutoNum type="arabicPeriod" startAt="2"/>
            </a:pPr>
            <a:endParaRPr lang="en-US" sz="2400" b="1" dirty="0">
              <a:solidFill>
                <a:prstClr val="black"/>
              </a:solidFill>
              <a:latin typeface="Arial" panose="020B0604020202020204" pitchFamily="34" charset="0"/>
              <a:ea typeface="Arial Unicode MS" pitchFamily="34" charset="-128"/>
              <a:cs typeface="Arial" panose="020B0604020202020204" pitchFamily="34" charset="0"/>
            </a:endParaRPr>
          </a:p>
          <a:p>
            <a:pPr marL="457200" indent="-457200" defTabSz="457200">
              <a:buFontTx/>
              <a:buAutoNum type="arabicPeriod" startAt="2"/>
            </a:pPr>
            <a:endParaRPr lang="en-GB" sz="2400" b="1" dirty="0" smtClean="0">
              <a:solidFill>
                <a:prstClr val="black"/>
              </a:solidFill>
              <a:latin typeface="Arial" panose="020B0604020202020204" pitchFamily="34" charset="0"/>
              <a:ea typeface="Arial Unicode MS" pitchFamily="34" charset="-128"/>
              <a:cs typeface="Arial" panose="020B0604020202020204" pitchFamily="34" charset="0"/>
            </a:endParaRPr>
          </a:p>
        </p:txBody>
      </p:sp>
      <p:sp>
        <p:nvSpPr>
          <p:cNvPr id="3" name="Slide Number Placeholder 2"/>
          <p:cNvSpPr>
            <a:spLocks noGrp="1"/>
          </p:cNvSpPr>
          <p:nvPr>
            <p:ph type="sldNum" sz="quarter" idx="12"/>
          </p:nvPr>
        </p:nvSpPr>
        <p:spPr>
          <a:xfrm>
            <a:off x="0" y="6492875"/>
            <a:ext cx="2844800" cy="365125"/>
          </a:xfrm>
        </p:spPr>
        <p:txBody>
          <a:bodyPr/>
          <a:lstStyle/>
          <a:p>
            <a:fld id="{C4691827-5D66-44C4-AA53-6A38FB98C55F}" type="slidenum">
              <a:rPr lang="en-US" smtClean="0">
                <a:solidFill>
                  <a:prstClr val="black">
                    <a:tint val="75000"/>
                  </a:prstClr>
                </a:solidFill>
              </a:rPr>
              <a:pPr/>
              <a:t>6</a:t>
            </a:fld>
            <a:endParaRPr lang="en-US">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258619954"/>
              </p:ext>
            </p:extLst>
          </p:nvPr>
        </p:nvGraphicFramePr>
        <p:xfrm>
          <a:off x="389106" y="1678046"/>
          <a:ext cx="11400817" cy="4162770"/>
        </p:xfrm>
        <a:graphic>
          <a:graphicData uri="http://schemas.openxmlformats.org/drawingml/2006/table">
            <a:tbl>
              <a:tblPr firstRow="1" bandRow="1">
                <a:tableStyleId>{5C22544A-7EE6-4342-B048-85BDC9FD1C3A}</a:tableStyleId>
              </a:tblPr>
              <a:tblGrid>
                <a:gridCol w="704473"/>
                <a:gridCol w="4402201"/>
                <a:gridCol w="6294143"/>
              </a:tblGrid>
              <a:tr h="498773">
                <a:tc>
                  <a:txBody>
                    <a:bodyPr/>
                    <a:lstStyle/>
                    <a:p>
                      <a:pPr algn="ctr"/>
                      <a:r>
                        <a:rPr lang="en-US" dirty="0" err="1" smtClean="0"/>
                        <a:t>Bil</a:t>
                      </a:r>
                      <a:endParaRPr lang="en-MY" dirty="0"/>
                    </a:p>
                  </a:txBody>
                  <a:tcPr/>
                </a:tc>
                <a:tc>
                  <a:txBody>
                    <a:bodyPr/>
                    <a:lstStyle/>
                    <a:p>
                      <a:r>
                        <a:rPr lang="en-US" dirty="0" smtClean="0"/>
                        <a:t>Had </a:t>
                      </a:r>
                      <a:r>
                        <a:rPr lang="en-US" dirty="0" err="1" smtClean="0"/>
                        <a:t>Nilai</a:t>
                      </a:r>
                      <a:endParaRPr lang="en-MY" dirty="0"/>
                    </a:p>
                  </a:txBody>
                  <a:tcPr/>
                </a:tc>
                <a:tc>
                  <a:txBody>
                    <a:bodyPr/>
                    <a:lstStyle/>
                    <a:p>
                      <a:r>
                        <a:rPr lang="en-US" dirty="0" err="1" smtClean="0"/>
                        <a:t>Kaedah</a:t>
                      </a:r>
                      <a:r>
                        <a:rPr lang="en-US" baseline="0" dirty="0" smtClean="0"/>
                        <a:t> </a:t>
                      </a:r>
                      <a:r>
                        <a:rPr lang="en-US" baseline="0" dirty="0" err="1" smtClean="0"/>
                        <a:t>dan</a:t>
                      </a:r>
                      <a:r>
                        <a:rPr lang="en-US" baseline="0" dirty="0" smtClean="0"/>
                        <a:t> </a:t>
                      </a:r>
                      <a:r>
                        <a:rPr lang="en-US" baseline="0" dirty="0" err="1" smtClean="0"/>
                        <a:t>Syarat</a:t>
                      </a:r>
                      <a:r>
                        <a:rPr lang="en-US" baseline="0" dirty="0" smtClean="0"/>
                        <a:t> </a:t>
                      </a:r>
                      <a:r>
                        <a:rPr lang="en-US" baseline="0" dirty="0" err="1" smtClean="0"/>
                        <a:t>Perolehan</a:t>
                      </a:r>
                      <a:endParaRPr lang="en-MY" dirty="0"/>
                    </a:p>
                  </a:txBody>
                  <a:tcPr/>
                </a:tc>
              </a:tr>
              <a:tr h="3663997">
                <a:tc>
                  <a:txBody>
                    <a:bodyPr/>
                    <a:lstStyle/>
                    <a:p>
                      <a:pPr algn="ctr"/>
                      <a:r>
                        <a:rPr lang="en-US" dirty="0" smtClean="0"/>
                        <a:t>3.</a:t>
                      </a:r>
                      <a:endParaRPr lang="en-MY" dirty="0"/>
                    </a:p>
                  </a:txBody>
                  <a:tcPr/>
                </a:tc>
                <a:tc>
                  <a:txBody>
                    <a:bodyPr/>
                    <a:lstStyle/>
                    <a:p>
                      <a:r>
                        <a:rPr lang="en-MY" dirty="0" err="1" smtClean="0"/>
                        <a:t>Melebihi</a:t>
                      </a:r>
                      <a:r>
                        <a:rPr lang="en-MY" dirty="0" smtClean="0"/>
                        <a:t> RM100,000 </a:t>
                      </a:r>
                      <a:r>
                        <a:rPr lang="en-MY" dirty="0" err="1" smtClean="0"/>
                        <a:t>hingga</a:t>
                      </a:r>
                      <a:r>
                        <a:rPr lang="en-MY" dirty="0" smtClean="0"/>
                        <a:t> RM500,000 </a:t>
                      </a:r>
                      <a:r>
                        <a:rPr lang="en-MY" dirty="0" err="1" smtClean="0"/>
                        <a:t>setahun</a:t>
                      </a:r>
                      <a:r>
                        <a:rPr lang="en-MY" dirty="0" smtClean="0"/>
                        <a:t> </a:t>
                      </a:r>
                      <a:r>
                        <a:rPr lang="en-MY" dirty="0" err="1" smtClean="0"/>
                        <a:t>atau</a:t>
                      </a:r>
                      <a:r>
                        <a:rPr lang="en-MY" dirty="0" smtClean="0"/>
                        <a:t> </a:t>
                      </a:r>
                      <a:r>
                        <a:rPr lang="en-MY" dirty="0" err="1" smtClean="0"/>
                        <a:t>sesuatu</a:t>
                      </a:r>
                      <a:r>
                        <a:rPr lang="en-MY" dirty="0" smtClean="0"/>
                        <a:t> </a:t>
                      </a:r>
                      <a:r>
                        <a:rPr lang="en-MY" dirty="0" err="1" smtClean="0"/>
                        <a:t>kontrak</a:t>
                      </a:r>
                      <a:r>
                        <a:rPr lang="en-MY" dirty="0" smtClean="0"/>
                        <a:t> </a:t>
                      </a:r>
                    </a:p>
                    <a:p>
                      <a:r>
                        <a:rPr lang="en-MY" dirty="0" smtClean="0"/>
                        <a:t>(</a:t>
                      </a:r>
                      <a:r>
                        <a:rPr lang="en-MY" dirty="0" err="1" smtClean="0"/>
                        <a:t>Sebut</a:t>
                      </a:r>
                      <a:r>
                        <a:rPr lang="en-MY" dirty="0" smtClean="0"/>
                        <a:t> </a:t>
                      </a:r>
                      <a:r>
                        <a:rPr lang="en-MY" dirty="0" err="1" smtClean="0"/>
                        <a:t>Harga</a:t>
                      </a:r>
                      <a:r>
                        <a:rPr lang="en-MY" baseline="0" dirty="0" smtClean="0"/>
                        <a:t> A)</a:t>
                      </a:r>
                      <a:endParaRPr lang="en-MY" dirty="0"/>
                    </a:p>
                  </a:txBody>
                  <a:tcPr/>
                </a:tc>
                <a:tc>
                  <a:txBody>
                    <a:bodyPr/>
                    <a:lstStyle/>
                    <a:p>
                      <a:r>
                        <a:rPr lang="en-MY" dirty="0" err="1" smtClean="0"/>
                        <a:t>Dilaksanakan</a:t>
                      </a:r>
                      <a:r>
                        <a:rPr lang="en-MY" dirty="0" smtClean="0"/>
                        <a:t> </a:t>
                      </a:r>
                      <a:r>
                        <a:rPr lang="en-MY" dirty="0" err="1" smtClean="0"/>
                        <a:t>secara</a:t>
                      </a:r>
                      <a:r>
                        <a:rPr lang="en-MY" dirty="0" smtClean="0"/>
                        <a:t> </a:t>
                      </a:r>
                      <a:r>
                        <a:rPr lang="en-MY" dirty="0" err="1" smtClean="0"/>
                        <a:t>sebut</a:t>
                      </a:r>
                      <a:r>
                        <a:rPr lang="en-MY" dirty="0" smtClean="0"/>
                        <a:t> </a:t>
                      </a:r>
                      <a:r>
                        <a:rPr lang="en-MY" dirty="0" err="1" smtClean="0"/>
                        <a:t>harga</a:t>
                      </a:r>
                      <a:r>
                        <a:rPr lang="en-MY" dirty="0" smtClean="0"/>
                        <a:t> </a:t>
                      </a:r>
                      <a:r>
                        <a:rPr lang="en-MY" dirty="0" err="1" smtClean="0"/>
                        <a:t>mengikut</a:t>
                      </a:r>
                      <a:r>
                        <a:rPr lang="en-MY" dirty="0" smtClean="0"/>
                        <a:t> </a:t>
                      </a:r>
                      <a:r>
                        <a:rPr lang="en-MY" dirty="0" err="1" smtClean="0"/>
                        <a:t>tatacara</a:t>
                      </a:r>
                      <a:r>
                        <a:rPr lang="en-MY" dirty="0" smtClean="0"/>
                        <a:t> </a:t>
                      </a:r>
                      <a:r>
                        <a:rPr lang="en-MY" dirty="0" err="1" smtClean="0"/>
                        <a:t>seperti</a:t>
                      </a:r>
                      <a:r>
                        <a:rPr lang="en-MY" dirty="0" smtClean="0"/>
                        <a:t> </a:t>
                      </a:r>
                      <a:r>
                        <a:rPr lang="en-MY" dirty="0" err="1" smtClean="0"/>
                        <a:t>berikut</a:t>
                      </a:r>
                      <a:r>
                        <a:rPr lang="en-MY" dirty="0" smtClean="0"/>
                        <a:t>:-</a:t>
                      </a:r>
                    </a:p>
                    <a:p>
                      <a:endParaRPr lang="en-MY" dirty="0" smtClean="0"/>
                    </a:p>
                    <a:p>
                      <a:pPr marL="342900" indent="-342900">
                        <a:buFont typeface="+mj-lt"/>
                        <a:buAutoNum type="alphaLcParenR"/>
                      </a:pPr>
                      <a:r>
                        <a:rPr lang="en-MY" dirty="0" err="1" smtClean="0"/>
                        <a:t>Pelawaan</a:t>
                      </a:r>
                      <a:r>
                        <a:rPr lang="en-MY" dirty="0" smtClean="0"/>
                        <a:t> </a:t>
                      </a:r>
                      <a:r>
                        <a:rPr lang="en-MY" dirty="0" err="1" smtClean="0"/>
                        <a:t>kepada</a:t>
                      </a:r>
                      <a:r>
                        <a:rPr lang="en-MY" dirty="0" smtClean="0"/>
                        <a:t> </a:t>
                      </a:r>
                      <a:r>
                        <a:rPr lang="en-MY" dirty="0" err="1" smtClean="0"/>
                        <a:t>pembekal</a:t>
                      </a:r>
                      <a:r>
                        <a:rPr lang="en-MY" dirty="0" smtClean="0"/>
                        <a:t> </a:t>
                      </a:r>
                      <a:r>
                        <a:rPr lang="en-MY" dirty="0" err="1" smtClean="0"/>
                        <a:t>tempatan</a:t>
                      </a:r>
                      <a:r>
                        <a:rPr lang="en-MY" dirty="0" smtClean="0"/>
                        <a:t> (di </a:t>
                      </a:r>
                      <a:r>
                        <a:rPr lang="en-MY" dirty="0" err="1" smtClean="0"/>
                        <a:t>negeri</a:t>
                      </a:r>
                      <a:r>
                        <a:rPr lang="en-MY" dirty="0" smtClean="0"/>
                        <a:t> </a:t>
                      </a:r>
                      <a:r>
                        <a:rPr lang="en-MY" dirty="0" err="1" smtClean="0"/>
                        <a:t>berkenaan</a:t>
                      </a:r>
                      <a:r>
                        <a:rPr lang="en-MY" dirty="0" smtClean="0"/>
                        <a:t>) yang </a:t>
                      </a:r>
                      <a:r>
                        <a:rPr lang="en-MY" dirty="0" err="1" smtClean="0"/>
                        <a:t>berdaftar</a:t>
                      </a:r>
                      <a:r>
                        <a:rPr lang="en-MY" dirty="0" smtClean="0"/>
                        <a:t> </a:t>
                      </a:r>
                      <a:r>
                        <a:rPr lang="en-MY" dirty="0" err="1" smtClean="0"/>
                        <a:t>dengan</a:t>
                      </a:r>
                      <a:r>
                        <a:rPr lang="en-MY" dirty="0" smtClean="0"/>
                        <a:t> </a:t>
                      </a:r>
                      <a:r>
                        <a:rPr lang="en-MY" dirty="0" err="1" smtClean="0"/>
                        <a:t>Kementerian</a:t>
                      </a:r>
                      <a:r>
                        <a:rPr lang="en-MY" dirty="0" smtClean="0"/>
                        <a:t> </a:t>
                      </a:r>
                      <a:r>
                        <a:rPr lang="en-MY" dirty="0" err="1" smtClean="0"/>
                        <a:t>Kewangan</a:t>
                      </a:r>
                      <a:r>
                        <a:rPr lang="en-MY" dirty="0" smtClean="0"/>
                        <a:t> </a:t>
                      </a:r>
                      <a:r>
                        <a:rPr lang="en-MY" dirty="0" err="1" smtClean="0"/>
                        <a:t>dan</a:t>
                      </a:r>
                      <a:r>
                        <a:rPr lang="en-MY" dirty="0" smtClean="0"/>
                        <a:t> </a:t>
                      </a:r>
                      <a:r>
                        <a:rPr lang="en-MY" dirty="0" err="1" smtClean="0"/>
                        <a:t>menepati</a:t>
                      </a:r>
                      <a:r>
                        <a:rPr lang="en-MY" dirty="0" smtClean="0"/>
                        <a:t> </a:t>
                      </a:r>
                      <a:r>
                        <a:rPr lang="en-MY" dirty="0" err="1" smtClean="0"/>
                        <a:t>kriteria</a:t>
                      </a:r>
                      <a:r>
                        <a:rPr lang="en-MY" dirty="0" smtClean="0"/>
                        <a:t> </a:t>
                      </a:r>
                      <a:r>
                        <a:rPr lang="en-MY" dirty="0" err="1" smtClean="0"/>
                        <a:t>kelayakan</a:t>
                      </a:r>
                      <a:r>
                        <a:rPr lang="en-MY" dirty="0" smtClean="0"/>
                        <a:t>.</a:t>
                      </a:r>
                    </a:p>
                    <a:p>
                      <a:pPr marL="342900" indent="-342900">
                        <a:buFont typeface="+mj-lt"/>
                        <a:buAutoNum type="alphaLcParenR"/>
                      </a:pPr>
                      <a:endParaRPr lang="en-MY" dirty="0" smtClean="0"/>
                    </a:p>
                    <a:p>
                      <a:pPr marL="342900" indent="-342900">
                        <a:buFont typeface="+mj-lt"/>
                        <a:buAutoNum type="alphaLcParenR"/>
                      </a:pPr>
                      <a:r>
                        <a:rPr lang="en-MY" dirty="0" err="1" smtClean="0"/>
                        <a:t>Tempoh</a:t>
                      </a:r>
                      <a:r>
                        <a:rPr lang="en-MY" dirty="0" smtClean="0"/>
                        <a:t> </a:t>
                      </a:r>
                      <a:r>
                        <a:rPr lang="en-MY" dirty="0" err="1" smtClean="0"/>
                        <a:t>notis</a:t>
                      </a:r>
                      <a:r>
                        <a:rPr lang="en-MY" dirty="0" smtClean="0"/>
                        <a:t> </a:t>
                      </a:r>
                      <a:r>
                        <a:rPr lang="en-MY" dirty="0" err="1" smtClean="0"/>
                        <a:t>adalah</a:t>
                      </a:r>
                      <a:r>
                        <a:rPr lang="en-MY" dirty="0" smtClean="0"/>
                        <a:t> </a:t>
                      </a:r>
                      <a:r>
                        <a:rPr lang="en-MY" dirty="0" err="1" smtClean="0"/>
                        <a:t>sekurang-kurangnya</a:t>
                      </a:r>
                      <a:r>
                        <a:rPr lang="en-MY" dirty="0" smtClean="0"/>
                        <a:t> </a:t>
                      </a:r>
                      <a:r>
                        <a:rPr lang="en-MY" dirty="0" err="1" smtClean="0"/>
                        <a:t>tujuh</a:t>
                      </a:r>
                      <a:r>
                        <a:rPr lang="en-MY" dirty="0" smtClean="0"/>
                        <a:t> (7) </a:t>
                      </a:r>
                      <a:r>
                        <a:rPr lang="en-MY" dirty="0" err="1" smtClean="0"/>
                        <a:t>hari</a:t>
                      </a:r>
                      <a:r>
                        <a:rPr lang="en-MY" dirty="0" smtClean="0"/>
                        <a:t> </a:t>
                      </a:r>
                      <a:r>
                        <a:rPr lang="en-MY" dirty="0" err="1" smtClean="0"/>
                        <a:t>berturut-turut</a:t>
                      </a:r>
                      <a:r>
                        <a:rPr lang="en-MY" dirty="0" smtClean="0"/>
                        <a:t>.</a:t>
                      </a:r>
                    </a:p>
                    <a:p>
                      <a:pPr marL="342900" indent="-342900">
                        <a:buFont typeface="+mj-lt"/>
                        <a:buAutoNum type="alphaLcParenR"/>
                      </a:pPr>
                      <a:endParaRPr lang="en-MY" dirty="0" smtClean="0"/>
                    </a:p>
                    <a:p>
                      <a:pPr marL="342900" indent="-342900">
                        <a:buFont typeface="+mj-lt"/>
                        <a:buAutoNum type="alphaLcParenR"/>
                      </a:pPr>
                      <a:r>
                        <a:rPr lang="en-MY" dirty="0" err="1" smtClean="0"/>
                        <a:t>Penilaian</a:t>
                      </a:r>
                      <a:r>
                        <a:rPr lang="en-MY" dirty="0" smtClean="0"/>
                        <a:t> </a:t>
                      </a:r>
                      <a:r>
                        <a:rPr lang="en-MY" dirty="0" err="1" smtClean="0"/>
                        <a:t>sebut</a:t>
                      </a:r>
                      <a:r>
                        <a:rPr lang="en-MY" dirty="0" smtClean="0"/>
                        <a:t> </a:t>
                      </a:r>
                      <a:r>
                        <a:rPr lang="en-MY" dirty="0" err="1" smtClean="0"/>
                        <a:t>harga</a:t>
                      </a:r>
                      <a:r>
                        <a:rPr lang="en-MY" dirty="0" smtClean="0"/>
                        <a:t> </a:t>
                      </a:r>
                      <a:r>
                        <a:rPr lang="en-MY" dirty="0" err="1" smtClean="0"/>
                        <a:t>boleh</a:t>
                      </a:r>
                      <a:r>
                        <a:rPr lang="en-MY" dirty="0" smtClean="0"/>
                        <a:t> </a:t>
                      </a:r>
                      <a:r>
                        <a:rPr lang="en-MY" dirty="0" err="1" smtClean="0"/>
                        <a:t>dibuat</a:t>
                      </a:r>
                      <a:r>
                        <a:rPr lang="en-MY" dirty="0" smtClean="0"/>
                        <a:t> </a:t>
                      </a:r>
                      <a:r>
                        <a:rPr lang="en-MY" dirty="0" err="1" smtClean="0"/>
                        <a:t>secara</a:t>
                      </a:r>
                      <a:r>
                        <a:rPr lang="en-MY" dirty="0" smtClean="0"/>
                        <a:t> </a:t>
                      </a:r>
                      <a:r>
                        <a:rPr lang="en-MY" dirty="0" err="1" smtClean="0"/>
                        <a:t>satu</a:t>
                      </a:r>
                      <a:r>
                        <a:rPr lang="en-MY" dirty="0" smtClean="0"/>
                        <a:t> (1) </a:t>
                      </a:r>
                      <a:r>
                        <a:rPr lang="en-MY" dirty="0" err="1" smtClean="0"/>
                        <a:t>peringkat</a:t>
                      </a:r>
                      <a:r>
                        <a:rPr lang="en-MY" dirty="0" smtClean="0"/>
                        <a:t> ATAU </a:t>
                      </a:r>
                      <a:r>
                        <a:rPr lang="en-MY" dirty="0" err="1" smtClean="0"/>
                        <a:t>dua</a:t>
                      </a:r>
                      <a:r>
                        <a:rPr lang="en-MY" dirty="0" smtClean="0"/>
                        <a:t> (2) </a:t>
                      </a:r>
                      <a:r>
                        <a:rPr lang="en-MY" dirty="0" err="1" smtClean="0"/>
                        <a:t>peringkat</a:t>
                      </a:r>
                      <a:r>
                        <a:rPr lang="en-MY" dirty="0" smtClean="0"/>
                        <a:t>.</a:t>
                      </a:r>
                      <a:endParaRPr lang="en-MY" dirty="0"/>
                    </a:p>
                  </a:txBody>
                  <a:tcPr/>
                </a:tc>
              </a:tr>
            </a:tbl>
          </a:graphicData>
        </a:graphic>
      </p:graphicFrame>
      <p:sp>
        <p:nvSpPr>
          <p:cNvPr id="7" name="TextBox 6"/>
          <p:cNvSpPr txBox="1"/>
          <p:nvPr/>
        </p:nvSpPr>
        <p:spPr>
          <a:xfrm>
            <a:off x="1422400" y="438986"/>
            <a:ext cx="10595429" cy="584775"/>
          </a:xfrm>
          <a:prstGeom prst="rect">
            <a:avLst/>
          </a:prstGeom>
          <a:noFill/>
        </p:spPr>
        <p:txBody>
          <a:bodyPr wrap="square" rtlCol="0">
            <a:spAutoFit/>
          </a:bodyPr>
          <a:lstStyle/>
          <a:p>
            <a:r>
              <a:rPr lang="en-US" sz="3200" dirty="0" smtClean="0">
                <a:solidFill>
                  <a:prstClr val="black"/>
                </a:solidFill>
                <a:latin typeface="Arial" panose="020B0604020202020204" pitchFamily="34" charset="0"/>
                <a:cs typeface="Arial" panose="020B0604020202020204" pitchFamily="34" charset="0"/>
              </a:rPr>
              <a:t>PK 5.1: </a:t>
            </a:r>
            <a:r>
              <a:rPr lang="en-US" sz="3200" dirty="0" err="1" smtClean="0">
                <a:solidFill>
                  <a:prstClr val="black"/>
                </a:solidFill>
                <a:latin typeface="Arial" panose="020B0604020202020204" pitchFamily="34" charset="0"/>
                <a:cs typeface="Arial" panose="020B0604020202020204" pitchFamily="34" charset="0"/>
              </a:rPr>
              <a:t>Perolehan</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Kerajaan</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Secara</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Elektronik</a:t>
            </a:r>
            <a:r>
              <a:rPr lang="en-US" sz="3200" dirty="0" smtClean="0">
                <a:solidFill>
                  <a:prstClr val="black"/>
                </a:solidFill>
                <a:latin typeface="Arial" panose="020B0604020202020204" pitchFamily="34" charset="0"/>
                <a:cs typeface="Arial" panose="020B0604020202020204" pitchFamily="34" charset="0"/>
              </a:rPr>
              <a:t> (3/4)</a:t>
            </a:r>
            <a:endParaRPr lang="en-US" sz="3200" dirty="0">
              <a:solidFill>
                <a:prstClr val="black"/>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084" y="509211"/>
            <a:ext cx="1208314" cy="974203"/>
          </a:xfrm>
          <a:prstGeom prst="rect">
            <a:avLst/>
          </a:prstGeom>
        </p:spPr>
      </p:pic>
      <p:sp>
        <p:nvSpPr>
          <p:cNvPr id="9" name="TextBox 8"/>
          <p:cNvSpPr txBox="1"/>
          <p:nvPr/>
        </p:nvSpPr>
        <p:spPr>
          <a:xfrm>
            <a:off x="1422398" y="812256"/>
            <a:ext cx="10595429" cy="584775"/>
          </a:xfrm>
          <a:prstGeom prst="rect">
            <a:avLst/>
          </a:prstGeom>
          <a:noFill/>
        </p:spPr>
        <p:txBody>
          <a:bodyPr wrap="square" rtlCol="0">
            <a:spAutoFit/>
          </a:bodyPr>
          <a:lstStyle/>
          <a:p>
            <a:r>
              <a:rPr lang="en-US" sz="3200" dirty="0" err="1" smtClean="0">
                <a:solidFill>
                  <a:prstClr val="black"/>
                </a:solidFill>
                <a:latin typeface="Arial" panose="020B0604020202020204" pitchFamily="34" charset="0"/>
                <a:cs typeface="Arial" panose="020B0604020202020204" pitchFamily="34" charset="0"/>
              </a:rPr>
              <a:t>Kaedah</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dan</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Syarat</a:t>
            </a:r>
            <a:r>
              <a:rPr lang="en-US" sz="3200" dirty="0" smtClean="0">
                <a:solidFill>
                  <a:prstClr val="black"/>
                </a:solidFill>
                <a:latin typeface="Arial" panose="020B0604020202020204" pitchFamily="34" charset="0"/>
                <a:cs typeface="Arial" panose="020B0604020202020204" pitchFamily="34" charset="0"/>
              </a:rPr>
              <a:t>                                   </a:t>
            </a:r>
            <a:endParaRPr lang="en-US"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785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691827-5D66-44C4-AA53-6A38FB98C55F}" type="slidenum">
              <a:rPr lang="en-US" smtClean="0">
                <a:solidFill>
                  <a:prstClr val="black">
                    <a:tint val="75000"/>
                  </a:prstClr>
                </a:solidFill>
              </a:rPr>
              <a:pPr/>
              <a:t>60</a:t>
            </a:fld>
            <a:endParaRPr lang="en-US">
              <a:solidFill>
                <a:prstClr val="black">
                  <a:tint val="7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575004484"/>
              </p:ext>
            </p:extLst>
          </p:nvPr>
        </p:nvGraphicFramePr>
        <p:xfrm>
          <a:off x="763154" y="1005264"/>
          <a:ext cx="10665691" cy="3818544"/>
        </p:xfrm>
        <a:graphic>
          <a:graphicData uri="http://schemas.openxmlformats.org/drawingml/2006/table">
            <a:tbl>
              <a:tblPr firstRow="1" bandRow="1">
                <a:tableStyleId>{5C22544A-7EE6-4342-B048-85BDC9FD1C3A}</a:tableStyleId>
              </a:tblPr>
              <a:tblGrid>
                <a:gridCol w="616686"/>
                <a:gridCol w="3544295"/>
                <a:gridCol w="3148446"/>
                <a:gridCol w="3356264"/>
              </a:tblGrid>
              <a:tr h="602288">
                <a:tc>
                  <a:txBody>
                    <a:bodyPr/>
                    <a:lstStyle/>
                    <a:p>
                      <a:endParaRPr lang="en-US" dirty="0"/>
                    </a:p>
                  </a:txBody>
                  <a:tcPr/>
                </a:tc>
                <a:tc>
                  <a:txBody>
                    <a:bodyPr/>
                    <a:lstStyle/>
                    <a:p>
                      <a:r>
                        <a:rPr lang="en-US" dirty="0" err="1" smtClean="0"/>
                        <a:t>Jenis</a:t>
                      </a:r>
                      <a:r>
                        <a:rPr lang="en-US" dirty="0" smtClean="0"/>
                        <a:t> </a:t>
                      </a:r>
                      <a:r>
                        <a:rPr lang="en-US" dirty="0" err="1" smtClean="0"/>
                        <a:t>Kesalahan</a:t>
                      </a:r>
                      <a:endParaRPr lang="en-US" dirty="0"/>
                    </a:p>
                  </a:txBody>
                  <a:tcPr/>
                </a:tc>
                <a:tc>
                  <a:txBody>
                    <a:bodyPr/>
                    <a:lstStyle/>
                    <a:p>
                      <a:r>
                        <a:rPr lang="en-US" dirty="0" smtClean="0"/>
                        <a:t>Proses</a:t>
                      </a:r>
                      <a:r>
                        <a:rPr lang="en-US" baseline="0" dirty="0" smtClean="0"/>
                        <a:t> </a:t>
                      </a:r>
                      <a:r>
                        <a:rPr lang="en-US" baseline="0" dirty="0" err="1" smtClean="0"/>
                        <a:t>Terjejas</a:t>
                      </a:r>
                      <a:endParaRPr lang="en-US" dirty="0"/>
                    </a:p>
                  </a:txBody>
                  <a:tcPr/>
                </a:tc>
                <a:tc>
                  <a:txBody>
                    <a:bodyPr/>
                    <a:lstStyle/>
                    <a:p>
                      <a:r>
                        <a:rPr lang="en-US" dirty="0" err="1" smtClean="0"/>
                        <a:t>Impak</a:t>
                      </a:r>
                      <a:r>
                        <a:rPr lang="en-US" dirty="0" smtClean="0"/>
                        <a:t>/</a:t>
                      </a:r>
                      <a:r>
                        <a:rPr lang="en-US" dirty="0" err="1" smtClean="0"/>
                        <a:t>Kesan</a:t>
                      </a:r>
                      <a:endParaRPr lang="en-US" dirty="0"/>
                    </a:p>
                  </a:txBody>
                  <a:tcPr/>
                </a:tc>
              </a:tr>
              <a:tr h="602288">
                <a:tc>
                  <a:txBody>
                    <a:bodyPr/>
                    <a:lstStyle/>
                    <a:p>
                      <a:r>
                        <a:rPr lang="en-US" dirty="0" smtClean="0"/>
                        <a:t>4</a:t>
                      </a:r>
                      <a:endParaRPr lang="en-US" dirty="0"/>
                    </a:p>
                  </a:txBody>
                  <a:tcPr/>
                </a:tc>
                <a:tc>
                  <a:txBody>
                    <a:bodyPr/>
                    <a:lstStyle/>
                    <a:p>
                      <a:r>
                        <a:rPr lang="en-US" dirty="0" err="1" smtClean="0"/>
                        <a:t>Kesalahan</a:t>
                      </a:r>
                      <a:r>
                        <a:rPr lang="en-US" dirty="0" smtClean="0"/>
                        <a:t> </a:t>
                      </a:r>
                      <a:r>
                        <a:rPr lang="en-US" dirty="0" err="1" smtClean="0"/>
                        <a:t>pemilihan</a:t>
                      </a:r>
                      <a:r>
                        <a:rPr lang="en-US" dirty="0" smtClean="0"/>
                        <a:t> </a:t>
                      </a:r>
                      <a:r>
                        <a:rPr lang="en-US" dirty="0" err="1" smtClean="0"/>
                        <a:t>tindakan</a:t>
                      </a:r>
                      <a:r>
                        <a:rPr lang="en-US" dirty="0" smtClean="0"/>
                        <a:t> </a:t>
                      </a:r>
                      <a:r>
                        <a:rPr lang="en-US" dirty="0" err="1" smtClean="0"/>
                        <a:t>dokumen</a:t>
                      </a:r>
                      <a:r>
                        <a:rPr lang="en-US" baseline="0" dirty="0" smtClean="0"/>
                        <a:t> </a:t>
                      </a:r>
                      <a:r>
                        <a:rPr lang="en-US" dirty="0" err="1" smtClean="0"/>
                        <a:t>pembekal</a:t>
                      </a:r>
                      <a:r>
                        <a:rPr lang="en-US" dirty="0" smtClean="0"/>
                        <a:t> </a:t>
                      </a:r>
                    </a:p>
                    <a:p>
                      <a:pPr marL="285750" indent="-285750">
                        <a:buFont typeface="Arial" panose="020B0604020202020204" pitchFamily="34" charset="0"/>
                        <a:buChar char="•"/>
                      </a:pPr>
                      <a:r>
                        <a:rPr lang="en-US" dirty="0" err="1" smtClean="0"/>
                        <a:t>Pembekal</a:t>
                      </a:r>
                      <a:r>
                        <a:rPr lang="en-US" dirty="0" smtClean="0"/>
                        <a:t> </a:t>
                      </a:r>
                      <a:r>
                        <a:rPr lang="en-US" dirty="0" err="1" smtClean="0"/>
                        <a:t>Muatnaik</a:t>
                      </a:r>
                      <a:endParaRPr lang="en-US" dirty="0" smtClean="0"/>
                    </a:p>
                    <a:p>
                      <a:pPr marL="285750" indent="-285750">
                        <a:buFont typeface="Arial" panose="020B0604020202020204" pitchFamily="34" charset="0"/>
                        <a:buChar char="•"/>
                      </a:pPr>
                      <a:r>
                        <a:rPr lang="en-US" dirty="0" err="1" smtClean="0"/>
                        <a:t>Pembekal</a:t>
                      </a:r>
                      <a:r>
                        <a:rPr lang="en-US" dirty="0" smtClean="0"/>
                        <a:t> </a:t>
                      </a:r>
                      <a:r>
                        <a:rPr lang="en-US" dirty="0" err="1" smtClean="0"/>
                        <a:t>Muat</a:t>
                      </a:r>
                      <a:r>
                        <a:rPr lang="en-US" baseline="0" dirty="0" smtClean="0"/>
                        <a:t> </a:t>
                      </a:r>
                      <a:r>
                        <a:rPr lang="en-US" baseline="0" dirty="0" err="1" smtClean="0"/>
                        <a:t>Turun</a:t>
                      </a:r>
                      <a:r>
                        <a:rPr lang="en-US" dirty="0" smtClean="0"/>
                        <a:t> &amp;  </a:t>
                      </a:r>
                      <a:r>
                        <a:rPr lang="en-US" dirty="0" err="1" smtClean="0"/>
                        <a:t>Muat</a:t>
                      </a:r>
                      <a:r>
                        <a:rPr lang="en-US" baseline="0" dirty="0" smtClean="0"/>
                        <a:t> </a:t>
                      </a:r>
                      <a:r>
                        <a:rPr lang="en-US" baseline="0" dirty="0" err="1" smtClean="0"/>
                        <a:t>Naik</a:t>
                      </a:r>
                      <a:endParaRPr lang="en-US" dirty="0" smtClean="0"/>
                    </a:p>
                    <a:p>
                      <a:pPr marL="285750" indent="-285750">
                        <a:buFont typeface="Arial" panose="020B0604020202020204" pitchFamily="34" charset="0"/>
                        <a:buChar char="•"/>
                      </a:pPr>
                      <a:r>
                        <a:rPr lang="en-US" dirty="0" err="1" smtClean="0"/>
                        <a:t>Lihat</a:t>
                      </a:r>
                      <a:endParaRPr lang="en-US" dirty="0" smtClean="0"/>
                    </a:p>
                    <a:p>
                      <a:endParaRPr lang="en-US" dirty="0"/>
                    </a:p>
                  </a:txBody>
                  <a:tcPr/>
                </a:tc>
                <a:tc>
                  <a:txBody>
                    <a:bodyPr/>
                    <a:lstStyle/>
                    <a:p>
                      <a:r>
                        <a:rPr lang="en-US" dirty="0" err="1" smtClean="0"/>
                        <a:t>Penyediaan</a:t>
                      </a:r>
                      <a:r>
                        <a:rPr lang="en-US" baseline="0" dirty="0" smtClean="0"/>
                        <a:t> </a:t>
                      </a:r>
                      <a:r>
                        <a:rPr lang="en-US" baseline="0" dirty="0" err="1" smtClean="0"/>
                        <a:t>Cadangan</a:t>
                      </a:r>
                      <a:r>
                        <a:rPr lang="en-US" baseline="0" dirty="0" smtClean="0"/>
                        <a:t> </a:t>
                      </a:r>
                      <a:r>
                        <a:rPr lang="en-US" baseline="0" dirty="0" err="1" smtClean="0"/>
                        <a:t>Pembekal</a:t>
                      </a:r>
                      <a:endParaRPr lang="en-US" dirty="0"/>
                    </a:p>
                  </a:txBody>
                  <a:tcPr/>
                </a:tc>
                <a:tc>
                  <a:txBody>
                    <a:bodyPr/>
                    <a:lstStyle/>
                    <a:p>
                      <a:pPr lvl="0"/>
                      <a:r>
                        <a:rPr lang="en-US" sz="1800" b="0" baseline="0" dirty="0" err="1" smtClean="0"/>
                        <a:t>Pembekal</a:t>
                      </a:r>
                      <a:r>
                        <a:rPr lang="en-US" sz="1800" b="0" baseline="0" dirty="0" smtClean="0"/>
                        <a:t> </a:t>
                      </a:r>
                      <a:r>
                        <a:rPr lang="en-US" sz="1800" b="0" baseline="0" dirty="0" err="1" smtClean="0"/>
                        <a:t>menghadapi</a:t>
                      </a:r>
                      <a:r>
                        <a:rPr lang="en-US" sz="1800" b="0" baseline="0" dirty="0" smtClean="0"/>
                        <a:t> </a:t>
                      </a:r>
                      <a:r>
                        <a:rPr lang="en-US" sz="1800" b="0" baseline="0" dirty="0" err="1" smtClean="0"/>
                        <a:t>masalah</a:t>
                      </a:r>
                      <a:r>
                        <a:rPr lang="en-US" sz="1800" b="0" baseline="0" dirty="0" smtClean="0"/>
                        <a:t> </a:t>
                      </a:r>
                      <a:r>
                        <a:rPr lang="en-US" sz="1800" b="0" baseline="0" dirty="0" err="1" smtClean="0"/>
                        <a:t>untuk</a:t>
                      </a:r>
                      <a:r>
                        <a:rPr lang="en-US" sz="1800" b="0" baseline="0" dirty="0" smtClean="0"/>
                        <a:t> </a:t>
                      </a:r>
                      <a:r>
                        <a:rPr lang="en-US" sz="1800" b="0" baseline="0" dirty="0" err="1" smtClean="0"/>
                        <a:t>memuat</a:t>
                      </a:r>
                      <a:r>
                        <a:rPr lang="en-US" sz="1800" b="0" baseline="0" dirty="0" smtClean="0"/>
                        <a:t> </a:t>
                      </a:r>
                      <a:r>
                        <a:rPr lang="en-US" sz="1800" b="0" baseline="0" dirty="0" err="1" smtClean="0"/>
                        <a:t>naik</a:t>
                      </a:r>
                      <a:r>
                        <a:rPr lang="en-US" sz="1800" b="0" baseline="0" dirty="0" smtClean="0"/>
                        <a:t> </a:t>
                      </a:r>
                      <a:r>
                        <a:rPr lang="en-US" sz="1800" b="0" baseline="0" dirty="0" err="1" smtClean="0"/>
                        <a:t>dokumen</a:t>
                      </a:r>
                      <a:r>
                        <a:rPr lang="en-US" sz="1800" b="0" baseline="0" dirty="0" smtClean="0"/>
                        <a:t> </a:t>
                      </a:r>
                      <a:r>
                        <a:rPr lang="en-US" sz="1800" b="0" baseline="0" dirty="0" err="1" smtClean="0"/>
                        <a:t>sekiranya</a:t>
                      </a:r>
                      <a:r>
                        <a:rPr lang="en-US" sz="1800" b="0" baseline="0" dirty="0" smtClean="0"/>
                        <a:t> </a:t>
                      </a:r>
                      <a:r>
                        <a:rPr lang="en-US" sz="1800" b="0" baseline="0" dirty="0" err="1" smtClean="0"/>
                        <a:t>tersilap</a:t>
                      </a:r>
                      <a:r>
                        <a:rPr lang="en-US" sz="1800" b="0" baseline="0" dirty="0" smtClean="0"/>
                        <a:t> </a:t>
                      </a:r>
                      <a:r>
                        <a:rPr lang="en-US" sz="1800" b="0" baseline="0" dirty="0" err="1" smtClean="0"/>
                        <a:t>memilih</a:t>
                      </a:r>
                      <a:r>
                        <a:rPr lang="en-US" sz="1800" b="0" baseline="0" dirty="0" smtClean="0"/>
                        <a:t> </a:t>
                      </a:r>
                      <a:r>
                        <a:rPr lang="en-US" sz="1800" b="0" baseline="0" dirty="0" err="1" smtClean="0"/>
                        <a:t>mekanisme</a:t>
                      </a:r>
                      <a:r>
                        <a:rPr lang="en-US" sz="1800" b="0" baseline="0" dirty="0" smtClean="0"/>
                        <a:t>/</a:t>
                      </a:r>
                      <a:r>
                        <a:rPr lang="en-US" sz="1800" b="0" baseline="0" dirty="0" err="1" smtClean="0"/>
                        <a:t>kaedah</a:t>
                      </a:r>
                      <a:r>
                        <a:rPr lang="en-US" sz="1800" b="0" baseline="0" dirty="0" smtClean="0"/>
                        <a:t>.</a:t>
                      </a:r>
                    </a:p>
                    <a:p>
                      <a:pPr lvl="0"/>
                      <a:r>
                        <a:rPr lang="en-US" sz="1800" b="0" baseline="0" dirty="0" err="1" smtClean="0"/>
                        <a:t>Rujuk</a:t>
                      </a:r>
                      <a:r>
                        <a:rPr lang="en-US" sz="1800" b="0" baseline="0" dirty="0" smtClean="0"/>
                        <a:t> </a:t>
                      </a:r>
                      <a:r>
                        <a:rPr lang="en-US" sz="1800" b="0" baseline="0" dirty="0" err="1" smtClean="0"/>
                        <a:t>gambar</a:t>
                      </a:r>
                      <a:r>
                        <a:rPr lang="en-US" sz="1800" b="0" baseline="0" dirty="0" smtClean="0"/>
                        <a:t> </a:t>
                      </a:r>
                      <a:r>
                        <a:rPr lang="en-US" sz="1800" b="0" baseline="0" dirty="0" smtClean="0">
                          <a:solidFill>
                            <a:srgbClr val="FF0000"/>
                          </a:solidFill>
                          <a:hlinkClick r:id="rId2" action="ppaction://hlinksldjump"/>
                        </a:rPr>
                        <a:t>*4</a:t>
                      </a:r>
                      <a:endParaRPr lang="en-US" sz="1800" dirty="0" smtClean="0">
                        <a:solidFill>
                          <a:srgbClr val="FF0000"/>
                        </a:solidFill>
                      </a:endParaRPr>
                    </a:p>
                  </a:txBody>
                  <a:tcPr/>
                </a:tc>
              </a:tr>
              <a:tr h="60228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u="none" baseline="0" dirty="0" smtClean="0">
                        <a:solidFill>
                          <a:schemeClr val="tx1"/>
                        </a:solidFill>
                      </a:endParaRPr>
                    </a:p>
                  </a:txBody>
                  <a:tcPr/>
                </a:tc>
              </a:tr>
              <a:tr h="602288">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5" name="Title 1"/>
          <p:cNvSpPr>
            <a:spLocks noGrp="1"/>
          </p:cNvSpPr>
          <p:nvPr>
            <p:ph type="title"/>
          </p:nvPr>
        </p:nvSpPr>
        <p:spPr>
          <a:xfrm>
            <a:off x="0" y="0"/>
            <a:ext cx="8081010" cy="1143000"/>
          </a:xfrm>
        </p:spPr>
        <p:txBody>
          <a:bodyPr>
            <a:normAutofit/>
          </a:bodyPr>
          <a:lstStyle/>
          <a:p>
            <a:r>
              <a:rPr lang="en-US" sz="2400" dirty="0" err="1" smtClean="0"/>
              <a:t>Kesalahan</a:t>
            </a:r>
            <a:r>
              <a:rPr lang="en-US" sz="2400" dirty="0"/>
              <a:t> </a:t>
            </a:r>
            <a:r>
              <a:rPr lang="en-US" sz="2400" dirty="0" smtClean="0"/>
              <a:t>yang </a:t>
            </a:r>
            <a:r>
              <a:rPr lang="en-US" sz="2400" dirty="0" err="1" smtClean="0"/>
              <a:t>dilakukan</a:t>
            </a:r>
            <a:r>
              <a:rPr lang="en-US" sz="2400" dirty="0" smtClean="0"/>
              <a:t> </a:t>
            </a:r>
            <a:r>
              <a:rPr lang="en-US" sz="2400" dirty="0" err="1" smtClean="0"/>
              <a:t>semasa</a:t>
            </a:r>
            <a:r>
              <a:rPr lang="en-US" sz="2400" dirty="0" smtClean="0"/>
              <a:t> </a:t>
            </a:r>
            <a:r>
              <a:rPr lang="en-US" sz="2400" dirty="0" err="1" smtClean="0"/>
              <a:t>Penyediaan</a:t>
            </a:r>
            <a:r>
              <a:rPr lang="en-US" sz="2400" dirty="0" smtClean="0"/>
              <a:t> </a:t>
            </a:r>
            <a:r>
              <a:rPr lang="en-US" sz="2400" dirty="0" err="1" smtClean="0"/>
              <a:t>Spesifikasi</a:t>
            </a:r>
            <a:r>
              <a:rPr lang="en-US" sz="2400" dirty="0" smtClean="0"/>
              <a:t> (2/2)</a:t>
            </a:r>
            <a:endParaRPr lang="en-US" sz="2400" dirty="0"/>
          </a:p>
        </p:txBody>
      </p:sp>
    </p:spTree>
    <p:extLst>
      <p:ext uri="{BB962C8B-B14F-4D97-AF65-F5344CB8AC3E}">
        <p14:creationId xmlns:p14="http://schemas.microsoft.com/office/powerpoint/2010/main" val="467023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p:cNvSpPr txBox="1">
            <a:spLocks/>
          </p:cNvSpPr>
          <p:nvPr/>
        </p:nvSpPr>
        <p:spPr>
          <a:xfrm>
            <a:off x="8737600" y="679767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42BF89-BCBB-4592-859C-15B0F92998DD}" type="slidenum">
              <a:rPr kumimoji="0" lang="en-MY" sz="1200" b="0" i="0" u="none" strike="noStrike" kern="1200" cap="none" spc="0" normalizeH="0" baseline="0" noProof="0" smtClean="0">
                <a:ln>
                  <a:noFill/>
                </a:ln>
                <a:solidFill>
                  <a:prstClr val="black">
                    <a:tint val="75000"/>
                  </a:prstClr>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MY" sz="1200" b="0" i="0" u="none" strike="noStrike" kern="1200" cap="none" spc="0" normalizeH="0" baseline="0" noProof="0" dirty="0">
              <a:ln>
                <a:noFill/>
              </a:ln>
              <a:solidFill>
                <a:prstClr val="black">
                  <a:tint val="75000"/>
                </a:prstClr>
              </a:solidFill>
              <a:effectLst/>
              <a:uLnTx/>
              <a:uFillTx/>
              <a:latin typeface="Calibri"/>
            </a:endParaRPr>
          </a:p>
        </p:txBody>
      </p:sp>
      <p:sp>
        <p:nvSpPr>
          <p:cNvPr id="48" name="Rounded Rectangle 47">
            <a:hlinkClick r:id="rId3" action="ppaction://hlinksldjump"/>
          </p:cNvPr>
          <p:cNvSpPr/>
          <p:nvPr/>
        </p:nvSpPr>
        <p:spPr bwMode="auto">
          <a:xfrm>
            <a:off x="447759" y="2072745"/>
            <a:ext cx="2437059" cy="2358777"/>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smtClean="0">
                <a:ln>
                  <a:noFill/>
                </a:ln>
                <a:effectLst/>
                <a:uLnTx/>
                <a:uFillTx/>
                <a:latin typeface="Arial" panose="020B0604020202020204" pitchFamily="34" charset="0"/>
                <a:cs typeface="Arial" panose="020B0604020202020204" pitchFamily="34" charset="0"/>
              </a:rPr>
              <a:t>Urusetia</a:t>
            </a:r>
            <a:endParaRPr kumimoji="0" lang="en-US" sz="1200" b="1" i="0" u="sng"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Mencipta</a:t>
            </a:r>
            <a:r>
              <a:rPr kumimoji="0" lang="en-US" sz="1200" b="0" i="0" u="none" strike="noStrike" kern="0" cap="none" spc="0" normalizeH="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Sebut</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harga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/Tender</a:t>
            </a: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smtClean="0">
                <a:latin typeface="Arial" panose="020B0604020202020204" pitchFamily="34" charset="0"/>
                <a:cs typeface="Arial" panose="020B0604020202020204" pitchFamily="34" charset="0"/>
              </a:rPr>
              <a:t>M</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embentuk</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keahlian</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Jawatankuasa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Spesifikasi</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p>
        </p:txBody>
      </p:sp>
      <p:sp>
        <p:nvSpPr>
          <p:cNvPr id="49" name="Rounded Rectangle 48"/>
          <p:cNvSpPr/>
          <p:nvPr/>
        </p:nvSpPr>
        <p:spPr bwMode="auto">
          <a:xfrm>
            <a:off x="3323020" y="2072745"/>
            <a:ext cx="2538659" cy="2358776"/>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Pelulus</a:t>
            </a:r>
            <a:r>
              <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Pelantikan</a:t>
            </a:r>
            <a:r>
              <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Jawatankuasa</a:t>
            </a: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indent="-169863">
              <a:buFont typeface="Arial" pitchFamily="34" charset="0"/>
              <a:buChar char="•"/>
              <a:defRPr/>
            </a:pPr>
            <a:r>
              <a:rPr lang="en-US" sz="1200" kern="0" dirty="0" err="1">
                <a:latin typeface="Arial" panose="020B0604020202020204" pitchFamily="34" charset="0"/>
                <a:cs typeface="Arial" panose="020B0604020202020204" pitchFamily="34" charset="0"/>
              </a:rPr>
              <a:t>Meminda</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melulus</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keahlian</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Jawatankuasa</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Spesifikasi</a:t>
            </a:r>
            <a:endParaRPr lang="en-US" sz="1200" kern="0" dirty="0">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Memperaku</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pelaksanaan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Sebut</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harga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/Tender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melalui</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sistem</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eP</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50" name="Rounded Rectangle 49">
            <a:hlinkClick r:id="" action="ppaction://noaction"/>
          </p:cNvPr>
          <p:cNvSpPr/>
          <p:nvPr/>
        </p:nvSpPr>
        <p:spPr bwMode="auto">
          <a:xfrm>
            <a:off x="6328769" y="2072745"/>
            <a:ext cx="2381951" cy="2358777"/>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Jawatan</a:t>
            </a:r>
            <a:r>
              <a:rPr kumimoji="0" lang="en-US" sz="1200" b="1" i="0" u="sng" strike="noStrike" kern="0" cap="none" spc="0" normalizeH="0" noProof="0" dirty="0" err="1">
                <a:ln>
                  <a:noFill/>
                </a:ln>
                <a:effectLst/>
                <a:uLnTx/>
                <a:uFillTx/>
                <a:latin typeface="Arial" panose="020B0604020202020204" pitchFamily="34" charset="0"/>
                <a:cs typeface="Arial" panose="020B0604020202020204" pitchFamily="34" charset="0"/>
              </a:rPr>
              <a:t>kuasa</a:t>
            </a:r>
            <a:r>
              <a:rPr kumimoji="0" lang="en-US" sz="1200" b="1" i="0" u="sng" strike="noStrike" kern="0" cap="none" spc="0" normalizeH="0" noProof="0" dirty="0">
                <a:ln>
                  <a:noFill/>
                </a:ln>
                <a:effectLst/>
                <a:uLnTx/>
                <a:uFillTx/>
                <a:latin typeface="Arial" panose="020B0604020202020204" pitchFamily="34" charset="0"/>
                <a:cs typeface="Arial" panose="020B0604020202020204" pitchFamily="34" charset="0"/>
              </a:rPr>
              <a:t> </a:t>
            </a:r>
            <a:r>
              <a:rPr kumimoji="0" lang="en-US" sz="1200" b="1" i="0" u="sng" strike="noStrike" kern="0" cap="none" spc="0" normalizeH="0" noProof="0" dirty="0" err="1" smtClean="0">
                <a:ln>
                  <a:noFill/>
                </a:ln>
                <a:effectLst/>
                <a:uLnTx/>
                <a:uFillTx/>
                <a:latin typeface="Arial" panose="020B0604020202020204" pitchFamily="34" charset="0"/>
                <a:cs typeface="Arial" panose="020B0604020202020204" pitchFamily="34" charset="0"/>
              </a:rPr>
              <a:t>Spesifikasi</a:t>
            </a:r>
            <a:endParaRPr kumimoji="0" lang="en-US" sz="1200" b="1" i="0" u="sng" strike="noStrike" kern="0" cap="none" spc="0" normalizeH="0" noProof="0" dirty="0" smtClean="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Mengunci</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masuk</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Item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dan</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spesifikasi</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indent="-169863">
              <a:buFont typeface="Arial" pitchFamily="34" charset="0"/>
              <a:buChar char="•"/>
              <a:defRPr/>
            </a:pPr>
            <a:r>
              <a:rPr lang="en-US" sz="1200" kern="0" dirty="0" err="1" smtClean="0">
                <a:latin typeface="Arial" panose="020B0604020202020204" pitchFamily="34" charset="0"/>
                <a:cs typeface="Arial" panose="020B0604020202020204" pitchFamily="34" charset="0"/>
              </a:rPr>
              <a:t>Mengesyor</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peringkat</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penilaian</a:t>
            </a:r>
            <a:r>
              <a:rPr lang="en-US" sz="1200" kern="0" dirty="0" smtClean="0">
                <a:latin typeface="Arial" panose="020B0604020202020204" pitchFamily="34" charset="0"/>
                <a:cs typeface="Arial" panose="020B0604020202020204" pitchFamily="34" charset="0"/>
              </a:rPr>
              <a:t> (1 </a:t>
            </a:r>
            <a:r>
              <a:rPr lang="en-US" sz="1200" kern="0" dirty="0" err="1" smtClean="0">
                <a:latin typeface="Arial" panose="020B0604020202020204" pitchFamily="34" charset="0"/>
                <a:cs typeface="Arial" panose="020B0604020202020204" pitchFamily="34" charset="0"/>
              </a:rPr>
              <a:t>peringkat</a:t>
            </a:r>
            <a:r>
              <a:rPr lang="en-US" sz="1200" kern="0" dirty="0" smtClean="0">
                <a:latin typeface="Arial" panose="020B0604020202020204" pitchFamily="34" charset="0"/>
                <a:cs typeface="Arial" panose="020B0604020202020204" pitchFamily="34" charset="0"/>
              </a:rPr>
              <a:t> / 2 </a:t>
            </a:r>
            <a:r>
              <a:rPr lang="en-US" sz="1200" kern="0" dirty="0" err="1" smtClean="0">
                <a:latin typeface="Arial" panose="020B0604020202020204" pitchFamily="34" charset="0"/>
                <a:cs typeface="Arial" panose="020B0604020202020204" pitchFamily="34" charset="0"/>
              </a:rPr>
              <a:t>peringkat</a:t>
            </a:r>
            <a:r>
              <a:rPr lang="en-US" sz="1200" kern="0" dirty="0" smtClean="0">
                <a:latin typeface="Arial" panose="020B0604020202020204" pitchFamily="34" charset="0"/>
                <a:cs typeface="Arial" panose="020B0604020202020204" pitchFamily="34" charset="0"/>
              </a:rPr>
              <a:t>)</a:t>
            </a:r>
          </a:p>
          <a:p>
            <a:pPr marL="169863" indent="-169863">
              <a:buFont typeface="Arial" pitchFamily="34" charset="0"/>
              <a:buChar char="•"/>
              <a:defRPr/>
            </a:pPr>
            <a:r>
              <a:rPr lang="en-US" sz="1200" kern="0" dirty="0" err="1" smtClean="0">
                <a:latin typeface="Arial" panose="020B0604020202020204" pitchFamily="34" charset="0"/>
                <a:cs typeface="Arial" panose="020B0604020202020204" pitchFamily="34" charset="0"/>
              </a:rPr>
              <a:t>Menetap</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jenis</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maklum</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balas</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dan</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kaedah</a:t>
            </a:r>
            <a:r>
              <a:rPr lang="en-US" sz="1200" kern="0" dirty="0" smtClean="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skor</a:t>
            </a:r>
            <a:endParaRPr lang="en-US" sz="1200" kern="0" dirty="0">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Menetap</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skema</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skor</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cxnSp>
        <p:nvCxnSpPr>
          <p:cNvPr id="52" name="Straight Arrow Connector 51"/>
          <p:cNvCxnSpPr/>
          <p:nvPr/>
        </p:nvCxnSpPr>
        <p:spPr>
          <a:xfrm>
            <a:off x="2884819" y="3432754"/>
            <a:ext cx="443049" cy="1"/>
          </a:xfrm>
          <a:prstGeom prst="straightConnector1">
            <a:avLst/>
          </a:prstGeom>
          <a:noFill/>
          <a:ln w="28575" cap="flat" cmpd="sng" algn="ctr">
            <a:solidFill>
              <a:srgbClr val="FF0000"/>
            </a:solidFill>
            <a:prstDash val="solid"/>
            <a:tailEnd type="arrow"/>
          </a:ln>
          <a:effectLst/>
        </p:spPr>
      </p:cxnSp>
      <p:sp>
        <p:nvSpPr>
          <p:cNvPr id="67" name="Slide Number Placeholder 3"/>
          <p:cNvSpPr txBox="1">
            <a:spLocks/>
          </p:cNvSpPr>
          <p:nvPr/>
        </p:nvSpPr>
        <p:spPr>
          <a:xfrm>
            <a:off x="9144000" y="618807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prstClr val="black"/>
              </a:solidFill>
              <a:effectLst/>
              <a:uLnTx/>
              <a:uFillTx/>
              <a:latin typeface="Calibri"/>
            </a:endParaRPr>
          </a:p>
        </p:txBody>
      </p:sp>
      <p:sp>
        <p:nvSpPr>
          <p:cNvPr id="68" name="Rounded Rectangle 67">
            <a:hlinkClick r:id="" action="ppaction://noaction"/>
          </p:cNvPr>
          <p:cNvSpPr/>
          <p:nvPr/>
        </p:nvSpPr>
        <p:spPr bwMode="auto">
          <a:xfrm>
            <a:off x="9162739" y="2072745"/>
            <a:ext cx="2409588" cy="2358777"/>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smtClean="0">
                <a:ln>
                  <a:noFill/>
                </a:ln>
                <a:effectLst/>
                <a:uLnTx/>
                <a:uFillTx/>
                <a:latin typeface="Arial" panose="020B0604020202020204" pitchFamily="34" charset="0"/>
                <a:cs typeface="Arial" panose="020B0604020202020204" pitchFamily="34" charset="0"/>
              </a:rPr>
              <a:t>Urusetia</a:t>
            </a:r>
            <a:endParaRPr kumimoji="0" lang="en-US" sz="1200" b="1" i="0" u="sng"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Menyedia</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Dokumen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Tawaran</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smtClean="0">
                <a:latin typeface="Arial" panose="020B0604020202020204" pitchFamily="34" charset="0"/>
                <a:cs typeface="Arial" panose="020B0604020202020204" pitchFamily="34" charset="0"/>
              </a:rPr>
              <a:t>Memuktamadkan</a:t>
            </a:r>
            <a:r>
              <a:rPr lang="en-US" sz="1200" kern="0" dirty="0" smtClean="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peringkat</a:t>
            </a:r>
            <a:r>
              <a:rPr lang="en-US" sz="1200" kern="0" dirty="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penilaian</a:t>
            </a:r>
            <a:endParaRPr lang="en-US" sz="1200" kern="0" dirty="0">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Menetapkan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tarikh</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iklan</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noProof="0" dirty="0" err="1">
                <a:ln>
                  <a:noFill/>
                </a:ln>
                <a:effectLst/>
                <a:uLnTx/>
                <a:uFillTx/>
                <a:latin typeface="Arial" panose="020B0604020202020204" pitchFamily="34" charset="0"/>
                <a:cs typeface="Arial" panose="020B0604020202020204" pitchFamily="34" charset="0"/>
              </a:rPr>
              <a:t>tarikh</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taklimat</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lawatan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tapak</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jika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ada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serta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tempoh</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iklan</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cxnSp>
        <p:nvCxnSpPr>
          <p:cNvPr id="19" name="Straight Arrow Connector 18"/>
          <p:cNvCxnSpPr/>
          <p:nvPr/>
        </p:nvCxnSpPr>
        <p:spPr>
          <a:xfrm>
            <a:off x="5861679" y="3474656"/>
            <a:ext cx="443049" cy="1"/>
          </a:xfrm>
          <a:prstGeom prst="straightConnector1">
            <a:avLst/>
          </a:prstGeom>
          <a:noFill/>
          <a:ln w="28575" cap="flat" cmpd="sng" algn="ctr">
            <a:solidFill>
              <a:srgbClr val="FF0000"/>
            </a:solidFill>
            <a:prstDash val="solid"/>
            <a:tailEnd type="arrow"/>
          </a:ln>
          <a:effectLst/>
        </p:spPr>
      </p:cxnSp>
      <p:cxnSp>
        <p:nvCxnSpPr>
          <p:cNvPr id="20" name="Straight Arrow Connector 19"/>
          <p:cNvCxnSpPr/>
          <p:nvPr/>
        </p:nvCxnSpPr>
        <p:spPr>
          <a:xfrm>
            <a:off x="8719690" y="3490797"/>
            <a:ext cx="443049" cy="1"/>
          </a:xfrm>
          <a:prstGeom prst="straightConnector1">
            <a:avLst/>
          </a:prstGeom>
          <a:noFill/>
          <a:ln w="28575" cap="flat" cmpd="sng" algn="ctr">
            <a:solidFill>
              <a:srgbClr val="FF0000"/>
            </a:solidFill>
            <a:prstDash val="solid"/>
            <a:tailEnd type="arrow"/>
          </a:ln>
          <a:effectLst/>
        </p:spPr>
      </p:cxnSp>
      <p:sp>
        <p:nvSpPr>
          <p:cNvPr id="18" name="Rectangle 17"/>
          <p:cNvSpPr/>
          <p:nvPr/>
        </p:nvSpPr>
        <p:spPr>
          <a:xfrm>
            <a:off x="0" y="0"/>
            <a:ext cx="12192000" cy="54226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PENYEDIAAN DOKUMEN TAWARAN SEBUT HARGA/TENDER</a:t>
            </a:r>
            <a:endParaRPr lang="en-US" b="1" dirty="0">
              <a:solidFill>
                <a:schemeClr val="tx1"/>
              </a:solidFill>
            </a:endParaRPr>
          </a:p>
        </p:txBody>
      </p:sp>
      <p:sp>
        <p:nvSpPr>
          <p:cNvPr id="23" name="Pentagon 22"/>
          <p:cNvSpPr/>
          <p:nvPr/>
        </p:nvSpPr>
        <p:spPr>
          <a:xfrm>
            <a:off x="9677779" y="5031919"/>
            <a:ext cx="1777241" cy="44132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a:latin typeface="Arial" pitchFamily="34" charset="0"/>
                <a:cs typeface="Arial" pitchFamily="34" charset="0"/>
              </a:rPr>
              <a:t>p</a:t>
            </a:r>
            <a:r>
              <a:rPr kumimoji="0" lang="en-US" sz="1200" b="1" i="1" u="none" strike="noStrike" kern="0" cap="none" spc="0" normalizeH="0" baseline="0" noProof="0" dirty="0" err="1" smtClean="0">
                <a:ln>
                  <a:noFill/>
                </a:ln>
                <a:effectLst/>
                <a:uLnTx/>
                <a:uFillTx/>
                <a:latin typeface="Arial" pitchFamily="34" charset="0"/>
                <a:cs typeface="Arial" pitchFamily="34" charset="0"/>
              </a:rPr>
              <a:t>engiklanan</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cxnSp>
        <p:nvCxnSpPr>
          <p:cNvPr id="24" name="Straight Arrow Connector 23"/>
          <p:cNvCxnSpPr>
            <a:endCxn id="23" idx="0"/>
          </p:cNvCxnSpPr>
          <p:nvPr/>
        </p:nvCxnSpPr>
        <p:spPr>
          <a:xfrm>
            <a:off x="10456068" y="4431522"/>
            <a:ext cx="0" cy="600397"/>
          </a:xfrm>
          <a:prstGeom prst="straightConnector1">
            <a:avLst/>
          </a:prstGeom>
          <a:noFill/>
          <a:ln w="28575" cap="flat" cmpd="sng" algn="ctr">
            <a:solidFill>
              <a:srgbClr val="FF0000"/>
            </a:solidFill>
            <a:prstDash val="solid"/>
            <a:tailEnd type="arrow"/>
          </a:ln>
          <a:effectLst/>
        </p:spPr>
      </p:cxnSp>
      <p:sp>
        <p:nvSpPr>
          <p:cNvPr id="15" name="Rectangle 14"/>
          <p:cNvSpPr/>
          <p:nvPr/>
        </p:nvSpPr>
        <p:spPr>
          <a:xfrm>
            <a:off x="8986194" y="1935638"/>
            <a:ext cx="2772884" cy="26329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34392"/>
      </p:ext>
    </p:extLst>
  </p:cSld>
  <p:clrMapOvr>
    <a:masterClrMapping/>
  </p:clrMapOvr>
  <p:transition spd="slow">
    <p:cov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6726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434639"/>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6" y="1470086"/>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579054" y="435531"/>
            <a:ext cx="11576660"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Penyediaan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Dokumen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Tawaran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Jadual</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Iklan</a:t>
            </a:r>
            <a:r>
              <a:rPr lang="en-US" sz="2000" b="1" dirty="0">
                <a:latin typeface="Arial" pitchFamily="34" charset="0"/>
                <a:ea typeface="Arial Unicode MS" panose="020B0604020202020204" pitchFamily="34" charset="-128"/>
                <a:cs typeface="Arial" pitchFamily="34" charset="0"/>
              </a:rPr>
              <a:t> Dan </a:t>
            </a:r>
            <a:r>
              <a:rPr lang="en-US" sz="2000" b="1" dirty="0" err="1">
                <a:latin typeface="Arial" pitchFamily="34" charset="0"/>
                <a:ea typeface="Arial Unicode MS" panose="020B0604020202020204" pitchFamily="34" charset="-128"/>
                <a:cs typeface="Arial" pitchFamily="34" charset="0"/>
              </a:rPr>
              <a:t>Pembentukan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Jawatankuasa</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Peringkat</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Penilaian</a:t>
            </a:r>
            <a:endParaRPr lang="en-US" sz="2000" b="1" dirty="0">
              <a:latin typeface="Arial" pitchFamily="34" charset="0"/>
              <a:cs typeface="Arial" pitchFamily="34" charset="0"/>
            </a:endParaRPr>
          </a:p>
        </p:txBody>
      </p:sp>
      <p:sp>
        <p:nvSpPr>
          <p:cNvPr id="3" name="Rectangle 2"/>
          <p:cNvSpPr/>
          <p:nvPr/>
        </p:nvSpPr>
        <p:spPr>
          <a:xfrm>
            <a:off x="2033405" y="1645730"/>
            <a:ext cx="9750763" cy="4801314"/>
          </a:xfrm>
          <a:prstGeom prst="rect">
            <a:avLst/>
          </a:prstGeom>
        </p:spPr>
        <p:txBody>
          <a:bodyPr wrap="square">
            <a:spAutoFit/>
          </a:bodyPr>
          <a:lstStyle/>
          <a:p>
            <a:pPr marL="285750" indent="-285750">
              <a:buFont typeface="Wingdings" panose="05000000000000000000" pitchFamily="2" charset="2"/>
              <a:buChar char="§"/>
            </a:pPr>
            <a:r>
              <a:rPr lang="en-US" dirty="0" err="1">
                <a:latin typeface="Century Gothic" panose="020B0502020202020204" pitchFamily="34" charset="0"/>
              </a:rPr>
              <a:t>Menetapkan</a:t>
            </a:r>
            <a:r>
              <a:rPr lang="en-US" dirty="0">
                <a:latin typeface="Century Gothic" panose="020B0502020202020204" pitchFamily="34" charset="0"/>
              </a:rPr>
              <a:t> </a:t>
            </a:r>
            <a:r>
              <a:rPr lang="en-US" dirty="0" err="1">
                <a:latin typeface="Century Gothic" panose="020B0502020202020204" pitchFamily="34" charset="0"/>
              </a:rPr>
              <a:t>kaedah</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samada</a:t>
            </a:r>
            <a:r>
              <a:rPr lang="en-US" dirty="0">
                <a:latin typeface="Century Gothic" panose="020B0502020202020204" pitchFamily="34" charset="0"/>
              </a:rPr>
              <a:t> 1 </a:t>
            </a:r>
            <a:r>
              <a:rPr lang="en-US" dirty="0" err="1">
                <a:latin typeface="Century Gothic" panose="020B0502020202020204" pitchFamily="34" charset="0"/>
              </a:rPr>
              <a:t>atau</a:t>
            </a:r>
            <a:r>
              <a:rPr lang="en-US" dirty="0">
                <a:latin typeface="Century Gothic" panose="020B0502020202020204" pitchFamily="34" charset="0"/>
              </a:rPr>
              <a:t> 2 </a:t>
            </a:r>
            <a:r>
              <a:rPr lang="en-US" dirty="0" err="1">
                <a:latin typeface="Century Gothic" panose="020B0502020202020204" pitchFamily="34" charset="0"/>
              </a:rPr>
              <a:t>Peringkat</a:t>
            </a:r>
            <a:endParaRPr lang="en-US" dirty="0">
              <a:latin typeface="Century Gothic" panose="020B0502020202020204" pitchFamily="34" charset="0"/>
            </a:endParaRPr>
          </a:p>
          <a:p>
            <a:r>
              <a:rPr lang="en-US" dirty="0">
                <a:latin typeface="Century Gothic" panose="020B0502020202020204" pitchFamily="34" charset="0"/>
              </a:rPr>
              <a:t> </a:t>
            </a:r>
          </a:p>
          <a:p>
            <a:pPr marL="285750" indent="-285750">
              <a:buFont typeface="Wingdings" panose="05000000000000000000" pitchFamily="2" charset="2"/>
              <a:buChar char="§"/>
            </a:pPr>
            <a:r>
              <a:rPr lang="en-US" dirty="0" err="1">
                <a:latin typeface="Century Gothic" panose="020B0502020202020204" pitchFamily="34" charset="0"/>
              </a:rPr>
              <a:t>Memuat</a:t>
            </a:r>
            <a:r>
              <a:rPr lang="en-US" dirty="0">
                <a:latin typeface="Century Gothic" panose="020B0502020202020204" pitchFamily="34" charset="0"/>
              </a:rPr>
              <a:t> </a:t>
            </a:r>
            <a:r>
              <a:rPr lang="en-US" dirty="0" err="1">
                <a:latin typeface="Century Gothic" panose="020B0502020202020204" pitchFamily="34" charset="0"/>
              </a:rPr>
              <a:t>naik</a:t>
            </a:r>
            <a:r>
              <a:rPr lang="en-US" dirty="0">
                <a:latin typeface="Century Gothic" panose="020B0502020202020204" pitchFamily="34" charset="0"/>
              </a:rPr>
              <a:t> </a:t>
            </a:r>
            <a:r>
              <a:rPr lang="en-US" dirty="0" err="1">
                <a:latin typeface="Century Gothic" panose="020B0502020202020204" pitchFamily="34" charset="0"/>
              </a:rPr>
              <a:t>surat</a:t>
            </a:r>
            <a:r>
              <a:rPr lang="en-US" dirty="0">
                <a:latin typeface="Century Gothic" panose="020B0502020202020204" pitchFamily="34" charset="0"/>
              </a:rPr>
              <a:t> </a:t>
            </a:r>
            <a:r>
              <a:rPr lang="en-US" dirty="0" err="1">
                <a:latin typeface="Century Gothic" panose="020B0502020202020204" pitchFamily="34" charset="0"/>
              </a:rPr>
              <a:t>kelulusan</a:t>
            </a:r>
            <a:r>
              <a:rPr lang="en-US" dirty="0">
                <a:latin typeface="Century Gothic" panose="020B0502020202020204" pitchFamily="34" charset="0"/>
              </a:rPr>
              <a:t> yang </a:t>
            </a:r>
            <a:r>
              <a:rPr lang="en-US" dirty="0" err="1">
                <a:latin typeface="Century Gothic" panose="020B0502020202020204" pitchFamily="34" charset="0"/>
              </a:rPr>
              <a:t>telah</a:t>
            </a:r>
            <a:r>
              <a:rPr lang="en-US" dirty="0">
                <a:latin typeface="Century Gothic" panose="020B0502020202020204" pitchFamily="34" charset="0"/>
              </a:rPr>
              <a:t> </a:t>
            </a:r>
            <a:r>
              <a:rPr lang="en-US" dirty="0" err="1">
                <a:latin typeface="Century Gothic" panose="020B0502020202020204" pitchFamily="34" charset="0"/>
              </a:rPr>
              <a:t>diperolehi</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perolehan</a:t>
            </a:r>
            <a:r>
              <a:rPr lang="en-US" dirty="0">
                <a:latin typeface="Century Gothic" panose="020B0502020202020204" pitchFamily="34" charset="0"/>
              </a:rPr>
              <a:t> </a:t>
            </a:r>
            <a:r>
              <a:rPr lang="en-US" dirty="0" err="1">
                <a:latin typeface="Century Gothic" panose="020B0502020202020204" pitchFamily="34" charset="0"/>
              </a:rPr>
              <a:t>Barangan</a:t>
            </a:r>
            <a:r>
              <a:rPr lang="en-US" dirty="0">
                <a:latin typeface="Century Gothic" panose="020B0502020202020204" pitchFamily="34" charset="0"/>
              </a:rPr>
              <a:t> </a:t>
            </a:r>
            <a:r>
              <a:rPr lang="en-US" dirty="0" smtClean="0">
                <a:latin typeface="Century Gothic" panose="020B0502020202020204" pitchFamily="34" charset="0"/>
              </a:rPr>
              <a:t>Import/</a:t>
            </a:r>
            <a:r>
              <a:rPr lang="en-US" dirty="0" err="1" smtClean="0">
                <a:latin typeface="Century Gothic" panose="020B0502020202020204" pitchFamily="34" charset="0"/>
              </a:rPr>
              <a:t>Projek</a:t>
            </a:r>
            <a:r>
              <a:rPr lang="en-US" dirty="0" smtClean="0">
                <a:latin typeface="Century Gothic" panose="020B0502020202020204" pitchFamily="34" charset="0"/>
              </a:rPr>
              <a:t> </a:t>
            </a:r>
            <a:r>
              <a:rPr lang="en-US" dirty="0">
                <a:latin typeface="Century Gothic" panose="020B0502020202020204" pitchFamily="34" charset="0"/>
              </a:rPr>
              <a:t>ICT </a:t>
            </a:r>
          </a:p>
          <a:p>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Memilih</a:t>
            </a:r>
            <a:r>
              <a:rPr lang="en-US" dirty="0">
                <a:latin typeface="Century Gothic" panose="020B0502020202020204" pitchFamily="34" charset="0"/>
              </a:rPr>
              <a:t> </a:t>
            </a:r>
            <a:r>
              <a:rPr lang="en-US" dirty="0" err="1">
                <a:latin typeface="Century Gothic" panose="020B0502020202020204" pitchFamily="34" charset="0"/>
              </a:rPr>
              <a:t>Urusetia</a:t>
            </a:r>
            <a:r>
              <a:rPr lang="en-US" dirty="0">
                <a:latin typeface="Century Gothic" panose="020B0502020202020204" pitchFamily="34" charset="0"/>
              </a:rPr>
              <a:t> </a:t>
            </a:r>
            <a:r>
              <a:rPr lang="en-US" dirty="0" err="1">
                <a:latin typeface="Century Gothic" panose="020B0502020202020204" pitchFamily="34" charset="0"/>
              </a:rPr>
              <a:t>Pihak</a:t>
            </a:r>
            <a:r>
              <a:rPr lang="en-US" dirty="0">
                <a:latin typeface="Century Gothic" panose="020B0502020202020204" pitchFamily="34" charset="0"/>
              </a:rPr>
              <a:t> </a:t>
            </a:r>
            <a:r>
              <a:rPr lang="en-US" dirty="0" err="1">
                <a:latin typeface="Century Gothic" panose="020B0502020202020204" pitchFamily="34" charset="0"/>
              </a:rPr>
              <a:t>Berkuasa</a:t>
            </a:r>
            <a:r>
              <a:rPr lang="en-US" dirty="0">
                <a:latin typeface="Century Gothic" panose="020B0502020202020204" pitchFamily="34" charset="0"/>
              </a:rPr>
              <a:t> </a:t>
            </a:r>
            <a:r>
              <a:rPr lang="en-US" dirty="0" err="1">
                <a:latin typeface="Century Gothic" panose="020B0502020202020204" pitchFamily="34" charset="0"/>
              </a:rPr>
              <a:t>Melulus</a:t>
            </a:r>
            <a:r>
              <a:rPr lang="en-US" dirty="0">
                <a:latin typeface="Century Gothic" panose="020B0502020202020204" pitchFamily="34" charset="0"/>
              </a:rPr>
              <a:t> yang </a:t>
            </a:r>
            <a:r>
              <a:rPr lang="en-US" dirty="0" err="1" smtClean="0">
                <a:latin typeface="Century Gothic" panose="020B0502020202020204" pitchFamily="34" charset="0"/>
              </a:rPr>
              <a:t>berkaitan</a:t>
            </a:r>
            <a:r>
              <a:rPr lang="en-US" dirty="0" smtClean="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dipilih</a:t>
            </a:r>
            <a:r>
              <a:rPr lang="en-US" dirty="0">
                <a:latin typeface="Century Gothic" panose="020B0502020202020204" pitchFamily="34" charset="0"/>
              </a:rPr>
              <a:t> </a:t>
            </a:r>
            <a:r>
              <a:rPr lang="en-US" dirty="0" err="1">
                <a:latin typeface="Century Gothic" panose="020B0502020202020204" pitchFamily="34" charset="0"/>
              </a:rPr>
              <a:t>pada</a:t>
            </a:r>
            <a:r>
              <a:rPr lang="en-US" dirty="0">
                <a:latin typeface="Century Gothic" panose="020B0502020202020204" pitchFamily="34" charset="0"/>
              </a:rPr>
              <a:t>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ini</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bila-bila</a:t>
            </a:r>
            <a:r>
              <a:rPr lang="en-US" dirty="0">
                <a:latin typeface="Century Gothic" panose="020B0502020202020204" pitchFamily="34" charset="0"/>
              </a:rPr>
              <a:t> masa </a:t>
            </a:r>
            <a:r>
              <a:rPr lang="en-US" dirty="0" err="1">
                <a:latin typeface="Century Gothic" panose="020B0502020202020204" pitchFamily="34" charset="0"/>
              </a:rPr>
              <a:t>sebelum</a:t>
            </a:r>
            <a:r>
              <a:rPr lang="en-US" dirty="0">
                <a:latin typeface="Century Gothic" panose="020B0502020202020204" pitchFamily="34" charset="0"/>
              </a:rPr>
              <a:t> proses </a:t>
            </a:r>
            <a:r>
              <a:rPr lang="en-US" dirty="0" err="1">
                <a:latin typeface="Century Gothic" panose="020B0502020202020204" pitchFamily="34" charset="0"/>
              </a:rPr>
              <a:t>berkaitan</a:t>
            </a:r>
            <a:endParaRPr lang="en-US" dirty="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smtClean="0">
                <a:latin typeface="Century Gothic" panose="020B0502020202020204" pitchFamily="34" charset="0"/>
              </a:rPr>
              <a:t>Menetapkan</a:t>
            </a:r>
            <a:r>
              <a:rPr lang="en-US" dirty="0" smtClean="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tempoh</a:t>
            </a:r>
            <a:r>
              <a:rPr lang="en-US" dirty="0">
                <a:latin typeface="Century Gothic" panose="020B0502020202020204" pitchFamily="34" charset="0"/>
              </a:rPr>
              <a:t> </a:t>
            </a:r>
            <a:r>
              <a:rPr lang="en-US" dirty="0" err="1">
                <a:latin typeface="Century Gothic" panose="020B0502020202020204" pitchFamily="34" charset="0"/>
              </a:rPr>
              <a:t>iklan</a:t>
            </a:r>
            <a:r>
              <a:rPr lang="en-US" dirty="0">
                <a:latin typeface="Century Gothic" panose="020B0502020202020204" pitchFamily="34" charset="0"/>
              </a:rPr>
              <a:t>, </a:t>
            </a:r>
            <a:r>
              <a:rPr lang="en-US" dirty="0" err="1">
                <a:latin typeface="Century Gothic" panose="020B0502020202020204" pitchFamily="34" charset="0"/>
              </a:rPr>
              <a:t>jadual</a:t>
            </a:r>
            <a:r>
              <a:rPr lang="en-US" dirty="0">
                <a:latin typeface="Century Gothic" panose="020B0502020202020204" pitchFamily="34" charset="0"/>
              </a:rPr>
              <a:t> </a:t>
            </a:r>
            <a:r>
              <a:rPr lang="en-US" dirty="0" err="1">
                <a:latin typeface="Century Gothic" panose="020B0502020202020204" pitchFamily="34" charset="0"/>
              </a:rPr>
              <a:t>taklimat</a:t>
            </a:r>
            <a:r>
              <a:rPr lang="en-US" dirty="0">
                <a:latin typeface="Century Gothic" panose="020B0502020202020204" pitchFamily="34" charset="0"/>
              </a:rPr>
              <a:t>/</a:t>
            </a:r>
            <a:r>
              <a:rPr lang="en-US" dirty="0" err="1">
                <a:latin typeface="Century Gothic" panose="020B0502020202020204" pitchFamily="34" charset="0"/>
              </a:rPr>
              <a:t>lawatan</a:t>
            </a:r>
            <a:r>
              <a:rPr lang="en-US" dirty="0">
                <a:latin typeface="Century Gothic" panose="020B0502020202020204" pitchFamily="34" charset="0"/>
              </a:rPr>
              <a:t> </a:t>
            </a:r>
            <a:r>
              <a:rPr lang="en-US" dirty="0" err="1" smtClean="0">
                <a:latin typeface="Century Gothic" panose="020B0502020202020204" pitchFamily="34" charset="0"/>
              </a:rPr>
              <a:t>tapak</a:t>
            </a:r>
            <a:r>
              <a:rPr lang="en-US" dirty="0" smtClean="0">
                <a:latin typeface="Century Gothic" panose="020B0502020202020204" pitchFamily="34" charset="0"/>
              </a:rPr>
              <a:t> (</a:t>
            </a:r>
            <a:r>
              <a:rPr lang="en-US" dirty="0" err="1">
                <a:latin typeface="Century Gothic" panose="020B0502020202020204" pitchFamily="34" charset="0"/>
              </a:rPr>
              <a:t>jika</a:t>
            </a:r>
            <a:r>
              <a:rPr lang="en-US" dirty="0">
                <a:latin typeface="Century Gothic" panose="020B0502020202020204" pitchFamily="34" charset="0"/>
              </a:rPr>
              <a:t> </a:t>
            </a:r>
            <a:r>
              <a:rPr lang="en-US" dirty="0" err="1">
                <a:latin typeface="Century Gothic" panose="020B0502020202020204" pitchFamily="34" charset="0"/>
              </a:rPr>
              <a:t>ada</a:t>
            </a:r>
            <a:r>
              <a:rPr lang="en-US" dirty="0">
                <a:latin typeface="Century Gothic" panose="020B0502020202020204" pitchFamily="34" charset="0"/>
              </a:rPr>
              <a:t>)</a:t>
            </a: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Melengkapkan</a:t>
            </a:r>
            <a:r>
              <a:rPr lang="en-US" dirty="0">
                <a:latin typeface="Century Gothic" panose="020B0502020202020204" pitchFamily="34" charset="0"/>
              </a:rPr>
              <a:t> </a:t>
            </a:r>
            <a:r>
              <a:rPr lang="en-US" dirty="0" err="1">
                <a:latin typeface="Century Gothic" panose="020B0502020202020204" pitchFamily="34" charset="0"/>
              </a:rPr>
              <a:t>Dokumen</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mengemaskini</a:t>
            </a:r>
            <a:r>
              <a:rPr lang="en-US" dirty="0">
                <a:latin typeface="Century Gothic" panose="020B0502020202020204" pitchFamily="34" charset="0"/>
              </a:rPr>
              <a:t> </a:t>
            </a:r>
            <a:r>
              <a:rPr lang="en-US" dirty="0" err="1">
                <a:latin typeface="Century Gothic" panose="020B0502020202020204" pitchFamily="34" charset="0"/>
              </a:rPr>
              <a:t>Syarat-syarat</a:t>
            </a:r>
            <a:r>
              <a:rPr lang="en-US" dirty="0">
                <a:latin typeface="Century Gothic" panose="020B0502020202020204" pitchFamily="34" charset="0"/>
              </a:rPr>
              <a:t> Am/</a:t>
            </a:r>
            <a:r>
              <a:rPr lang="en-US" dirty="0" err="1">
                <a:latin typeface="Century Gothic" panose="020B0502020202020204" pitchFamily="34" charset="0"/>
              </a:rPr>
              <a:t>Arahan</a:t>
            </a:r>
            <a:r>
              <a:rPr lang="en-US" dirty="0">
                <a:latin typeface="Century Gothic" panose="020B0502020202020204" pitchFamily="34" charset="0"/>
              </a:rPr>
              <a:t>/</a:t>
            </a:r>
            <a:r>
              <a:rPr lang="en-US" dirty="0" err="1">
                <a:latin typeface="Century Gothic" panose="020B0502020202020204" pitchFamily="34" charset="0"/>
              </a:rPr>
              <a:t>Syarat-syarat</a:t>
            </a:r>
            <a:r>
              <a:rPr lang="en-US" dirty="0">
                <a:latin typeface="Century Gothic" panose="020B0502020202020204" pitchFamily="34" charset="0"/>
              </a:rPr>
              <a:t> </a:t>
            </a:r>
            <a:r>
              <a:rPr lang="en-US" dirty="0" err="1">
                <a:latin typeface="Century Gothic" panose="020B0502020202020204" pitchFamily="34" charset="0"/>
              </a:rPr>
              <a:t>Khas</a:t>
            </a:r>
            <a:r>
              <a:rPr lang="en-US" dirty="0">
                <a:latin typeface="Century Gothic" panose="020B0502020202020204" pitchFamily="34" charset="0"/>
              </a:rPr>
              <a:t>/</a:t>
            </a:r>
            <a:r>
              <a:rPr lang="en-US" dirty="0" err="1">
                <a:latin typeface="Century Gothic" panose="020B0502020202020204" pitchFamily="34" charset="0"/>
              </a:rPr>
              <a:t>Terma</a:t>
            </a:r>
            <a:r>
              <a:rPr lang="en-US" dirty="0">
                <a:latin typeface="Century Gothic" panose="020B0502020202020204" pitchFamily="34" charset="0"/>
              </a:rPr>
              <a:t> </a:t>
            </a:r>
            <a:r>
              <a:rPr lang="en-US" dirty="0" err="1">
                <a:latin typeface="Century Gothic" panose="020B0502020202020204" pitchFamily="34" charset="0"/>
              </a:rPr>
              <a:t>Kontrak</a:t>
            </a:r>
            <a:r>
              <a:rPr lang="en-US" dirty="0">
                <a:latin typeface="Century Gothic" panose="020B0502020202020204" pitchFamily="34" charset="0"/>
              </a:rPr>
              <a:t> yang </a:t>
            </a:r>
            <a:r>
              <a:rPr lang="en-US" dirty="0" err="1">
                <a:latin typeface="Century Gothic" panose="020B0502020202020204" pitchFamily="34" charset="0"/>
              </a:rPr>
              <a:t>dijana</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smtClean="0">
                <a:latin typeface="Century Gothic" panose="020B0502020202020204" pitchFamily="34" charset="0"/>
              </a:rPr>
              <a:t>sistem</a:t>
            </a:r>
            <a:endParaRPr lang="en-US" dirty="0" smtClean="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smtClean="0">
                <a:latin typeface="Century Gothic" panose="020B0502020202020204" pitchFamily="34" charset="0"/>
              </a:rPr>
              <a:t>Senario</a:t>
            </a:r>
            <a:r>
              <a:rPr lang="en-US" dirty="0" smtClean="0">
                <a:latin typeface="Century Gothic" panose="020B0502020202020204" pitchFamily="34" charset="0"/>
              </a:rPr>
              <a:t> </a:t>
            </a:r>
            <a:r>
              <a:rPr lang="en-US" dirty="0" err="1" smtClean="0">
                <a:latin typeface="Century Gothic" panose="020B0502020202020204" pitchFamily="34" charset="0"/>
              </a:rPr>
              <a:t>perolehan</a:t>
            </a:r>
            <a:r>
              <a:rPr lang="en-US" dirty="0" smtClean="0">
                <a:latin typeface="Century Gothic" panose="020B0502020202020204" pitchFamily="34" charset="0"/>
              </a:rPr>
              <a:t> </a:t>
            </a:r>
            <a:r>
              <a:rPr lang="en-US" dirty="0" err="1" smtClean="0">
                <a:latin typeface="Century Gothic" panose="020B0502020202020204" pitchFamily="34" charset="0"/>
              </a:rPr>
              <a:t>luar</a:t>
            </a:r>
            <a:r>
              <a:rPr lang="en-US" dirty="0" smtClean="0">
                <a:latin typeface="Century Gothic" panose="020B0502020202020204" pitchFamily="34" charset="0"/>
              </a:rPr>
              <a:t> </a:t>
            </a:r>
            <a:r>
              <a:rPr lang="en-US" dirty="0" err="1" smtClean="0">
                <a:latin typeface="Century Gothic" panose="020B0502020202020204" pitchFamily="34" charset="0"/>
              </a:rPr>
              <a:t>aturan</a:t>
            </a:r>
            <a:r>
              <a:rPr lang="en-US" dirty="0" smtClean="0">
                <a:latin typeface="Century Gothic" panose="020B0502020202020204" pitchFamily="34" charset="0"/>
              </a:rPr>
              <a:t> yang </a:t>
            </a:r>
            <a:r>
              <a:rPr lang="en-US" dirty="0" err="1" smtClean="0">
                <a:latin typeface="Century Gothic" panose="020B0502020202020204" pitchFamily="34" charset="0"/>
              </a:rPr>
              <a:t>memerlukan</a:t>
            </a:r>
            <a:r>
              <a:rPr lang="en-US" dirty="0" smtClean="0">
                <a:latin typeface="Century Gothic" panose="020B0502020202020204" pitchFamily="34" charset="0"/>
              </a:rPr>
              <a:t> </a:t>
            </a:r>
            <a:r>
              <a:rPr lang="en-US" dirty="0" err="1">
                <a:latin typeface="Century Gothic" panose="020B0502020202020204" pitchFamily="34" charset="0"/>
              </a:rPr>
              <a:t>kelulusan</a:t>
            </a:r>
            <a:r>
              <a:rPr lang="en-US" dirty="0">
                <a:latin typeface="Century Gothic" panose="020B0502020202020204" pitchFamily="34" charset="0"/>
              </a:rPr>
              <a:t> </a:t>
            </a:r>
            <a:r>
              <a:rPr lang="en-US" dirty="0" err="1">
                <a:latin typeface="Century Gothic" panose="020B0502020202020204" pitchFamily="34" charset="0"/>
              </a:rPr>
              <a:t>Kementerian</a:t>
            </a:r>
            <a:r>
              <a:rPr lang="en-US" dirty="0">
                <a:latin typeface="Century Gothic" panose="020B0502020202020204" pitchFamily="34" charset="0"/>
              </a:rPr>
              <a:t> </a:t>
            </a:r>
            <a:r>
              <a:rPr lang="en-US" dirty="0" err="1" smtClean="0">
                <a:latin typeface="Century Gothic" panose="020B0502020202020204" pitchFamily="34" charset="0"/>
              </a:rPr>
              <a:t>Kewangan</a:t>
            </a:r>
            <a:r>
              <a:rPr lang="en-US" dirty="0" smtClean="0">
                <a:latin typeface="Century Gothic" panose="020B0502020202020204" pitchFamily="34" charset="0"/>
              </a:rPr>
              <a:t> - </a:t>
            </a:r>
            <a:r>
              <a:rPr lang="en-US" dirty="0" err="1">
                <a:latin typeface="Century Gothic" panose="020B0502020202020204" pitchFamily="34" charset="0"/>
              </a:rPr>
              <a:t>permohonan</a:t>
            </a:r>
            <a:r>
              <a:rPr lang="en-US" dirty="0">
                <a:latin typeface="Century Gothic" panose="020B0502020202020204" pitchFamily="34" charset="0"/>
              </a:rPr>
              <a:t> </a:t>
            </a:r>
            <a:r>
              <a:rPr lang="en-US" dirty="0" err="1">
                <a:latin typeface="Century Gothic" panose="020B0502020202020204" pitchFamily="34" charset="0"/>
              </a:rPr>
              <a:t>dihantar</a:t>
            </a:r>
            <a:r>
              <a:rPr lang="en-US" dirty="0">
                <a:latin typeface="Century Gothic" panose="020B0502020202020204" pitchFamily="34" charset="0"/>
              </a:rPr>
              <a:t> </a:t>
            </a:r>
            <a:r>
              <a:rPr lang="en-US" dirty="0" err="1">
                <a:latin typeface="Century Gothic" panose="020B0502020202020204" pitchFamily="34" charset="0"/>
              </a:rPr>
              <a:t>terus</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Pelulus</a:t>
            </a:r>
            <a:r>
              <a:rPr lang="en-US" dirty="0">
                <a:latin typeface="Century Gothic" panose="020B0502020202020204" pitchFamily="34" charset="0"/>
              </a:rPr>
              <a:t> BPK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smtClean="0">
                <a:latin typeface="Century Gothic" panose="020B0502020202020204" pitchFamily="34" charset="0"/>
              </a:rPr>
              <a:t>sistem</a:t>
            </a:r>
            <a:r>
              <a:rPr lang="en-US" dirty="0" smtClean="0">
                <a:latin typeface="Century Gothic" panose="020B0502020202020204" pitchFamily="34" charset="0"/>
              </a:rPr>
              <a:t>, </a:t>
            </a:r>
            <a:r>
              <a:rPr lang="en-US" dirty="0" err="1" smtClean="0">
                <a:latin typeface="Century Gothic" panose="020B0502020202020204" pitchFamily="34" charset="0"/>
              </a:rPr>
              <a:t>walau</a:t>
            </a:r>
            <a:r>
              <a:rPr lang="en-US" dirty="0">
                <a:latin typeface="Century Gothic" panose="020B0502020202020204" pitchFamily="34" charset="0"/>
              </a:rPr>
              <a:t> </a:t>
            </a:r>
            <a:r>
              <a:rPr lang="en-US" dirty="0" err="1" smtClean="0">
                <a:latin typeface="Century Gothic" panose="020B0502020202020204" pitchFamily="34" charset="0"/>
              </a:rPr>
              <a:t>bagaimanapun</a:t>
            </a:r>
            <a:r>
              <a:rPr lang="en-US" dirty="0" smtClean="0">
                <a:latin typeface="Century Gothic" panose="020B0502020202020204" pitchFamily="34" charset="0"/>
              </a:rPr>
              <a:t> </a:t>
            </a:r>
            <a:r>
              <a:rPr lang="en-US" dirty="0" err="1" smtClean="0">
                <a:latin typeface="Century Gothic" panose="020B0502020202020204" pitchFamily="34" charset="0"/>
              </a:rPr>
              <a:t>kelulusan</a:t>
            </a:r>
            <a:r>
              <a:rPr lang="en-US" dirty="0" smtClean="0">
                <a:latin typeface="Century Gothic" panose="020B0502020202020204" pitchFamily="34" charset="0"/>
              </a:rPr>
              <a:t> </a:t>
            </a:r>
            <a:r>
              <a:rPr lang="en-US" dirty="0" err="1" smtClean="0">
                <a:latin typeface="Century Gothic" panose="020B0502020202020204" pitchFamily="34" charset="0"/>
              </a:rPr>
              <a:t>perlu</a:t>
            </a:r>
            <a:r>
              <a:rPr lang="en-US" dirty="0" smtClean="0">
                <a:latin typeface="Century Gothic" panose="020B0502020202020204" pitchFamily="34" charset="0"/>
              </a:rPr>
              <a:t> </a:t>
            </a:r>
            <a:r>
              <a:rPr lang="en-US" dirty="0" err="1" smtClean="0">
                <a:latin typeface="Century Gothic" panose="020B0502020202020204" pitchFamily="34" charset="0"/>
              </a:rPr>
              <a:t>diperolehi</a:t>
            </a:r>
            <a:r>
              <a:rPr lang="en-US" dirty="0" smtClean="0">
                <a:latin typeface="Century Gothic" panose="020B0502020202020204" pitchFamily="34" charset="0"/>
              </a:rPr>
              <a:t> </a:t>
            </a:r>
            <a:r>
              <a:rPr lang="en-US" dirty="0" err="1" smtClean="0">
                <a:latin typeface="Century Gothic" panose="020B0502020202020204" pitchFamily="34" charset="0"/>
              </a:rPr>
              <a:t>terlebih</a:t>
            </a:r>
            <a:r>
              <a:rPr lang="en-US" dirty="0" smtClean="0">
                <a:latin typeface="Century Gothic" panose="020B0502020202020204" pitchFamily="34" charset="0"/>
              </a:rPr>
              <a:t> </a:t>
            </a:r>
            <a:r>
              <a:rPr lang="en-US" dirty="0" err="1" smtClean="0">
                <a:latin typeface="Century Gothic" panose="020B0502020202020204" pitchFamily="34" charset="0"/>
              </a:rPr>
              <a:t>dahulu</a:t>
            </a:r>
            <a:r>
              <a:rPr lang="en-US" dirty="0" smtClean="0">
                <a:latin typeface="Century Gothic" panose="020B0502020202020204" pitchFamily="34" charset="0"/>
              </a:rPr>
              <a:t> </a:t>
            </a:r>
            <a:r>
              <a:rPr lang="en-US" dirty="0" err="1" smtClean="0">
                <a:latin typeface="Century Gothic" panose="020B0502020202020204" pitchFamily="34" charset="0"/>
              </a:rPr>
              <a:t>melalui</a:t>
            </a:r>
            <a:r>
              <a:rPr lang="en-US" dirty="0" smtClean="0">
                <a:latin typeface="Century Gothic" panose="020B0502020202020204" pitchFamily="34" charset="0"/>
              </a:rPr>
              <a:t> </a:t>
            </a:r>
            <a:r>
              <a:rPr lang="en-US" dirty="0" err="1" smtClean="0">
                <a:latin typeface="Century Gothic" panose="020B0502020202020204" pitchFamily="34" charset="0"/>
              </a:rPr>
              <a:t>sistem</a:t>
            </a:r>
            <a:r>
              <a:rPr lang="en-US" dirty="0" smtClean="0">
                <a:latin typeface="Century Gothic" panose="020B0502020202020204" pitchFamily="34" charset="0"/>
              </a:rPr>
              <a:t> </a:t>
            </a:r>
            <a:r>
              <a:rPr lang="en-US" dirty="0" err="1" smtClean="0">
                <a:latin typeface="Century Gothic" panose="020B0502020202020204" pitchFamily="34" charset="0"/>
              </a:rPr>
              <a:t>eGPA</a:t>
            </a:r>
            <a:endParaRPr lang="en-US" dirty="0">
              <a:latin typeface="Century Gothic" panose="020B0502020202020204" pitchFamily="34" charset="0"/>
            </a:endParaRPr>
          </a:p>
          <a:p>
            <a:endParaRPr lang="en-US" dirty="0">
              <a:latin typeface="Century Gothic" panose="020B0502020202020204" pitchFamily="34" charset="0"/>
            </a:endParaRPr>
          </a:p>
        </p:txBody>
      </p:sp>
      <p:grpSp>
        <p:nvGrpSpPr>
          <p:cNvPr id="11" name="Group 10"/>
          <p:cNvGrpSpPr/>
          <p:nvPr/>
        </p:nvGrpSpPr>
        <p:grpSpPr>
          <a:xfrm>
            <a:off x="174173" y="2378718"/>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Urusetia</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939890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508213"/>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393695"/>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6" y="1429142"/>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33405" y="1604786"/>
            <a:ext cx="9750763" cy="5355312"/>
          </a:xfrm>
          <a:prstGeom prst="rect">
            <a:avLst/>
          </a:prstGeom>
        </p:spPr>
        <p:txBody>
          <a:bodyPr wrap="square">
            <a:spAutoFit/>
          </a:bodyPr>
          <a:lstStyle/>
          <a:p>
            <a:pPr marL="285750" indent="-285750">
              <a:buFont typeface="Wingdings" panose="05000000000000000000" pitchFamily="2" charset="2"/>
              <a:buChar char="§"/>
            </a:pPr>
            <a:r>
              <a:rPr lang="en-US" dirty="0" err="1">
                <a:latin typeface="Century Gothic" panose="020B0502020202020204" pitchFamily="34" charset="0"/>
              </a:rPr>
              <a:t>Melantik</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kaedah</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p>
          <a:p>
            <a:pPr marL="914400" lvl="1" indent="-450850">
              <a:buFont typeface="Wingdings" panose="05000000000000000000" pitchFamily="2" charset="2"/>
              <a:buChar char="ü"/>
            </a:pPr>
            <a:r>
              <a:rPr lang="en-US" dirty="0">
                <a:latin typeface="Century Gothic" panose="020B0502020202020204" pitchFamily="34" charset="0"/>
              </a:rPr>
              <a:t>1 </a:t>
            </a:r>
            <a:r>
              <a:rPr lang="en-US" dirty="0" err="1">
                <a:latin typeface="Century Gothic" panose="020B0502020202020204" pitchFamily="34" charset="0"/>
              </a:rPr>
              <a:t>Peringkat</a:t>
            </a:r>
            <a:r>
              <a:rPr lang="en-US" dirty="0">
                <a:latin typeface="Century Gothic" panose="020B0502020202020204" pitchFamily="34" charset="0"/>
              </a:rPr>
              <a:t> :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Penilaian</a:t>
            </a:r>
            <a:endParaRPr lang="en-US" dirty="0">
              <a:latin typeface="Century Gothic" panose="020B0502020202020204" pitchFamily="34" charset="0"/>
            </a:endParaRPr>
          </a:p>
          <a:p>
            <a:pPr marL="914400" lvl="1" indent="-450850">
              <a:buFont typeface="Wingdings" panose="05000000000000000000" pitchFamily="2" charset="2"/>
              <a:buChar char="ü"/>
            </a:pPr>
            <a:r>
              <a:rPr lang="en-US" dirty="0">
                <a:latin typeface="Century Gothic" panose="020B0502020202020204" pitchFamily="34" charset="0"/>
              </a:rPr>
              <a:t>2 </a:t>
            </a:r>
            <a:r>
              <a:rPr lang="en-US" dirty="0" err="1">
                <a:latin typeface="Century Gothic" panose="020B0502020202020204" pitchFamily="34" charset="0"/>
              </a:rPr>
              <a:t>Peringkat</a:t>
            </a:r>
            <a:r>
              <a:rPr lang="en-US" dirty="0">
                <a:latin typeface="Century Gothic" panose="020B0502020202020204" pitchFamily="34" charset="0"/>
              </a:rPr>
              <a:t> :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Pembuka</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Teknikal</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Kewangan</a:t>
            </a:r>
            <a:endParaRPr lang="en-US" dirty="0">
              <a:latin typeface="Century Gothic" panose="020B0502020202020204" pitchFamily="34" charset="0"/>
            </a:endParaRPr>
          </a:p>
          <a:p>
            <a:pPr marL="914400" indent="-450850">
              <a:buFont typeface="Wingdings" panose="05000000000000000000" pitchFamily="2" charset="2"/>
              <a:buChar char="ü"/>
            </a:pP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berkaitan</a:t>
            </a:r>
            <a:r>
              <a:rPr lang="en-US" dirty="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dibentuk</a:t>
            </a:r>
            <a:r>
              <a:rPr lang="en-US" dirty="0">
                <a:latin typeface="Century Gothic" panose="020B0502020202020204" pitchFamily="34" charset="0"/>
              </a:rPr>
              <a:t> </a:t>
            </a:r>
            <a:r>
              <a:rPr lang="en-US" dirty="0" err="1">
                <a:latin typeface="Century Gothic" panose="020B0502020202020204" pitchFamily="34" charset="0"/>
              </a:rPr>
              <a:t>pada</a:t>
            </a:r>
            <a:r>
              <a:rPr lang="en-US" dirty="0">
                <a:latin typeface="Century Gothic" panose="020B0502020202020204" pitchFamily="34" charset="0"/>
              </a:rPr>
              <a:t>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ini</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bila-bila</a:t>
            </a:r>
            <a:r>
              <a:rPr lang="en-US" dirty="0">
                <a:latin typeface="Century Gothic" panose="020B0502020202020204" pitchFamily="34" charset="0"/>
              </a:rPr>
              <a:t> masa </a:t>
            </a:r>
            <a:r>
              <a:rPr lang="en-US" dirty="0" err="1">
                <a:latin typeface="Century Gothic" panose="020B0502020202020204" pitchFamily="34" charset="0"/>
              </a:rPr>
              <a:t>sebelum</a:t>
            </a:r>
            <a:r>
              <a:rPr lang="en-US" dirty="0">
                <a:latin typeface="Century Gothic" panose="020B0502020202020204" pitchFamily="34" charset="0"/>
              </a:rPr>
              <a:t> proses </a:t>
            </a:r>
            <a:r>
              <a:rPr lang="en-US" dirty="0" err="1">
                <a:latin typeface="Century Gothic" panose="020B0502020202020204" pitchFamily="34" charset="0"/>
              </a:rPr>
              <a:t>berkaitan</a:t>
            </a:r>
            <a:endParaRPr lang="en-US" dirty="0">
              <a:latin typeface="Century Gothic" panose="020B0502020202020204" pitchFamily="34" charset="0"/>
            </a:endParaRPr>
          </a:p>
          <a:p>
            <a:pPr marL="914400" indent="-450850">
              <a:buFont typeface="Wingdings" panose="05000000000000000000" pitchFamily="2" charset="2"/>
              <a:buChar char="ü"/>
            </a:pPr>
            <a:r>
              <a:rPr lang="en-US" dirty="0" err="1">
                <a:latin typeface="Century Gothic" panose="020B0502020202020204" pitchFamily="34" charset="0"/>
              </a:rPr>
              <a:t>Perubahan</a:t>
            </a:r>
            <a:r>
              <a:rPr lang="en-US" dirty="0">
                <a:latin typeface="Century Gothic" panose="020B0502020202020204" pitchFamily="34" charset="0"/>
              </a:rPr>
              <a:t> </a:t>
            </a:r>
            <a:r>
              <a:rPr lang="en-US" dirty="0" err="1">
                <a:latin typeface="Century Gothic" panose="020B0502020202020204" pitchFamily="34" charset="0"/>
              </a:rPr>
              <a:t>keahlian</a:t>
            </a:r>
            <a:r>
              <a:rPr lang="en-US" dirty="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dipinda</a:t>
            </a:r>
            <a:r>
              <a:rPr lang="en-US" dirty="0">
                <a:latin typeface="Century Gothic" panose="020B0502020202020204" pitchFamily="34" charset="0"/>
              </a:rPr>
              <a:t> (</a:t>
            </a:r>
            <a:r>
              <a:rPr lang="en-US" dirty="0" err="1">
                <a:latin typeface="Century Gothic" panose="020B0502020202020204" pitchFamily="34" charset="0"/>
              </a:rPr>
              <a:t>jika</a:t>
            </a:r>
            <a:r>
              <a:rPr lang="en-US" dirty="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sebelum</a:t>
            </a:r>
            <a:r>
              <a:rPr lang="en-US" dirty="0">
                <a:latin typeface="Century Gothic" panose="020B0502020202020204" pitchFamily="34" charset="0"/>
              </a:rPr>
              <a:t> </a:t>
            </a:r>
            <a:r>
              <a:rPr lang="en-US" dirty="0" err="1">
                <a:latin typeface="Century Gothic" panose="020B0502020202020204" pitchFamily="34" charset="0"/>
              </a:rPr>
              <a:t>bersidang</a:t>
            </a:r>
            <a:r>
              <a:rPr lang="en-US" dirty="0">
                <a:latin typeface="Century Gothic" panose="020B0502020202020204" pitchFamily="34" charset="0"/>
              </a:rPr>
              <a:t>  </a:t>
            </a:r>
            <a:r>
              <a:rPr lang="en-US" dirty="0" err="1">
                <a:latin typeface="Century Gothic" panose="020B0502020202020204" pitchFamily="34" charset="0"/>
              </a:rPr>
              <a:t>selagi</a:t>
            </a:r>
            <a:r>
              <a:rPr lang="en-US" dirty="0">
                <a:latin typeface="Century Gothic" panose="020B0502020202020204" pitchFamily="34" charset="0"/>
              </a:rPr>
              <a:t> </a:t>
            </a:r>
            <a:r>
              <a:rPr lang="en-US" dirty="0" err="1" smtClean="0">
                <a:latin typeface="Century Gothic" panose="020B0502020202020204" pitchFamily="34" charset="0"/>
              </a:rPr>
              <a:t>Setiausaha</a:t>
            </a:r>
            <a:r>
              <a:rPr lang="en-US" dirty="0" smtClean="0">
                <a:latin typeface="Century Gothic" panose="020B0502020202020204" pitchFamily="34" charset="0"/>
              </a:rPr>
              <a:t>/</a:t>
            </a:r>
            <a:r>
              <a:rPr lang="en-US" dirty="0" err="1" smtClean="0">
                <a:latin typeface="Century Gothic" panose="020B0502020202020204" pitchFamily="34" charset="0"/>
              </a:rPr>
              <a:t>Urusetia</a:t>
            </a:r>
            <a:r>
              <a:rPr lang="en-US" dirty="0" smtClean="0">
                <a:latin typeface="Century Gothic" panose="020B0502020202020204" pitchFamily="34" charset="0"/>
              </a:rPr>
              <a:t> </a:t>
            </a:r>
            <a:r>
              <a:rPr lang="en-US" dirty="0" err="1" smtClean="0">
                <a:latin typeface="Century Gothic" panose="020B0502020202020204" pitchFamily="34" charset="0"/>
              </a:rPr>
              <a:t>Jawatankuasa</a:t>
            </a:r>
            <a:r>
              <a:rPr lang="en-US" dirty="0" smtClean="0">
                <a:latin typeface="Century Gothic" panose="020B0502020202020204" pitchFamily="34" charset="0"/>
              </a:rPr>
              <a:t> </a:t>
            </a:r>
            <a:r>
              <a:rPr lang="en-US" dirty="0" err="1" smtClean="0">
                <a:latin typeface="Century Gothic" panose="020B0502020202020204" pitchFamily="34" charset="0"/>
              </a:rPr>
              <a:t>belum</a:t>
            </a:r>
            <a:r>
              <a:rPr lang="en-US" dirty="0" smtClean="0">
                <a:latin typeface="Century Gothic" panose="020B0502020202020204" pitchFamily="34" charset="0"/>
              </a:rPr>
              <a:t> </a:t>
            </a:r>
            <a:r>
              <a:rPr lang="en-US" dirty="0" err="1">
                <a:latin typeface="Century Gothic" panose="020B0502020202020204" pitchFamily="34" charset="0"/>
              </a:rPr>
              <a:t>mengesahkan</a:t>
            </a:r>
            <a:r>
              <a:rPr lang="en-US" dirty="0">
                <a:latin typeface="Century Gothic" panose="020B0502020202020204" pitchFamily="34" charset="0"/>
              </a:rPr>
              <a:t> </a:t>
            </a:r>
            <a:r>
              <a:rPr lang="en-US" dirty="0" err="1">
                <a:latin typeface="Century Gothic" panose="020B0502020202020204" pitchFamily="34" charset="0"/>
              </a:rPr>
              <a:t>keahlian</a:t>
            </a:r>
            <a:r>
              <a:rPr lang="en-US" dirty="0">
                <a:latin typeface="Century Gothic" panose="020B0502020202020204" pitchFamily="34" charset="0"/>
              </a:rPr>
              <a:t>. Surat </a:t>
            </a:r>
            <a:r>
              <a:rPr lang="en-US" dirty="0" err="1">
                <a:latin typeface="Century Gothic" panose="020B0502020202020204" pitchFamily="34" charset="0"/>
              </a:rPr>
              <a:t>perlantikan</a:t>
            </a:r>
            <a:r>
              <a:rPr lang="en-US" dirty="0">
                <a:latin typeface="Century Gothic" panose="020B0502020202020204" pitchFamily="34" charset="0"/>
              </a:rPr>
              <a:t> </a:t>
            </a:r>
            <a:r>
              <a:rPr lang="en-US" dirty="0" err="1">
                <a:latin typeface="Century Gothic" panose="020B0502020202020204" pitchFamily="34" charset="0"/>
              </a:rPr>
              <a:t>disediakan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diserahkan</a:t>
            </a:r>
            <a:r>
              <a:rPr lang="en-US" dirty="0">
                <a:latin typeface="Century Gothic" panose="020B0502020202020204" pitchFamily="34" charset="0"/>
              </a:rPr>
              <a:t>  </a:t>
            </a:r>
            <a:r>
              <a:rPr lang="en-US" dirty="0" err="1" smtClean="0">
                <a:latin typeface="Century Gothic" panose="020B0502020202020204" pitchFamily="34" charset="0"/>
              </a:rPr>
              <a:t>secara</a:t>
            </a:r>
            <a:r>
              <a:rPr lang="en-US" dirty="0" smtClean="0">
                <a:latin typeface="Century Gothic" panose="020B0502020202020204" pitchFamily="34" charset="0"/>
              </a:rPr>
              <a:t> </a:t>
            </a:r>
            <a:r>
              <a:rPr lang="en-US" dirty="0">
                <a:latin typeface="Century Gothic" panose="020B0502020202020204" pitchFamily="34" charset="0"/>
              </a:rPr>
              <a:t>manual</a:t>
            </a:r>
          </a:p>
          <a:p>
            <a:pPr marL="463550"/>
            <a:endParaRPr lang="en-US" dirty="0">
              <a:latin typeface="Century Gothic" panose="020B0502020202020204" pitchFamily="34" charset="0"/>
            </a:endParaRPr>
          </a:p>
          <a:p>
            <a:pPr marL="287338" indent="-287338">
              <a:buFont typeface="Wingdings" panose="05000000000000000000" pitchFamily="2" charset="2"/>
              <a:buChar char="§"/>
            </a:pPr>
            <a:r>
              <a:rPr lang="en-US" dirty="0" err="1">
                <a:latin typeface="Century Gothic" panose="020B0502020202020204" pitchFamily="34" charset="0"/>
              </a:rPr>
              <a:t>Penjadualan</a:t>
            </a:r>
            <a:r>
              <a:rPr lang="en-US" dirty="0">
                <a:latin typeface="Century Gothic" panose="020B0502020202020204" pitchFamily="34" charset="0"/>
              </a:rPr>
              <a:t> </a:t>
            </a:r>
            <a:r>
              <a:rPr lang="en-US" dirty="0" err="1">
                <a:latin typeface="Century Gothic" panose="020B0502020202020204" pitchFamily="34" charset="0"/>
              </a:rPr>
              <a:t>semula</a:t>
            </a:r>
            <a:r>
              <a:rPr lang="en-US" dirty="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a:t>
            </a:r>
            <a:r>
              <a:rPr lang="en-US" dirty="0" err="1">
                <a:latin typeface="Century Gothic" panose="020B0502020202020204" pitchFamily="34" charset="0"/>
              </a:rPr>
              <a:t>iklan</a:t>
            </a:r>
            <a:r>
              <a:rPr lang="en-US" dirty="0">
                <a:latin typeface="Century Gothic" panose="020B0502020202020204" pitchFamily="34" charset="0"/>
              </a:rPr>
              <a:t> </a:t>
            </a:r>
            <a:r>
              <a:rPr lang="en-US" dirty="0" err="1">
                <a:latin typeface="Century Gothic" panose="020B0502020202020204" pitchFamily="34" charset="0"/>
              </a:rPr>
              <a:t>sebut</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/tender </a:t>
            </a:r>
            <a:r>
              <a:rPr lang="en-US" dirty="0" err="1">
                <a:latin typeface="Century Gothic" panose="020B0502020202020204" pitchFamily="34" charset="0"/>
              </a:rPr>
              <a:t>sekiranya</a:t>
            </a:r>
            <a:r>
              <a:rPr lang="en-US" dirty="0">
                <a:latin typeface="Century Gothic" panose="020B0502020202020204" pitchFamily="34" charset="0"/>
              </a:rPr>
              <a:t> </a:t>
            </a:r>
            <a:r>
              <a:rPr lang="en-US" dirty="0" err="1">
                <a:latin typeface="Century Gothic" panose="020B0502020202020204" pitchFamily="34" charset="0"/>
              </a:rPr>
              <a:t>kelulusan</a:t>
            </a:r>
            <a:r>
              <a:rPr lang="en-US" dirty="0">
                <a:latin typeface="Century Gothic" panose="020B0502020202020204" pitchFamily="34" charset="0"/>
              </a:rPr>
              <a:t> </a:t>
            </a:r>
            <a:r>
              <a:rPr lang="en-US" dirty="0" err="1">
                <a:latin typeface="Century Gothic" panose="020B0502020202020204" pitchFamily="34" charset="0"/>
              </a:rPr>
              <a:t>berkaitan</a:t>
            </a:r>
            <a:r>
              <a:rPr lang="en-US" dirty="0">
                <a:latin typeface="Century Gothic" panose="020B0502020202020204" pitchFamily="34" charset="0"/>
              </a:rPr>
              <a:t> </a:t>
            </a:r>
            <a:r>
              <a:rPr lang="en-US" dirty="0" err="1">
                <a:latin typeface="Century Gothic" panose="020B0502020202020204" pitchFamily="34" charset="0"/>
              </a:rPr>
              <a:t>perolehan</a:t>
            </a:r>
            <a:r>
              <a:rPr lang="en-US" dirty="0">
                <a:latin typeface="Century Gothic" panose="020B0502020202020204" pitchFamily="34" charset="0"/>
              </a:rPr>
              <a:t> di </a:t>
            </a:r>
            <a:r>
              <a:rPr lang="en-US" dirty="0" err="1">
                <a:latin typeface="Century Gothic" panose="020B0502020202020204" pitchFamily="34" charset="0"/>
              </a:rPr>
              <a:t>perolehi</a:t>
            </a:r>
            <a:r>
              <a:rPr lang="en-US" dirty="0">
                <a:latin typeface="Century Gothic" panose="020B0502020202020204" pitchFamily="34" charset="0"/>
              </a:rPr>
              <a:t> </a:t>
            </a:r>
            <a:r>
              <a:rPr lang="en-US" dirty="0" err="1">
                <a:latin typeface="Century Gothic" panose="020B0502020202020204" pitchFamily="34" charset="0"/>
              </a:rPr>
              <a:t>selepas</a:t>
            </a:r>
            <a:r>
              <a:rPr lang="en-US" dirty="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yang </a:t>
            </a:r>
            <a:r>
              <a:rPr lang="en-US" dirty="0" err="1">
                <a:latin typeface="Century Gothic" panose="020B0502020202020204" pitchFamily="34" charset="0"/>
              </a:rPr>
              <a:t>ditetapkan</a:t>
            </a:r>
            <a:endParaRPr lang="en-US" dirty="0">
              <a:latin typeface="Century Gothic" panose="020B0502020202020204" pitchFamily="34" charset="0"/>
            </a:endParaRPr>
          </a:p>
          <a:p>
            <a:pPr marL="287338" indent="-287338">
              <a:buFont typeface="Wingdings" panose="05000000000000000000" pitchFamily="2" charset="2"/>
              <a:buChar char="§"/>
            </a:pPr>
            <a:endParaRPr lang="en-US" dirty="0">
              <a:latin typeface="Century Gothic" panose="020B0502020202020204" pitchFamily="34" charset="0"/>
            </a:endParaRPr>
          </a:p>
          <a:p>
            <a:pPr marL="287338" indent="-287338">
              <a:buFont typeface="Wingdings" panose="05000000000000000000" pitchFamily="2" charset="2"/>
              <a:buChar char="§"/>
            </a:pPr>
            <a:r>
              <a:rPr lang="en-US" dirty="0" err="1">
                <a:latin typeface="Century Gothic" panose="020B0502020202020204" pitchFamily="34" charset="0"/>
              </a:rPr>
              <a:t>Pelulus</a:t>
            </a:r>
            <a:r>
              <a:rPr lang="en-US" dirty="0">
                <a:latin typeface="Century Gothic" panose="020B0502020202020204" pitchFamily="34" charset="0"/>
              </a:rPr>
              <a:t> </a:t>
            </a:r>
            <a:r>
              <a:rPr lang="en-US" dirty="0" err="1">
                <a:latin typeface="Century Gothic" panose="020B0502020202020204" pitchFamily="34" charset="0"/>
              </a:rPr>
              <a:t>Iklan</a:t>
            </a:r>
            <a:r>
              <a:rPr lang="en-US" dirty="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menjadualkan</a:t>
            </a:r>
            <a:r>
              <a:rPr lang="en-US" dirty="0">
                <a:latin typeface="Century Gothic" panose="020B0502020202020204" pitchFamily="34" charset="0"/>
              </a:rPr>
              <a:t> </a:t>
            </a:r>
            <a:r>
              <a:rPr lang="en-US" dirty="0" err="1">
                <a:latin typeface="Century Gothic" panose="020B0502020202020204" pitchFamily="34" charset="0"/>
              </a:rPr>
              <a:t>semula</a:t>
            </a:r>
            <a:r>
              <a:rPr lang="en-US" dirty="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a:t>
            </a:r>
            <a:r>
              <a:rPr lang="en-US" dirty="0" err="1">
                <a:latin typeface="Century Gothic" panose="020B0502020202020204" pitchFamily="34" charset="0"/>
              </a:rPr>
              <a:t>iklan</a:t>
            </a:r>
            <a:r>
              <a:rPr lang="en-US" dirty="0">
                <a:latin typeface="Century Gothic" panose="020B0502020202020204" pitchFamily="34" charset="0"/>
              </a:rPr>
              <a:t> </a:t>
            </a:r>
            <a:r>
              <a:rPr lang="en-US" dirty="0" err="1">
                <a:latin typeface="Century Gothic" panose="020B0502020202020204" pitchFamily="34" charset="0"/>
              </a:rPr>
              <a:t>sebut</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/tender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mengemukakan</a:t>
            </a:r>
            <a:r>
              <a:rPr lang="en-US" dirty="0">
                <a:latin typeface="Century Gothic" panose="020B0502020202020204" pitchFamily="34" charset="0"/>
              </a:rPr>
              <a:t> </a:t>
            </a:r>
            <a:r>
              <a:rPr lang="en-US" dirty="0" err="1">
                <a:latin typeface="Century Gothic" panose="020B0502020202020204" pitchFamily="34" charset="0"/>
              </a:rPr>
              <a:t>kembali</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Urusetia</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penjadualan</a:t>
            </a:r>
            <a:r>
              <a:rPr lang="en-US" dirty="0">
                <a:latin typeface="Century Gothic" panose="020B0502020202020204" pitchFamily="34" charset="0"/>
              </a:rPr>
              <a:t> </a:t>
            </a:r>
            <a:r>
              <a:rPr lang="en-US" dirty="0" err="1">
                <a:latin typeface="Century Gothic" panose="020B0502020202020204" pitchFamily="34" charset="0"/>
              </a:rPr>
              <a:t>semula</a:t>
            </a:r>
            <a:r>
              <a:rPr lang="en-US" dirty="0">
                <a:latin typeface="Century Gothic" panose="020B0502020202020204" pitchFamily="34" charset="0"/>
              </a:rPr>
              <a:t> </a:t>
            </a:r>
            <a:r>
              <a:rPr lang="en-US" dirty="0" err="1" smtClean="0">
                <a:latin typeface="Century Gothic" panose="020B0502020202020204" pitchFamily="34" charset="0"/>
              </a:rPr>
              <a:t>sekiranya</a:t>
            </a:r>
            <a:r>
              <a:rPr lang="en-US" dirty="0" smtClean="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a:t>
            </a:r>
            <a:r>
              <a:rPr lang="en-US" dirty="0" err="1">
                <a:latin typeface="Century Gothic" panose="020B0502020202020204" pitchFamily="34" charset="0"/>
              </a:rPr>
              <a:t>semasa</a:t>
            </a:r>
            <a:r>
              <a:rPr lang="en-US" dirty="0">
                <a:latin typeface="Century Gothic" panose="020B0502020202020204" pitchFamily="34" charset="0"/>
              </a:rPr>
              <a:t> (proses </a:t>
            </a:r>
            <a:r>
              <a:rPr lang="en-US" dirty="0" err="1">
                <a:latin typeface="Century Gothic" panose="020B0502020202020204" pitchFamily="34" charset="0"/>
              </a:rPr>
              <a:t>kelulusan</a:t>
            </a:r>
            <a:r>
              <a:rPr lang="en-US" dirty="0">
                <a:latin typeface="Century Gothic" panose="020B0502020202020204" pitchFamily="34" charset="0"/>
              </a:rPr>
              <a:t>)  </a:t>
            </a:r>
            <a:r>
              <a:rPr lang="en-US" dirty="0" err="1">
                <a:latin typeface="Century Gothic" panose="020B0502020202020204" pitchFamily="34" charset="0"/>
              </a:rPr>
              <a:t>melepasi</a:t>
            </a:r>
            <a:r>
              <a:rPr lang="en-US" dirty="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a:t>
            </a:r>
            <a:r>
              <a:rPr lang="en-US" dirty="0" err="1">
                <a:latin typeface="Century Gothic" panose="020B0502020202020204" pitchFamily="34" charset="0"/>
              </a:rPr>
              <a:t>iklan</a:t>
            </a:r>
            <a:r>
              <a:rPr lang="en-US" dirty="0">
                <a:latin typeface="Century Gothic" panose="020B0502020202020204" pitchFamily="34" charset="0"/>
              </a:rPr>
              <a:t> yang </a:t>
            </a:r>
            <a:r>
              <a:rPr lang="en-US" dirty="0" err="1">
                <a:latin typeface="Century Gothic" panose="020B0502020202020204" pitchFamily="34" charset="0"/>
              </a:rPr>
              <a:t>ditetapkan</a:t>
            </a:r>
            <a:endParaRPr lang="en-US" dirty="0">
              <a:latin typeface="Century Gothic" panose="020B0502020202020204" pitchFamily="34" charset="0"/>
            </a:endParaRPr>
          </a:p>
          <a:p>
            <a:pPr marL="287338" indent="-287338">
              <a:buFont typeface="Wingdings" panose="05000000000000000000" pitchFamily="2" charset="2"/>
              <a:buChar char="§"/>
            </a:pPr>
            <a:endParaRPr lang="en-US" dirty="0">
              <a:latin typeface="Century Gothic" panose="020B0502020202020204" pitchFamily="34" charset="0"/>
            </a:endParaRPr>
          </a:p>
          <a:p>
            <a:pPr marL="287338" indent="-287338">
              <a:buFont typeface="Wingdings" panose="05000000000000000000" pitchFamily="2" charset="2"/>
              <a:buChar char="§"/>
            </a:pPr>
            <a:endParaRPr lang="en-US" dirty="0">
              <a:latin typeface="Century Gothic" panose="020B0502020202020204" pitchFamily="34" charset="0"/>
            </a:endParaRPr>
          </a:p>
          <a:p>
            <a:pPr marL="1022350"/>
            <a:endParaRPr lang="en-US" dirty="0">
              <a:latin typeface="Century Gothic" panose="020B0502020202020204" pitchFamily="34" charset="0"/>
            </a:endParaRPr>
          </a:p>
          <a:p>
            <a:pPr marL="1022350"/>
            <a:endParaRPr lang="en-US" dirty="0">
              <a:latin typeface="Century Gothic" panose="020B0502020202020204" pitchFamily="34" charset="0"/>
            </a:endParaRPr>
          </a:p>
        </p:txBody>
      </p:sp>
      <p:grpSp>
        <p:nvGrpSpPr>
          <p:cNvPr id="11" name="Group 10"/>
          <p:cNvGrpSpPr/>
          <p:nvPr/>
        </p:nvGrpSpPr>
        <p:grpSpPr>
          <a:xfrm>
            <a:off x="174173" y="2337774"/>
            <a:ext cx="1628922" cy="1509621"/>
            <a:chOff x="2669042" y="3159478"/>
            <a:chExt cx="2182744" cy="1439812"/>
          </a:xfrm>
        </p:grpSpPr>
        <p:sp>
          <p:nvSpPr>
            <p:cNvPr id="12" name="Rectangle 11"/>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Urusetia</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Title 1"/>
          <p:cNvSpPr txBox="1">
            <a:spLocks/>
          </p:cNvSpPr>
          <p:nvPr/>
        </p:nvSpPr>
        <p:spPr>
          <a:xfrm>
            <a:off x="579054" y="435531"/>
            <a:ext cx="11576660"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Penyediaan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Dokumen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Tawaran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Jadual</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Iklan</a:t>
            </a:r>
            <a:r>
              <a:rPr lang="en-US" sz="2000" b="1" dirty="0">
                <a:latin typeface="Arial" pitchFamily="34" charset="0"/>
                <a:ea typeface="Arial Unicode MS" panose="020B0604020202020204" pitchFamily="34" charset="-128"/>
                <a:cs typeface="Arial" pitchFamily="34" charset="0"/>
              </a:rPr>
              <a:t> Dan </a:t>
            </a:r>
            <a:r>
              <a:rPr lang="en-US" sz="2000" b="1" dirty="0" err="1">
                <a:latin typeface="Arial" pitchFamily="34" charset="0"/>
                <a:ea typeface="Arial Unicode MS" panose="020B0604020202020204" pitchFamily="34" charset="-128"/>
                <a:cs typeface="Arial" pitchFamily="34" charset="0"/>
              </a:rPr>
              <a:t>Pembentukan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Jawatankuasa</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Peringkat</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Penilaian</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8771232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16" t="8348" r="2174" b="5312"/>
          <a:stretch/>
        </p:blipFill>
        <p:spPr bwMode="auto">
          <a:xfrm>
            <a:off x="59962" y="389749"/>
            <a:ext cx="12035822"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111500" y="3338308"/>
            <a:ext cx="8559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72393" y="5973587"/>
            <a:ext cx="3491782" cy="262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1077091" y="21300"/>
            <a:ext cx="10702472" cy="1978702"/>
          </a:xfrm>
          <a:prstGeom prst="wedgeRectCallout">
            <a:avLst>
              <a:gd name="adj1" fmla="val -29204"/>
              <a:gd name="adj2" fmla="val 117065"/>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Kaedah</a:t>
            </a:r>
            <a:r>
              <a:rPr lang="en-US" dirty="0">
                <a:solidFill>
                  <a:schemeClr val="tx1"/>
                </a:solidFill>
              </a:rPr>
              <a:t> </a:t>
            </a:r>
            <a:r>
              <a:rPr lang="en-US" dirty="0" err="1">
                <a:solidFill>
                  <a:schemeClr val="tx1"/>
                </a:solidFill>
              </a:rPr>
              <a:t>Perolehan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Kaedah</a:t>
            </a:r>
            <a:r>
              <a:rPr lang="en-US" dirty="0">
                <a:solidFill>
                  <a:schemeClr val="tx1"/>
                </a:solidFill>
              </a:rPr>
              <a:t> </a:t>
            </a:r>
            <a:r>
              <a:rPr lang="en-US" dirty="0" err="1">
                <a:solidFill>
                  <a:schemeClr val="tx1"/>
                </a:solidFill>
              </a:rPr>
              <a:t>perolehan</a:t>
            </a:r>
            <a:r>
              <a:rPr lang="en-US" dirty="0">
                <a:solidFill>
                  <a:schemeClr val="tx1"/>
                </a:solidFill>
              </a:rPr>
              <a:t> </a:t>
            </a:r>
            <a:r>
              <a:rPr lang="en-US" dirty="0" err="1">
                <a:solidFill>
                  <a:schemeClr val="tx1"/>
                </a:solidFill>
              </a:rPr>
              <a:t>samada</a:t>
            </a:r>
            <a:r>
              <a:rPr lang="en-US" dirty="0">
                <a:solidFill>
                  <a:schemeClr val="tx1"/>
                </a:solidFill>
              </a:rPr>
              <a:t> </a:t>
            </a:r>
            <a:r>
              <a:rPr lang="en-US" dirty="0" err="1">
                <a:solidFill>
                  <a:schemeClr val="tx1"/>
                </a:solidFill>
              </a:rPr>
              <a:t>sebut</a:t>
            </a:r>
            <a:r>
              <a:rPr lang="en-US" dirty="0">
                <a:solidFill>
                  <a:schemeClr val="tx1"/>
                </a:solidFill>
              </a:rPr>
              <a:t> </a:t>
            </a:r>
            <a:r>
              <a:rPr lang="en-US" dirty="0" err="1">
                <a:solidFill>
                  <a:schemeClr val="tx1"/>
                </a:solidFill>
              </a:rPr>
              <a:t>harga</a:t>
            </a:r>
            <a:r>
              <a:rPr lang="en-US" dirty="0">
                <a:solidFill>
                  <a:schemeClr val="tx1"/>
                </a:solidFill>
              </a:rPr>
              <a:t> </a:t>
            </a:r>
            <a:r>
              <a:rPr lang="en-US" dirty="0" err="1">
                <a:solidFill>
                  <a:schemeClr val="tx1"/>
                </a:solidFill>
              </a:rPr>
              <a:t>atau</a:t>
            </a:r>
            <a:r>
              <a:rPr lang="en-US" dirty="0">
                <a:solidFill>
                  <a:schemeClr val="tx1"/>
                </a:solidFill>
              </a:rPr>
              <a:t> tender </a:t>
            </a:r>
            <a:r>
              <a:rPr lang="en-US" dirty="0" err="1">
                <a:solidFill>
                  <a:schemeClr val="tx1"/>
                </a:solidFill>
              </a:rPr>
              <a:t>ditentukan</a:t>
            </a:r>
            <a:r>
              <a:rPr lang="en-US" dirty="0">
                <a:solidFill>
                  <a:schemeClr val="tx1"/>
                </a:solidFill>
              </a:rPr>
              <a:t> </a:t>
            </a:r>
            <a:r>
              <a:rPr lang="en-US" dirty="0" err="1">
                <a:solidFill>
                  <a:schemeClr val="tx1"/>
                </a:solidFill>
              </a:rPr>
              <a:t>berdasarkan</a:t>
            </a:r>
            <a:r>
              <a:rPr lang="en-US" dirty="0">
                <a:solidFill>
                  <a:schemeClr val="tx1"/>
                </a:solidFill>
              </a:rPr>
              <a:t> </a:t>
            </a:r>
            <a:r>
              <a:rPr lang="en-US" b="1" dirty="0" err="1" smtClean="0">
                <a:solidFill>
                  <a:schemeClr val="tx1"/>
                </a:solidFill>
              </a:rPr>
              <a:t>Jumlah</a:t>
            </a:r>
            <a:r>
              <a:rPr lang="en-US" b="1" dirty="0" smtClean="0">
                <a:solidFill>
                  <a:schemeClr val="tx1"/>
                </a:solidFill>
              </a:rPr>
              <a:t> </a:t>
            </a:r>
            <a:r>
              <a:rPr lang="en-US" b="1" dirty="0" err="1" smtClean="0">
                <a:solidFill>
                  <a:schemeClr val="tx1"/>
                </a:solidFill>
              </a:rPr>
              <a:t>Harga</a:t>
            </a:r>
            <a:r>
              <a:rPr lang="en-US" b="1" dirty="0" smtClean="0">
                <a:solidFill>
                  <a:schemeClr val="tx1"/>
                </a:solidFill>
              </a:rPr>
              <a:t> </a:t>
            </a:r>
            <a:r>
              <a:rPr lang="en-US" b="1" dirty="0" err="1" smtClean="0">
                <a:solidFill>
                  <a:schemeClr val="tx1"/>
                </a:solidFill>
              </a:rPr>
              <a:t>Indikatif</a:t>
            </a:r>
            <a:r>
              <a:rPr lang="en-US" b="1" dirty="0" smtClean="0">
                <a:solidFill>
                  <a:schemeClr val="tx1"/>
                </a:solidFill>
              </a:rPr>
              <a:t> </a:t>
            </a:r>
            <a:r>
              <a:rPr lang="en-US" b="1" dirty="0" err="1" smtClean="0">
                <a:solidFill>
                  <a:schemeClr val="tx1"/>
                </a:solidFill>
              </a:rPr>
              <a:t>Sebenar</a:t>
            </a:r>
            <a:r>
              <a:rPr lang="en-US" b="1" dirty="0" smtClean="0">
                <a:solidFill>
                  <a:schemeClr val="tx1"/>
                </a:solidFill>
              </a:rPr>
              <a:t>,</a:t>
            </a:r>
            <a:r>
              <a:rPr lang="en-US" dirty="0" smtClean="0">
                <a:solidFill>
                  <a:schemeClr val="tx1"/>
                </a:solidFill>
              </a:rPr>
              <a:t> </a:t>
            </a:r>
            <a:r>
              <a:rPr lang="en-US" dirty="0" err="1" smtClean="0">
                <a:solidFill>
                  <a:schemeClr val="tx1"/>
                </a:solidFill>
              </a:rPr>
              <a:t>begitu</a:t>
            </a:r>
            <a:r>
              <a:rPr lang="en-US" dirty="0" smtClean="0">
                <a:solidFill>
                  <a:schemeClr val="tx1"/>
                </a:solidFill>
              </a:rPr>
              <a:t> </a:t>
            </a:r>
            <a:r>
              <a:rPr lang="en-US" dirty="0">
                <a:solidFill>
                  <a:schemeClr val="tx1"/>
                </a:solidFill>
              </a:rPr>
              <a:t>juga </a:t>
            </a:r>
            <a:r>
              <a:rPr lang="en-US" dirty="0" err="1">
                <a:solidFill>
                  <a:schemeClr val="tx1"/>
                </a:solidFill>
              </a:rPr>
              <a:t>penetapan</a:t>
            </a:r>
            <a:r>
              <a:rPr lang="en-US" dirty="0">
                <a:solidFill>
                  <a:schemeClr val="tx1"/>
                </a:solidFill>
              </a:rPr>
              <a:t> </a:t>
            </a:r>
            <a:r>
              <a:rPr lang="en-US" dirty="0" err="1" smtClean="0">
                <a:solidFill>
                  <a:schemeClr val="tx1"/>
                </a:solidFill>
              </a:rPr>
              <a:t>sesuatu</a:t>
            </a:r>
            <a:r>
              <a:rPr lang="en-US" dirty="0" smtClean="0">
                <a:solidFill>
                  <a:schemeClr val="tx1"/>
                </a:solidFill>
              </a:rPr>
              <a:t> </a:t>
            </a:r>
            <a:r>
              <a:rPr lang="en-US" dirty="0" err="1" smtClean="0">
                <a:solidFill>
                  <a:schemeClr val="tx1"/>
                </a:solidFill>
              </a:rPr>
              <a:t>perolehan</a:t>
            </a:r>
            <a:r>
              <a:rPr lang="en-US" dirty="0" smtClean="0">
                <a:solidFill>
                  <a:schemeClr val="tx1"/>
                </a:solidFill>
              </a:rPr>
              <a:t> </a:t>
            </a:r>
            <a:r>
              <a:rPr lang="en-US" b="1" dirty="0">
                <a:solidFill>
                  <a:schemeClr val="tx1"/>
                </a:solidFill>
              </a:rPr>
              <a:t>T</a:t>
            </a:r>
            <a:r>
              <a:rPr lang="en-US" b="1" dirty="0" smtClean="0">
                <a:solidFill>
                  <a:schemeClr val="tx1"/>
                </a:solidFill>
              </a:rPr>
              <a:t>erbuka </a:t>
            </a:r>
            <a:r>
              <a:rPr lang="en-US" b="1" dirty="0" err="1">
                <a:solidFill>
                  <a:schemeClr val="tx1"/>
                </a:solidFill>
              </a:rPr>
              <a:t>K</a:t>
            </a:r>
            <a:r>
              <a:rPr lang="en-US" b="1" dirty="0" err="1" smtClean="0">
                <a:solidFill>
                  <a:schemeClr val="tx1"/>
                </a:solidFill>
              </a:rPr>
              <a:t>epada</a:t>
            </a:r>
            <a:r>
              <a:rPr lang="en-US" b="1" dirty="0" smtClean="0">
                <a:solidFill>
                  <a:schemeClr val="tx1"/>
                </a:solidFill>
              </a:rPr>
              <a:t> </a:t>
            </a:r>
            <a:r>
              <a:rPr lang="en-US" b="1" dirty="0" err="1">
                <a:solidFill>
                  <a:schemeClr val="tx1"/>
                </a:solidFill>
              </a:rPr>
              <a:t>S</a:t>
            </a:r>
            <a:r>
              <a:rPr lang="en-US" b="1" dirty="0" err="1" smtClean="0">
                <a:solidFill>
                  <a:schemeClr val="tx1"/>
                </a:solidFill>
              </a:rPr>
              <a:t>emua</a:t>
            </a:r>
            <a:r>
              <a:rPr lang="en-US" b="1" dirty="0" smtClean="0">
                <a:solidFill>
                  <a:schemeClr val="tx1"/>
                </a:solidFill>
              </a:rPr>
              <a:t> </a:t>
            </a:r>
            <a:r>
              <a:rPr lang="en-US" dirty="0" err="1" smtClean="0">
                <a:solidFill>
                  <a:schemeClr val="tx1"/>
                </a:solidFill>
              </a:rPr>
              <a:t>pembekal</a:t>
            </a:r>
            <a:r>
              <a:rPr lang="en-US" dirty="0" smtClean="0">
                <a:solidFill>
                  <a:schemeClr val="tx1"/>
                </a:solidFill>
              </a:rPr>
              <a:t> </a:t>
            </a:r>
            <a:r>
              <a:rPr lang="en-US" dirty="0" err="1" smtClean="0">
                <a:solidFill>
                  <a:schemeClr val="tx1"/>
                </a:solidFill>
              </a:rPr>
              <a:t>atau</a:t>
            </a:r>
            <a:r>
              <a:rPr lang="en-US" dirty="0" smtClean="0">
                <a:solidFill>
                  <a:schemeClr val="tx1"/>
                </a:solidFill>
              </a:rPr>
              <a:t> </a:t>
            </a:r>
            <a:r>
              <a:rPr lang="en-US" dirty="0" err="1" smtClean="0">
                <a:solidFill>
                  <a:schemeClr val="tx1"/>
                </a:solidFill>
              </a:rPr>
              <a:t>pembekal</a:t>
            </a:r>
            <a:r>
              <a:rPr lang="en-US" dirty="0" smtClean="0">
                <a:solidFill>
                  <a:schemeClr val="tx1"/>
                </a:solidFill>
              </a:rPr>
              <a:t> </a:t>
            </a:r>
            <a:r>
              <a:rPr lang="en-US" b="1" dirty="0" err="1" smtClean="0">
                <a:solidFill>
                  <a:schemeClr val="tx1"/>
                </a:solidFill>
              </a:rPr>
              <a:t>Bumiputra</a:t>
            </a:r>
            <a:endParaRPr lang="en-US" b="1" dirty="0">
              <a:solidFill>
                <a:schemeClr val="tx1"/>
              </a:solidFill>
            </a:endParaRPr>
          </a:p>
          <a:p>
            <a:pPr marL="285750" indent="-285750">
              <a:buFont typeface="Arial" panose="020B0604020202020204" pitchFamily="34" charset="0"/>
              <a:buChar char="•"/>
            </a:pPr>
            <a:r>
              <a:rPr lang="en-US" dirty="0" err="1">
                <a:solidFill>
                  <a:schemeClr val="tx1"/>
                </a:solidFill>
              </a:rPr>
              <a:t>Jika</a:t>
            </a:r>
            <a:r>
              <a:rPr lang="en-US" dirty="0">
                <a:solidFill>
                  <a:schemeClr val="tx1"/>
                </a:solidFill>
              </a:rPr>
              <a:t> </a:t>
            </a:r>
            <a:r>
              <a:rPr lang="en-US" dirty="0" err="1" smtClean="0">
                <a:solidFill>
                  <a:schemeClr val="tx1"/>
                </a:solidFill>
              </a:rPr>
              <a:t>sesuatu</a:t>
            </a:r>
            <a:r>
              <a:rPr lang="en-US" dirty="0" smtClean="0">
                <a:solidFill>
                  <a:schemeClr val="tx1"/>
                </a:solidFill>
              </a:rPr>
              <a:t> </a:t>
            </a:r>
            <a:r>
              <a:rPr lang="en-US" dirty="0" err="1" smtClean="0">
                <a:solidFill>
                  <a:schemeClr val="tx1"/>
                </a:solidFill>
              </a:rPr>
              <a:t>perolehan</a:t>
            </a:r>
            <a:r>
              <a:rPr lang="en-US" dirty="0" smtClean="0">
                <a:solidFill>
                  <a:schemeClr val="tx1"/>
                </a:solidFill>
              </a:rPr>
              <a:t> </a:t>
            </a:r>
            <a:r>
              <a:rPr lang="en-US" dirty="0" err="1" smtClean="0">
                <a:solidFill>
                  <a:schemeClr val="tx1"/>
                </a:solidFill>
              </a:rPr>
              <a:t>telah</a:t>
            </a:r>
            <a:r>
              <a:rPr lang="en-US" dirty="0" smtClean="0">
                <a:solidFill>
                  <a:schemeClr val="tx1"/>
                </a:solidFill>
              </a:rPr>
              <a:t> </a:t>
            </a:r>
            <a:r>
              <a:rPr lang="en-US" dirty="0" err="1" smtClean="0">
                <a:solidFill>
                  <a:schemeClr val="tx1"/>
                </a:solidFill>
              </a:rPr>
              <a:t>ditetapkan</a:t>
            </a:r>
            <a:r>
              <a:rPr lang="en-US" dirty="0" smtClean="0">
                <a:solidFill>
                  <a:schemeClr val="tx1"/>
                </a:solidFill>
              </a:rPr>
              <a:t> </a:t>
            </a:r>
            <a:r>
              <a:rPr lang="en-US" dirty="0" err="1" smtClean="0">
                <a:solidFill>
                  <a:schemeClr val="tx1"/>
                </a:solidFill>
              </a:rPr>
              <a:t>aturannya</a:t>
            </a:r>
            <a:r>
              <a:rPr lang="en-US" dirty="0" smtClean="0">
                <a:solidFill>
                  <a:schemeClr val="tx1"/>
                </a:solidFill>
              </a:rPr>
              <a:t> </a:t>
            </a:r>
            <a:r>
              <a:rPr lang="en-US" dirty="0" err="1" smtClean="0">
                <a:solidFill>
                  <a:schemeClr val="tx1"/>
                </a:solidFill>
              </a:rPr>
              <a:t>oleh</a:t>
            </a:r>
            <a:r>
              <a:rPr lang="en-US" dirty="0" smtClean="0">
                <a:solidFill>
                  <a:schemeClr val="tx1"/>
                </a:solidFill>
              </a:rPr>
              <a:t> </a:t>
            </a:r>
            <a:r>
              <a:rPr lang="en-US" dirty="0" err="1" smtClean="0">
                <a:solidFill>
                  <a:schemeClr val="tx1"/>
                </a:solidFill>
              </a:rPr>
              <a:t>sistem</a:t>
            </a:r>
            <a:r>
              <a:rPr lang="en-US" dirty="0" smtClean="0">
                <a:solidFill>
                  <a:schemeClr val="tx1"/>
                </a:solidFill>
              </a:rPr>
              <a:t> </a:t>
            </a:r>
            <a:r>
              <a:rPr lang="en-US" dirty="0" err="1" smtClean="0">
                <a:solidFill>
                  <a:schemeClr val="tx1"/>
                </a:solidFill>
              </a:rPr>
              <a:t>kemudian</a:t>
            </a:r>
            <a:r>
              <a:rPr lang="en-US" dirty="0" smtClean="0">
                <a:solidFill>
                  <a:schemeClr val="tx1"/>
                </a:solidFill>
              </a:rPr>
              <a:t> </a:t>
            </a:r>
            <a:r>
              <a:rPr lang="en-US" dirty="0" err="1" smtClean="0">
                <a:solidFill>
                  <a:schemeClr val="tx1"/>
                </a:solidFill>
              </a:rPr>
              <a:t>dipinda</a:t>
            </a:r>
            <a:r>
              <a:rPr lang="en-US" dirty="0" smtClean="0">
                <a:solidFill>
                  <a:schemeClr val="tx1"/>
                </a:solidFill>
              </a:rPr>
              <a:t> </a:t>
            </a:r>
            <a:r>
              <a:rPr lang="en-US" dirty="0" err="1">
                <a:solidFill>
                  <a:schemeClr val="tx1"/>
                </a:solidFill>
              </a:rPr>
              <a:t>mengikut</a:t>
            </a:r>
            <a:r>
              <a:rPr lang="en-US" dirty="0">
                <a:solidFill>
                  <a:schemeClr val="tx1"/>
                </a:solidFill>
              </a:rPr>
              <a:t> </a:t>
            </a:r>
            <a:r>
              <a:rPr lang="en-US" dirty="0" err="1">
                <a:solidFill>
                  <a:schemeClr val="tx1"/>
                </a:solidFill>
              </a:rPr>
              <a:t>keperluan</a:t>
            </a:r>
            <a:r>
              <a:rPr lang="en-US" dirty="0">
                <a:solidFill>
                  <a:schemeClr val="tx1"/>
                </a:solidFill>
              </a:rPr>
              <a:t> </a:t>
            </a:r>
            <a:r>
              <a:rPr lang="en-US" dirty="0" err="1">
                <a:solidFill>
                  <a:schemeClr val="tx1"/>
                </a:solidFill>
              </a:rPr>
              <a:t>agensi</a:t>
            </a:r>
            <a:r>
              <a:rPr lang="en-US" dirty="0" smtClean="0">
                <a:solidFill>
                  <a:schemeClr val="tx1"/>
                </a:solidFill>
              </a:rPr>
              <a:t>, </a:t>
            </a:r>
            <a:r>
              <a:rPr lang="en-US" dirty="0" err="1" smtClean="0">
                <a:solidFill>
                  <a:schemeClr val="tx1"/>
                </a:solidFill>
              </a:rPr>
              <a:t>ianya</a:t>
            </a:r>
            <a:r>
              <a:rPr lang="en-US" dirty="0" smtClean="0">
                <a:solidFill>
                  <a:schemeClr val="tx1"/>
                </a:solidFill>
              </a:rPr>
              <a:t> </a:t>
            </a:r>
            <a:r>
              <a:rPr lang="en-US" dirty="0" err="1" smtClean="0">
                <a:solidFill>
                  <a:schemeClr val="tx1"/>
                </a:solidFill>
              </a:rPr>
              <a:t>akan</a:t>
            </a:r>
            <a:r>
              <a:rPr lang="en-US" dirty="0" smtClean="0">
                <a:solidFill>
                  <a:schemeClr val="tx1"/>
                </a:solidFill>
              </a:rPr>
              <a:t> </a:t>
            </a:r>
            <a:r>
              <a:rPr lang="en-US" dirty="0" err="1" smtClean="0">
                <a:solidFill>
                  <a:schemeClr val="tx1"/>
                </a:solidFill>
              </a:rPr>
              <a:t>dikenal</a:t>
            </a:r>
            <a:r>
              <a:rPr lang="en-US" dirty="0" smtClean="0">
                <a:solidFill>
                  <a:schemeClr val="tx1"/>
                </a:solidFill>
              </a:rPr>
              <a:t> </a:t>
            </a:r>
            <a:r>
              <a:rPr lang="en-US" dirty="0" err="1" smtClean="0">
                <a:solidFill>
                  <a:schemeClr val="tx1"/>
                </a:solidFill>
              </a:rPr>
              <a:t>pasti</a:t>
            </a:r>
            <a:r>
              <a:rPr lang="en-US" dirty="0" smtClean="0">
                <a:solidFill>
                  <a:schemeClr val="tx1"/>
                </a:solidFill>
              </a:rPr>
              <a:t> </a:t>
            </a:r>
            <a:r>
              <a:rPr lang="en-US" dirty="0" err="1" smtClean="0">
                <a:solidFill>
                  <a:schemeClr val="tx1"/>
                </a:solidFill>
              </a:rPr>
              <a:t>sebagai</a:t>
            </a:r>
            <a:r>
              <a:rPr lang="en-US" dirty="0" smtClean="0">
                <a:solidFill>
                  <a:schemeClr val="tx1"/>
                </a:solidFill>
              </a:rPr>
              <a:t> </a:t>
            </a:r>
            <a:r>
              <a:rPr lang="en-US" dirty="0" err="1" smtClean="0">
                <a:solidFill>
                  <a:schemeClr val="tx1"/>
                </a:solidFill>
              </a:rPr>
              <a:t>perolehan</a:t>
            </a:r>
            <a:r>
              <a:rPr lang="en-US" dirty="0" smtClean="0">
                <a:solidFill>
                  <a:schemeClr val="tx1"/>
                </a:solidFill>
              </a:rPr>
              <a:t> </a:t>
            </a:r>
            <a:r>
              <a:rPr lang="en-US" dirty="0" err="1" smtClean="0">
                <a:solidFill>
                  <a:schemeClr val="tx1"/>
                </a:solidFill>
              </a:rPr>
              <a:t>luar</a:t>
            </a:r>
            <a:r>
              <a:rPr lang="en-US" dirty="0" smtClean="0">
                <a:solidFill>
                  <a:schemeClr val="tx1"/>
                </a:solidFill>
              </a:rPr>
              <a:t> </a:t>
            </a:r>
            <a:r>
              <a:rPr lang="en-US" dirty="0" err="1" smtClean="0">
                <a:solidFill>
                  <a:schemeClr val="tx1"/>
                </a:solidFill>
              </a:rPr>
              <a:t>aturan</a:t>
            </a:r>
            <a:r>
              <a:rPr lang="en-US" dirty="0" smtClean="0">
                <a:solidFill>
                  <a:schemeClr val="tx1"/>
                </a:solidFill>
              </a:rPr>
              <a:t>. </a:t>
            </a:r>
          </a:p>
          <a:p>
            <a:pPr marL="285750" indent="-285750">
              <a:buFont typeface="Arial" panose="020B0604020202020204" pitchFamily="34" charset="0"/>
              <a:buChar char="•"/>
            </a:pPr>
            <a:r>
              <a:rPr lang="en-US" dirty="0" err="1" smtClean="0">
                <a:solidFill>
                  <a:schemeClr val="tx1"/>
                </a:solidFill>
              </a:rPr>
              <a:t>Kebenaran</a:t>
            </a:r>
            <a:r>
              <a:rPr lang="en-US" dirty="0" smtClean="0">
                <a:solidFill>
                  <a:schemeClr val="tx1"/>
                </a:solidFill>
              </a:rPr>
              <a:t> </a:t>
            </a:r>
            <a:r>
              <a:rPr lang="en-US" dirty="0" err="1">
                <a:solidFill>
                  <a:schemeClr val="tx1"/>
                </a:solidFill>
              </a:rPr>
              <a:t>hendaklah</a:t>
            </a:r>
            <a:r>
              <a:rPr lang="en-US" dirty="0">
                <a:solidFill>
                  <a:schemeClr val="tx1"/>
                </a:solidFill>
              </a:rPr>
              <a:t> </a:t>
            </a:r>
            <a:r>
              <a:rPr lang="en-US" dirty="0" err="1">
                <a:solidFill>
                  <a:schemeClr val="tx1"/>
                </a:solidFill>
              </a:rPr>
              <a:t>diperolehi</a:t>
            </a:r>
            <a:r>
              <a:rPr lang="en-US" dirty="0">
                <a:solidFill>
                  <a:schemeClr val="tx1"/>
                </a:solidFill>
              </a:rPr>
              <a:t> </a:t>
            </a:r>
            <a:r>
              <a:rPr lang="en-US" dirty="0" err="1">
                <a:solidFill>
                  <a:schemeClr val="tx1"/>
                </a:solidFill>
              </a:rPr>
              <a:t>terlebih</a:t>
            </a:r>
            <a:r>
              <a:rPr lang="en-US" dirty="0">
                <a:solidFill>
                  <a:schemeClr val="tx1"/>
                </a:solidFill>
              </a:rPr>
              <a:t> </a:t>
            </a:r>
            <a:r>
              <a:rPr lang="en-US" dirty="0" err="1">
                <a:solidFill>
                  <a:schemeClr val="tx1"/>
                </a:solidFill>
              </a:rPr>
              <a:t>dahulu</a:t>
            </a:r>
            <a:r>
              <a:rPr lang="en-US" dirty="0">
                <a:solidFill>
                  <a:schemeClr val="tx1"/>
                </a:solidFill>
              </a:rPr>
              <a:t> </a:t>
            </a:r>
            <a:r>
              <a:rPr lang="en-US" dirty="0" err="1">
                <a:solidFill>
                  <a:schemeClr val="tx1"/>
                </a:solidFill>
              </a:rPr>
              <a:t>melalui</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eGPA</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akan</a:t>
            </a:r>
            <a:r>
              <a:rPr lang="en-US" dirty="0">
                <a:solidFill>
                  <a:schemeClr val="tx1"/>
                </a:solidFill>
              </a:rPr>
              <a:t> </a:t>
            </a:r>
            <a:r>
              <a:rPr lang="en-US" dirty="0" err="1" smtClean="0">
                <a:solidFill>
                  <a:schemeClr val="tx1"/>
                </a:solidFill>
              </a:rPr>
              <a:t>diperakui</a:t>
            </a:r>
            <a:r>
              <a:rPr lang="en-US" dirty="0" smtClean="0">
                <a:solidFill>
                  <a:schemeClr val="tx1"/>
                </a:solidFill>
              </a:rPr>
              <a:t> </a:t>
            </a:r>
            <a:r>
              <a:rPr lang="en-US" dirty="0" err="1">
                <a:solidFill>
                  <a:schemeClr val="tx1"/>
                </a:solidFill>
              </a:rPr>
              <a:t>kelulusannya</a:t>
            </a:r>
            <a:r>
              <a:rPr lang="en-US" dirty="0">
                <a:solidFill>
                  <a:schemeClr val="tx1"/>
                </a:solidFill>
              </a:rPr>
              <a:t> </a:t>
            </a:r>
            <a:r>
              <a:rPr lang="en-US" dirty="0" err="1">
                <a:solidFill>
                  <a:schemeClr val="tx1"/>
                </a:solidFill>
              </a:rPr>
              <a:t>didalam</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eP.</a:t>
            </a:r>
            <a:r>
              <a:rPr lang="en-US" dirty="0">
                <a:solidFill>
                  <a:schemeClr val="tx1"/>
                </a:solidFill>
              </a:rPr>
              <a:t> </a:t>
            </a:r>
            <a:r>
              <a:rPr lang="en-US" dirty="0" err="1">
                <a:solidFill>
                  <a:schemeClr val="tx1"/>
                </a:solidFill>
              </a:rPr>
              <a:t>Ini</a:t>
            </a:r>
            <a:r>
              <a:rPr lang="en-US" dirty="0">
                <a:solidFill>
                  <a:schemeClr val="tx1"/>
                </a:solidFill>
              </a:rPr>
              <a:t> juga </a:t>
            </a:r>
            <a:r>
              <a:rPr lang="en-US" dirty="0" err="1">
                <a:solidFill>
                  <a:schemeClr val="tx1"/>
                </a:solidFill>
              </a:rPr>
              <a:t>melibatkan</a:t>
            </a:r>
            <a:r>
              <a:rPr lang="en-US" dirty="0">
                <a:solidFill>
                  <a:schemeClr val="tx1"/>
                </a:solidFill>
              </a:rPr>
              <a:t> </a:t>
            </a:r>
            <a:r>
              <a:rPr lang="en-US" dirty="0" err="1">
                <a:solidFill>
                  <a:schemeClr val="tx1"/>
                </a:solidFill>
              </a:rPr>
              <a:t>pemendekkan</a:t>
            </a:r>
            <a:r>
              <a:rPr lang="en-US" dirty="0">
                <a:solidFill>
                  <a:schemeClr val="tx1"/>
                </a:solidFill>
              </a:rPr>
              <a:t> </a:t>
            </a:r>
            <a:r>
              <a:rPr lang="en-US" dirty="0" err="1">
                <a:solidFill>
                  <a:schemeClr val="tx1"/>
                </a:solidFill>
              </a:rPr>
              <a:t>tempoh</a:t>
            </a:r>
            <a:r>
              <a:rPr lang="en-US" dirty="0">
                <a:solidFill>
                  <a:schemeClr val="tx1"/>
                </a:solidFill>
              </a:rPr>
              <a:t> </a:t>
            </a:r>
            <a:r>
              <a:rPr lang="en-US" dirty="0" err="1">
                <a:solidFill>
                  <a:schemeClr val="tx1"/>
                </a:solidFill>
              </a:rPr>
              <a:t>iklan</a:t>
            </a:r>
            <a:endParaRPr lang="en-US" dirty="0">
              <a:solidFill>
                <a:schemeClr val="tx1"/>
              </a:solidFill>
            </a:endParaRPr>
          </a:p>
        </p:txBody>
      </p:sp>
      <p:sp>
        <p:nvSpPr>
          <p:cNvPr id="11" name="Rectangular Callout 10"/>
          <p:cNvSpPr/>
          <p:nvPr/>
        </p:nvSpPr>
        <p:spPr>
          <a:xfrm>
            <a:off x="179882" y="3982040"/>
            <a:ext cx="2931618" cy="2549179"/>
          </a:xfrm>
          <a:prstGeom prst="wedgeRectCallout">
            <a:avLst>
              <a:gd name="adj1" fmla="val 80128"/>
              <a:gd name="adj2" fmla="val 20600"/>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Tempoh</a:t>
            </a:r>
            <a:r>
              <a:rPr lang="en-US" dirty="0">
                <a:solidFill>
                  <a:schemeClr val="tx1"/>
                </a:solidFill>
              </a:rPr>
              <a:t> </a:t>
            </a:r>
            <a:r>
              <a:rPr lang="en-US" dirty="0" err="1">
                <a:solidFill>
                  <a:schemeClr val="tx1"/>
                </a:solidFill>
              </a:rPr>
              <a:t>Kontrak</a:t>
            </a:r>
            <a:r>
              <a:rPr lang="en-US" dirty="0">
                <a:solidFill>
                  <a:schemeClr val="tx1"/>
                </a:solidFill>
              </a:rPr>
              <a:t>/</a:t>
            </a:r>
            <a:r>
              <a:rPr lang="en-US" dirty="0" err="1">
                <a:solidFill>
                  <a:schemeClr val="tx1"/>
                </a:solidFill>
              </a:rPr>
              <a:t>Penyiapan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Bagi</a:t>
            </a:r>
            <a:r>
              <a:rPr lang="en-US" dirty="0">
                <a:solidFill>
                  <a:schemeClr val="tx1"/>
                </a:solidFill>
              </a:rPr>
              <a:t> </a:t>
            </a:r>
            <a:r>
              <a:rPr lang="en-US" dirty="0" err="1">
                <a:solidFill>
                  <a:schemeClr val="tx1"/>
                </a:solidFill>
              </a:rPr>
              <a:t>jenis</a:t>
            </a:r>
            <a:r>
              <a:rPr lang="en-US" dirty="0">
                <a:solidFill>
                  <a:schemeClr val="tx1"/>
                </a:solidFill>
              </a:rPr>
              <a:t> </a:t>
            </a:r>
            <a:r>
              <a:rPr lang="en-US" b="1" dirty="0" err="1">
                <a:solidFill>
                  <a:schemeClr val="tx1"/>
                </a:solidFill>
              </a:rPr>
              <a:t>K</a:t>
            </a:r>
            <a:r>
              <a:rPr lang="en-US" b="1" dirty="0" err="1" smtClean="0">
                <a:solidFill>
                  <a:schemeClr val="tx1"/>
                </a:solidFill>
              </a:rPr>
              <a:t>ategori</a:t>
            </a:r>
            <a:r>
              <a:rPr lang="en-US" b="1" dirty="0" smtClean="0">
                <a:solidFill>
                  <a:schemeClr val="tx1"/>
                </a:solidFill>
              </a:rPr>
              <a:t> </a:t>
            </a:r>
            <a:r>
              <a:rPr lang="en-US" b="1" dirty="0" err="1">
                <a:solidFill>
                  <a:schemeClr val="tx1"/>
                </a:solidFill>
              </a:rPr>
              <a:t>J</a:t>
            </a:r>
            <a:r>
              <a:rPr lang="en-US" b="1" dirty="0" err="1" smtClean="0">
                <a:solidFill>
                  <a:schemeClr val="tx1"/>
                </a:solidFill>
              </a:rPr>
              <a:t>enis</a:t>
            </a:r>
            <a:r>
              <a:rPr lang="en-US" b="1" dirty="0" smtClean="0">
                <a:solidFill>
                  <a:schemeClr val="tx1"/>
                </a:solidFill>
              </a:rPr>
              <a:t> </a:t>
            </a:r>
            <a:r>
              <a:rPr lang="en-US" b="1" dirty="0" err="1">
                <a:solidFill>
                  <a:schemeClr val="tx1"/>
                </a:solidFill>
              </a:rPr>
              <a:t>P</a:t>
            </a:r>
            <a:r>
              <a:rPr lang="en-US" b="1" dirty="0" err="1" smtClean="0">
                <a:solidFill>
                  <a:schemeClr val="tx1"/>
                </a:solidFill>
              </a:rPr>
              <a:t>erolehan</a:t>
            </a:r>
            <a:r>
              <a:rPr lang="en-US" b="1" dirty="0" smtClean="0">
                <a:solidFill>
                  <a:schemeClr val="tx1"/>
                </a:solidFill>
              </a:rPr>
              <a:t> </a:t>
            </a:r>
            <a:r>
              <a:rPr lang="en-US" b="1" dirty="0" err="1">
                <a:solidFill>
                  <a:schemeClr val="tx1"/>
                </a:solidFill>
              </a:rPr>
              <a:t>P</a:t>
            </a:r>
            <a:r>
              <a:rPr lang="en-US" b="1" dirty="0" err="1" smtClean="0">
                <a:solidFill>
                  <a:schemeClr val="tx1"/>
                </a:solidFill>
              </a:rPr>
              <a:t>erkhidmatan</a:t>
            </a:r>
            <a:r>
              <a:rPr lang="en-US" b="1" dirty="0" smtClean="0">
                <a:solidFill>
                  <a:schemeClr val="tx1"/>
                </a:solidFill>
              </a:rPr>
              <a:t> </a:t>
            </a:r>
            <a:r>
              <a:rPr lang="en-US" dirty="0" err="1">
                <a:solidFill>
                  <a:schemeClr val="tx1"/>
                </a:solidFill>
              </a:rPr>
              <a:t>dan</a:t>
            </a:r>
            <a:r>
              <a:rPr lang="en-US" dirty="0">
                <a:solidFill>
                  <a:schemeClr val="tx1"/>
                </a:solidFill>
              </a:rPr>
              <a:t> </a:t>
            </a:r>
            <a:r>
              <a:rPr lang="en-US" dirty="0" err="1" smtClean="0">
                <a:solidFill>
                  <a:schemeClr val="tx1"/>
                </a:solidFill>
              </a:rPr>
              <a:t>Jenis</a:t>
            </a:r>
            <a:r>
              <a:rPr lang="en-US" dirty="0" smtClean="0">
                <a:solidFill>
                  <a:schemeClr val="tx1"/>
                </a:solidFill>
              </a:rPr>
              <a:t> </a:t>
            </a:r>
            <a:r>
              <a:rPr lang="en-US" dirty="0" err="1" smtClean="0">
                <a:solidFill>
                  <a:schemeClr val="tx1"/>
                </a:solidFill>
              </a:rPr>
              <a:t>Pemenuhan</a:t>
            </a:r>
            <a:r>
              <a:rPr lang="en-US" dirty="0" smtClean="0">
                <a:solidFill>
                  <a:schemeClr val="tx1"/>
                </a:solidFill>
              </a:rPr>
              <a:t> </a:t>
            </a:r>
            <a:r>
              <a:rPr lang="en-US" dirty="0" err="1" smtClean="0">
                <a:solidFill>
                  <a:schemeClr val="tx1"/>
                </a:solidFill>
              </a:rPr>
              <a:t>Bermasa</a:t>
            </a:r>
            <a:r>
              <a:rPr lang="en-US" dirty="0" smtClean="0">
                <a:solidFill>
                  <a:schemeClr val="tx1"/>
                </a:solidFill>
              </a:rPr>
              <a:t> (</a:t>
            </a:r>
            <a:r>
              <a:rPr lang="en-US" dirty="0" err="1" smtClean="0">
                <a:solidFill>
                  <a:schemeClr val="tx1"/>
                </a:solidFill>
              </a:rPr>
              <a:t>berjadual</a:t>
            </a:r>
            <a:r>
              <a:rPr lang="en-US" dirty="0" smtClean="0">
                <a:solidFill>
                  <a:schemeClr val="tx1"/>
                </a:solidFill>
              </a:rPr>
              <a:t>), </a:t>
            </a:r>
            <a:r>
              <a:rPr lang="en-US" dirty="0" err="1">
                <a:solidFill>
                  <a:schemeClr val="tx1"/>
                </a:solidFill>
              </a:rPr>
              <a:t>ianya</a:t>
            </a:r>
            <a:r>
              <a:rPr lang="en-US" dirty="0">
                <a:solidFill>
                  <a:schemeClr val="tx1"/>
                </a:solidFill>
              </a:rPr>
              <a:t> </a:t>
            </a:r>
            <a:r>
              <a:rPr lang="en-US" dirty="0" err="1">
                <a:solidFill>
                  <a:schemeClr val="tx1"/>
                </a:solidFill>
              </a:rPr>
              <a:t>akan</a:t>
            </a:r>
            <a:r>
              <a:rPr lang="en-US" dirty="0">
                <a:solidFill>
                  <a:schemeClr val="tx1"/>
                </a:solidFill>
              </a:rPr>
              <a:t> </a:t>
            </a:r>
            <a:r>
              <a:rPr lang="en-US" dirty="0" err="1" smtClean="0">
                <a:solidFill>
                  <a:schemeClr val="tx1"/>
                </a:solidFill>
              </a:rPr>
              <a:t>diambil</a:t>
            </a:r>
            <a:r>
              <a:rPr lang="en-US" dirty="0" smtClean="0">
                <a:solidFill>
                  <a:schemeClr val="tx1"/>
                </a:solidFill>
              </a:rPr>
              <a:t> </a:t>
            </a:r>
            <a:r>
              <a:rPr lang="en-US" dirty="0" err="1" smtClean="0">
                <a:solidFill>
                  <a:schemeClr val="tx1"/>
                </a:solidFill>
              </a:rPr>
              <a:t>kira</a:t>
            </a:r>
            <a:r>
              <a:rPr lang="en-US" dirty="0" smtClean="0">
                <a:solidFill>
                  <a:schemeClr val="tx1"/>
                </a:solidFill>
              </a:rPr>
              <a:t> </a:t>
            </a:r>
            <a:r>
              <a:rPr lang="en-US" dirty="0" err="1">
                <a:solidFill>
                  <a:schemeClr val="tx1"/>
                </a:solidFill>
              </a:rPr>
              <a:t>semasa</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membuat</a:t>
            </a:r>
            <a:r>
              <a:rPr lang="en-US" dirty="0">
                <a:solidFill>
                  <a:schemeClr val="tx1"/>
                </a:solidFill>
              </a:rPr>
              <a:t> </a:t>
            </a:r>
            <a:r>
              <a:rPr lang="en-US" dirty="0" err="1">
                <a:solidFill>
                  <a:schemeClr val="tx1"/>
                </a:solidFill>
              </a:rPr>
              <a:t>tawaran</a:t>
            </a:r>
            <a:r>
              <a:rPr lang="en-US" dirty="0">
                <a:solidFill>
                  <a:schemeClr val="tx1"/>
                </a:solidFill>
              </a:rPr>
              <a:t> </a:t>
            </a:r>
            <a:r>
              <a:rPr lang="en-US" dirty="0" err="1">
                <a:solidFill>
                  <a:schemeClr val="tx1"/>
                </a:solidFill>
              </a:rPr>
              <a:t>harga</a:t>
            </a:r>
            <a:endParaRPr lang="en-US" dirty="0">
              <a:solidFill>
                <a:schemeClr val="tx1"/>
              </a:solidFill>
            </a:endParaRPr>
          </a:p>
        </p:txBody>
      </p:sp>
      <p:sp>
        <p:nvSpPr>
          <p:cNvPr id="12" name="Rectangle 11"/>
          <p:cNvSpPr/>
          <p:nvPr/>
        </p:nvSpPr>
        <p:spPr>
          <a:xfrm>
            <a:off x="7521732" y="5678495"/>
            <a:ext cx="4044638" cy="2546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533168" y="3982040"/>
            <a:ext cx="7716463" cy="3032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142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ofcomm.treasury.gov.my/service/home/~/?auth=co&amp;id=13910&amp;part=3"/>
          <p:cNvSpPr>
            <a:spLocks noChangeAspect="1" noChangeArrowheads="1"/>
          </p:cNvSpPr>
          <p:nvPr/>
        </p:nvSpPr>
        <p:spPr bwMode="auto">
          <a:xfrm>
            <a:off x="155575" y="-2643188"/>
            <a:ext cx="13011150" cy="5514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mofcomm.treasury.gov.my/service/home/~/?auth=co&amp;id=13910&amp;part=3"/>
          <p:cNvSpPr>
            <a:spLocks noChangeAspect="1" noChangeArrowheads="1"/>
          </p:cNvSpPr>
          <p:nvPr/>
        </p:nvSpPr>
        <p:spPr bwMode="auto">
          <a:xfrm>
            <a:off x="307975" y="-2490788"/>
            <a:ext cx="13011150" cy="5514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336" r="3360"/>
          <a:stretch/>
        </p:blipFill>
        <p:spPr bwMode="auto">
          <a:xfrm>
            <a:off x="284813" y="0"/>
            <a:ext cx="11497456"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7975" y="3618412"/>
            <a:ext cx="2396036" cy="4833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64331" y="3428998"/>
            <a:ext cx="1828800" cy="6498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04011" y="4728754"/>
            <a:ext cx="8856618" cy="418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155576" y="50800"/>
            <a:ext cx="6023156" cy="3378198"/>
          </a:xfrm>
          <a:prstGeom prst="wedgeRectCallout">
            <a:avLst>
              <a:gd name="adj1" fmla="val 30709"/>
              <a:gd name="adj2" fmla="val 78129"/>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Kelulusan</a:t>
            </a:r>
            <a:r>
              <a:rPr lang="en-US" dirty="0">
                <a:solidFill>
                  <a:schemeClr val="tx1"/>
                </a:solidFill>
              </a:rPr>
              <a:t> </a:t>
            </a:r>
            <a:r>
              <a:rPr lang="en-US" b="1" dirty="0" err="1">
                <a:solidFill>
                  <a:schemeClr val="tx1"/>
                </a:solidFill>
              </a:rPr>
              <a:t>Bahagian</a:t>
            </a:r>
            <a:r>
              <a:rPr lang="en-US" b="1" dirty="0">
                <a:solidFill>
                  <a:schemeClr val="tx1"/>
                </a:solidFill>
              </a:rPr>
              <a:t> </a:t>
            </a:r>
            <a:r>
              <a:rPr lang="en-US" b="1" dirty="0" err="1">
                <a:solidFill>
                  <a:schemeClr val="tx1"/>
                </a:solidFill>
              </a:rPr>
              <a:t>Perolehan</a:t>
            </a:r>
            <a:r>
              <a:rPr lang="en-US" b="1" dirty="0">
                <a:solidFill>
                  <a:schemeClr val="tx1"/>
                </a:solidFill>
              </a:rPr>
              <a:t> </a:t>
            </a:r>
            <a:r>
              <a:rPr lang="en-US" b="1" dirty="0" err="1">
                <a:solidFill>
                  <a:schemeClr val="tx1"/>
                </a:solidFill>
              </a:rPr>
              <a:t>Kerajaan</a:t>
            </a:r>
            <a:endParaRPr lang="en-US" b="1" dirty="0">
              <a:solidFill>
                <a:schemeClr val="tx1"/>
              </a:solidFill>
            </a:endParaRPr>
          </a:p>
          <a:p>
            <a:pPr marL="285750" indent="-285750">
              <a:buFont typeface="Arial" panose="020B0604020202020204" pitchFamily="34" charset="0"/>
              <a:buChar char="•"/>
            </a:pPr>
            <a:r>
              <a:rPr lang="en-US" dirty="0" err="1">
                <a:solidFill>
                  <a:schemeClr val="tx1"/>
                </a:solidFill>
              </a:rPr>
              <a:t>Sistem</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mewujudkan</a:t>
            </a:r>
            <a:r>
              <a:rPr lang="en-US" dirty="0">
                <a:solidFill>
                  <a:schemeClr val="tx1"/>
                </a:solidFill>
              </a:rPr>
              <a:t> </a:t>
            </a:r>
            <a:r>
              <a:rPr lang="en-US" dirty="0" err="1">
                <a:solidFill>
                  <a:schemeClr val="tx1"/>
                </a:solidFill>
              </a:rPr>
              <a:t>permohonan</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perakuan</a:t>
            </a:r>
            <a:r>
              <a:rPr lang="en-US" dirty="0">
                <a:solidFill>
                  <a:schemeClr val="tx1"/>
                </a:solidFill>
              </a:rPr>
              <a:t> </a:t>
            </a:r>
            <a:r>
              <a:rPr lang="en-US" dirty="0" err="1">
                <a:solidFill>
                  <a:schemeClr val="tx1"/>
                </a:solidFill>
              </a:rPr>
              <a:t>Bahagian</a:t>
            </a:r>
            <a:r>
              <a:rPr lang="en-US" dirty="0">
                <a:solidFill>
                  <a:schemeClr val="tx1"/>
                </a:solidFill>
              </a:rPr>
              <a:t> </a:t>
            </a:r>
            <a:r>
              <a:rPr lang="en-US" dirty="0" err="1">
                <a:solidFill>
                  <a:schemeClr val="tx1"/>
                </a:solidFill>
              </a:rPr>
              <a:t>Perolehan</a:t>
            </a:r>
            <a:r>
              <a:rPr lang="en-US" dirty="0">
                <a:solidFill>
                  <a:schemeClr val="tx1"/>
                </a:solidFill>
              </a:rPr>
              <a:t> </a:t>
            </a:r>
            <a:r>
              <a:rPr lang="en-US" dirty="0" err="1">
                <a:solidFill>
                  <a:schemeClr val="tx1"/>
                </a:solidFill>
              </a:rPr>
              <a:t>Kerajaan</a:t>
            </a:r>
            <a:r>
              <a:rPr lang="en-US" dirty="0">
                <a:solidFill>
                  <a:schemeClr val="tx1"/>
                </a:solidFill>
              </a:rPr>
              <a:t> </a:t>
            </a:r>
            <a:r>
              <a:rPr lang="en-US" dirty="0" err="1">
                <a:solidFill>
                  <a:schemeClr val="tx1"/>
                </a:solidFill>
              </a:rPr>
              <a:t>jika</a:t>
            </a:r>
            <a:r>
              <a:rPr lang="en-US" dirty="0">
                <a:solidFill>
                  <a:schemeClr val="tx1"/>
                </a:solidFill>
              </a:rPr>
              <a:t> </a:t>
            </a:r>
            <a:r>
              <a:rPr lang="en-US" dirty="0" err="1">
                <a:solidFill>
                  <a:schemeClr val="tx1"/>
                </a:solidFill>
              </a:rPr>
              <a:t>terdapat</a:t>
            </a:r>
            <a:r>
              <a:rPr lang="en-US" dirty="0">
                <a:solidFill>
                  <a:schemeClr val="tx1"/>
                </a:solidFill>
              </a:rPr>
              <a:t> </a:t>
            </a:r>
            <a:r>
              <a:rPr lang="en-US" dirty="0" err="1" smtClean="0">
                <a:solidFill>
                  <a:schemeClr val="tx1"/>
                </a:solidFill>
              </a:rPr>
              <a:t>senario</a:t>
            </a:r>
            <a:r>
              <a:rPr lang="en-US" dirty="0" smtClean="0">
                <a:solidFill>
                  <a:schemeClr val="tx1"/>
                </a:solidFill>
              </a:rPr>
              <a:t> </a:t>
            </a:r>
            <a:r>
              <a:rPr lang="en-US" dirty="0" err="1" smtClean="0">
                <a:solidFill>
                  <a:schemeClr val="tx1"/>
                </a:solidFill>
              </a:rPr>
              <a:t>luar</a:t>
            </a:r>
            <a:r>
              <a:rPr lang="en-US" dirty="0" smtClean="0">
                <a:solidFill>
                  <a:schemeClr val="tx1"/>
                </a:solidFill>
              </a:rPr>
              <a:t> </a:t>
            </a:r>
            <a:r>
              <a:rPr lang="en-US" dirty="0" err="1" smtClean="0">
                <a:solidFill>
                  <a:schemeClr val="tx1"/>
                </a:solidFill>
              </a:rPr>
              <a:t>aturan</a:t>
            </a:r>
            <a:r>
              <a:rPr lang="en-US" dirty="0" smtClean="0">
                <a:solidFill>
                  <a:schemeClr val="tx1"/>
                </a:solidFill>
              </a:rPr>
              <a:t> </a:t>
            </a:r>
            <a:r>
              <a:rPr lang="en-US" dirty="0" err="1" smtClean="0">
                <a:solidFill>
                  <a:schemeClr val="tx1"/>
                </a:solidFill>
              </a:rPr>
              <a:t>seperti</a:t>
            </a:r>
            <a:r>
              <a:rPr lang="en-US" dirty="0" smtClean="0">
                <a:solidFill>
                  <a:schemeClr val="tx1"/>
                </a:solidFill>
              </a:rPr>
              <a:t> </a:t>
            </a:r>
            <a:r>
              <a:rPr lang="en-US" dirty="0" err="1" smtClean="0">
                <a:solidFill>
                  <a:schemeClr val="tx1"/>
                </a:solidFill>
              </a:rPr>
              <a:t>berikut</a:t>
            </a:r>
            <a:r>
              <a:rPr lang="en-US" dirty="0" smtClean="0">
                <a:solidFill>
                  <a:schemeClr val="tx1"/>
                </a:solidFill>
              </a:rPr>
              <a:t> </a:t>
            </a:r>
            <a:r>
              <a:rPr lang="en-US" dirty="0">
                <a:solidFill>
                  <a:schemeClr val="tx1"/>
                </a:solidFill>
              </a:rPr>
              <a:t>:</a:t>
            </a:r>
          </a:p>
          <a:p>
            <a:pPr marL="742950" lvl="1" indent="-285750">
              <a:buFont typeface="Wingdings" panose="05000000000000000000" pitchFamily="2" charset="2"/>
              <a:buChar char="ü"/>
            </a:pPr>
            <a:r>
              <a:rPr lang="en-US" dirty="0" err="1">
                <a:solidFill>
                  <a:schemeClr val="tx1"/>
                </a:solidFill>
              </a:rPr>
              <a:t>Tempoh</a:t>
            </a:r>
            <a:r>
              <a:rPr lang="en-US" dirty="0">
                <a:solidFill>
                  <a:schemeClr val="tx1"/>
                </a:solidFill>
              </a:rPr>
              <a:t> </a:t>
            </a:r>
            <a:r>
              <a:rPr lang="en-US" dirty="0" err="1">
                <a:solidFill>
                  <a:schemeClr val="tx1"/>
                </a:solidFill>
              </a:rPr>
              <a:t>iklan</a:t>
            </a:r>
            <a:r>
              <a:rPr lang="en-US" dirty="0">
                <a:solidFill>
                  <a:schemeClr val="tx1"/>
                </a:solidFill>
              </a:rPr>
              <a:t> </a:t>
            </a:r>
            <a:r>
              <a:rPr lang="en-US" dirty="0" err="1">
                <a:solidFill>
                  <a:schemeClr val="tx1"/>
                </a:solidFill>
              </a:rPr>
              <a:t>dipendekkan</a:t>
            </a:r>
            <a:endParaRPr lang="en-US" dirty="0">
              <a:solidFill>
                <a:schemeClr val="tx1"/>
              </a:solidFill>
            </a:endParaRPr>
          </a:p>
          <a:p>
            <a:pPr marL="742950" lvl="1" indent="-285750">
              <a:buFont typeface="Wingdings" panose="05000000000000000000" pitchFamily="2" charset="2"/>
              <a:buChar char="ü"/>
            </a:pPr>
            <a:r>
              <a:rPr lang="en-US" dirty="0" err="1" smtClean="0">
                <a:solidFill>
                  <a:schemeClr val="tx1"/>
                </a:solidFill>
              </a:rPr>
              <a:t>Mengubah</a:t>
            </a:r>
            <a:r>
              <a:rPr lang="en-US" dirty="0" smtClean="0">
                <a:solidFill>
                  <a:schemeClr val="tx1"/>
                </a:solidFill>
              </a:rPr>
              <a:t> </a:t>
            </a:r>
            <a:r>
              <a:rPr lang="en-US" dirty="0" err="1" smtClean="0">
                <a:solidFill>
                  <a:schemeClr val="tx1"/>
                </a:solidFill>
              </a:rPr>
              <a:t>syarat</a:t>
            </a:r>
            <a:r>
              <a:rPr lang="en-US" dirty="0" smtClean="0">
                <a:solidFill>
                  <a:schemeClr val="tx1"/>
                </a:solidFill>
              </a:rPr>
              <a:t> </a:t>
            </a:r>
            <a:r>
              <a:rPr lang="en-US" dirty="0" err="1" smtClean="0">
                <a:solidFill>
                  <a:schemeClr val="tx1"/>
                </a:solidFill>
              </a:rPr>
              <a:t>pelawaan</a:t>
            </a:r>
            <a:r>
              <a:rPr lang="en-US" dirty="0" smtClean="0">
                <a:solidFill>
                  <a:schemeClr val="tx1"/>
                </a:solidFill>
              </a:rPr>
              <a:t> </a:t>
            </a:r>
          </a:p>
          <a:p>
            <a:pPr marL="744538" lvl="1"/>
            <a:r>
              <a:rPr lang="en-US" dirty="0" err="1" smtClean="0">
                <a:solidFill>
                  <a:schemeClr val="tx1"/>
                </a:solidFill>
              </a:rPr>
              <a:t>contoh</a:t>
            </a:r>
            <a:r>
              <a:rPr lang="en-US" dirty="0" smtClean="0">
                <a:solidFill>
                  <a:schemeClr val="tx1"/>
                </a:solidFill>
              </a:rPr>
              <a:t> :</a:t>
            </a:r>
          </a:p>
          <a:p>
            <a:pPr marL="744538" lvl="1"/>
            <a:r>
              <a:rPr lang="en-US" dirty="0" err="1" smtClean="0">
                <a:solidFill>
                  <a:schemeClr val="tx1"/>
                </a:solidFill>
              </a:rPr>
              <a:t>Perolehan</a:t>
            </a:r>
            <a:r>
              <a:rPr lang="en-US" dirty="0" smtClean="0">
                <a:solidFill>
                  <a:schemeClr val="tx1"/>
                </a:solidFill>
              </a:rPr>
              <a:t> </a:t>
            </a:r>
            <a:r>
              <a:rPr lang="en-US" dirty="0" err="1">
                <a:solidFill>
                  <a:schemeClr val="tx1"/>
                </a:solidFill>
              </a:rPr>
              <a:t>terbuka</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semua</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tetapi</a:t>
            </a:r>
            <a:r>
              <a:rPr lang="en-US" dirty="0">
                <a:solidFill>
                  <a:schemeClr val="tx1"/>
                </a:solidFill>
              </a:rPr>
              <a:t> </a:t>
            </a:r>
            <a:r>
              <a:rPr lang="en-US" dirty="0" err="1">
                <a:solidFill>
                  <a:schemeClr val="tx1"/>
                </a:solidFill>
              </a:rPr>
              <a:t>dipinda</a:t>
            </a:r>
            <a:r>
              <a:rPr lang="en-US" dirty="0">
                <a:solidFill>
                  <a:schemeClr val="tx1"/>
                </a:solidFill>
              </a:rPr>
              <a:t> </a:t>
            </a:r>
            <a:r>
              <a:rPr lang="en-US" dirty="0" err="1">
                <a:solidFill>
                  <a:schemeClr val="tx1"/>
                </a:solidFill>
              </a:rPr>
              <a:t>kepada</a:t>
            </a:r>
            <a:r>
              <a:rPr lang="en-US" dirty="0">
                <a:solidFill>
                  <a:schemeClr val="tx1"/>
                </a:solidFill>
              </a:rPr>
              <a:t> </a:t>
            </a:r>
            <a:r>
              <a:rPr lang="en-US" dirty="0" err="1" smtClean="0">
                <a:solidFill>
                  <a:schemeClr val="tx1"/>
                </a:solidFill>
              </a:rPr>
              <a:t>bumiputra</a:t>
            </a:r>
            <a:r>
              <a:rPr lang="en-US" dirty="0" smtClean="0">
                <a:solidFill>
                  <a:schemeClr val="tx1"/>
                </a:solidFill>
              </a:rPr>
              <a:t> </a:t>
            </a:r>
            <a:r>
              <a:rPr lang="en-US" dirty="0" err="1" smtClean="0">
                <a:solidFill>
                  <a:schemeClr val="tx1"/>
                </a:solidFill>
              </a:rPr>
              <a:t>atau</a:t>
            </a:r>
            <a:r>
              <a:rPr lang="en-US" dirty="0" smtClean="0">
                <a:solidFill>
                  <a:schemeClr val="tx1"/>
                </a:solidFill>
              </a:rPr>
              <a:t> </a:t>
            </a:r>
            <a:r>
              <a:rPr lang="en-US" dirty="0" err="1" smtClean="0">
                <a:solidFill>
                  <a:schemeClr val="tx1"/>
                </a:solidFill>
              </a:rPr>
              <a:t>sebaliknya</a:t>
            </a:r>
            <a:endParaRPr lang="en-US" dirty="0" smtClean="0">
              <a:solidFill>
                <a:schemeClr val="tx1"/>
              </a:solidFill>
            </a:endParaRPr>
          </a:p>
          <a:p>
            <a:pPr marL="287338" indent="-287338">
              <a:buFont typeface="Arial" panose="020B0604020202020204" pitchFamily="34" charset="0"/>
              <a:buChar char="•"/>
            </a:pPr>
            <a:r>
              <a:rPr lang="en-US" dirty="0" err="1" smtClean="0">
                <a:solidFill>
                  <a:schemeClr val="tx1"/>
                </a:solidFill>
              </a:rPr>
              <a:t>Kelulusan</a:t>
            </a:r>
            <a:r>
              <a:rPr lang="en-US" dirty="0" smtClean="0">
                <a:solidFill>
                  <a:schemeClr val="tx1"/>
                </a:solidFill>
              </a:rPr>
              <a:t> </a:t>
            </a:r>
            <a:r>
              <a:rPr lang="en-US" dirty="0" err="1" smtClean="0">
                <a:solidFill>
                  <a:schemeClr val="tx1"/>
                </a:solidFill>
              </a:rPr>
              <a:t>daripada</a:t>
            </a:r>
            <a:r>
              <a:rPr lang="en-US" dirty="0" smtClean="0">
                <a:solidFill>
                  <a:schemeClr val="tx1"/>
                </a:solidFill>
              </a:rPr>
              <a:t> </a:t>
            </a:r>
            <a:r>
              <a:rPr lang="en-US" dirty="0" err="1" smtClean="0">
                <a:solidFill>
                  <a:schemeClr val="tx1"/>
                </a:solidFill>
              </a:rPr>
              <a:t>Kementerian</a:t>
            </a:r>
            <a:r>
              <a:rPr lang="en-US" dirty="0" smtClean="0">
                <a:solidFill>
                  <a:schemeClr val="tx1"/>
                </a:solidFill>
              </a:rPr>
              <a:t> </a:t>
            </a:r>
            <a:r>
              <a:rPr lang="en-US" dirty="0" err="1" smtClean="0">
                <a:solidFill>
                  <a:schemeClr val="tx1"/>
                </a:solidFill>
              </a:rPr>
              <a:t>Kewangan</a:t>
            </a:r>
            <a:r>
              <a:rPr lang="en-US" dirty="0" smtClean="0">
                <a:solidFill>
                  <a:schemeClr val="tx1"/>
                </a:solidFill>
              </a:rPr>
              <a:t> </a:t>
            </a:r>
            <a:r>
              <a:rPr lang="en-US" dirty="0" err="1" smtClean="0">
                <a:solidFill>
                  <a:schemeClr val="tx1"/>
                </a:solidFill>
              </a:rPr>
              <a:t>melalui</a:t>
            </a:r>
            <a:r>
              <a:rPr lang="en-US" dirty="0" smtClean="0">
                <a:solidFill>
                  <a:schemeClr val="tx1"/>
                </a:solidFill>
              </a:rPr>
              <a:t> </a:t>
            </a:r>
            <a:r>
              <a:rPr lang="en-US" dirty="0" err="1" smtClean="0">
                <a:solidFill>
                  <a:schemeClr val="tx1"/>
                </a:solidFill>
              </a:rPr>
              <a:t>sistem</a:t>
            </a:r>
            <a:r>
              <a:rPr lang="en-US" dirty="0" smtClean="0">
                <a:solidFill>
                  <a:schemeClr val="tx1"/>
                </a:solidFill>
              </a:rPr>
              <a:t> </a:t>
            </a:r>
            <a:r>
              <a:rPr lang="en-US" dirty="0" err="1" smtClean="0">
                <a:solidFill>
                  <a:schemeClr val="tx1"/>
                </a:solidFill>
              </a:rPr>
              <a:t>eGPA</a:t>
            </a:r>
            <a:r>
              <a:rPr lang="en-US" dirty="0" smtClean="0">
                <a:solidFill>
                  <a:schemeClr val="tx1"/>
                </a:solidFill>
              </a:rPr>
              <a:t> </a:t>
            </a:r>
            <a:r>
              <a:rPr lang="en-US" dirty="0" err="1" smtClean="0">
                <a:solidFill>
                  <a:schemeClr val="tx1"/>
                </a:solidFill>
              </a:rPr>
              <a:t>perlu</a:t>
            </a:r>
            <a:r>
              <a:rPr lang="en-US" dirty="0" smtClean="0">
                <a:solidFill>
                  <a:schemeClr val="tx1"/>
                </a:solidFill>
              </a:rPr>
              <a:t> </a:t>
            </a:r>
            <a:r>
              <a:rPr lang="en-US" dirty="0" err="1" smtClean="0">
                <a:solidFill>
                  <a:schemeClr val="tx1"/>
                </a:solidFill>
              </a:rPr>
              <a:t>diperolehi</a:t>
            </a:r>
            <a:r>
              <a:rPr lang="en-US" dirty="0" smtClean="0">
                <a:solidFill>
                  <a:schemeClr val="tx1"/>
                </a:solidFill>
              </a:rPr>
              <a:t> </a:t>
            </a:r>
            <a:r>
              <a:rPr lang="en-US" dirty="0" err="1" smtClean="0">
                <a:solidFill>
                  <a:schemeClr val="tx1"/>
                </a:solidFill>
              </a:rPr>
              <a:t>terlebih</a:t>
            </a:r>
            <a:r>
              <a:rPr lang="en-US" dirty="0" smtClean="0">
                <a:solidFill>
                  <a:schemeClr val="tx1"/>
                </a:solidFill>
              </a:rPr>
              <a:t> </a:t>
            </a:r>
            <a:r>
              <a:rPr lang="en-US" dirty="0" err="1" smtClean="0">
                <a:solidFill>
                  <a:schemeClr val="tx1"/>
                </a:solidFill>
              </a:rPr>
              <a:t>dahulu</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surat</a:t>
            </a:r>
            <a:r>
              <a:rPr lang="en-US" dirty="0" smtClean="0">
                <a:solidFill>
                  <a:schemeClr val="tx1"/>
                </a:solidFill>
              </a:rPr>
              <a:t> </a:t>
            </a:r>
            <a:r>
              <a:rPr lang="en-US" dirty="0" err="1" smtClean="0">
                <a:solidFill>
                  <a:schemeClr val="tx1"/>
                </a:solidFill>
              </a:rPr>
              <a:t>kelulusan</a:t>
            </a:r>
            <a:r>
              <a:rPr lang="en-US" dirty="0" smtClean="0">
                <a:solidFill>
                  <a:schemeClr val="tx1"/>
                </a:solidFill>
              </a:rPr>
              <a:t> </a:t>
            </a:r>
            <a:r>
              <a:rPr lang="en-US" dirty="0" err="1" smtClean="0">
                <a:solidFill>
                  <a:schemeClr val="tx1"/>
                </a:solidFill>
              </a:rPr>
              <a:t>perlu</a:t>
            </a:r>
            <a:r>
              <a:rPr lang="en-US" dirty="0" smtClean="0">
                <a:solidFill>
                  <a:schemeClr val="tx1"/>
                </a:solidFill>
              </a:rPr>
              <a:t> </a:t>
            </a:r>
            <a:r>
              <a:rPr lang="en-US" dirty="0" err="1" smtClean="0">
                <a:solidFill>
                  <a:schemeClr val="tx1"/>
                </a:solidFill>
              </a:rPr>
              <a:t>dimuat</a:t>
            </a:r>
            <a:r>
              <a:rPr lang="en-US" dirty="0" smtClean="0">
                <a:solidFill>
                  <a:schemeClr val="tx1"/>
                </a:solidFill>
              </a:rPr>
              <a:t> </a:t>
            </a:r>
            <a:r>
              <a:rPr lang="en-US" dirty="0" err="1" smtClean="0">
                <a:solidFill>
                  <a:schemeClr val="tx1"/>
                </a:solidFill>
              </a:rPr>
              <a:t>naik</a:t>
            </a:r>
            <a:endParaRPr lang="en-US" dirty="0">
              <a:solidFill>
                <a:schemeClr val="tx1"/>
              </a:solidFill>
            </a:endParaRPr>
          </a:p>
        </p:txBody>
      </p:sp>
      <p:sp>
        <p:nvSpPr>
          <p:cNvPr id="9" name="Left Brace 8"/>
          <p:cNvSpPr/>
          <p:nvPr/>
        </p:nvSpPr>
        <p:spPr>
          <a:xfrm>
            <a:off x="5016789" y="3585756"/>
            <a:ext cx="247542" cy="156101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6011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6" t="1310" r="3485" b="2296"/>
          <a:stretch/>
        </p:blipFill>
        <p:spPr bwMode="auto">
          <a:xfrm>
            <a:off x="254833" y="91439"/>
            <a:ext cx="11594425" cy="667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74130" y="3776480"/>
            <a:ext cx="2286000" cy="520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14800" y="3568700"/>
            <a:ext cx="1346200" cy="584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14800" y="4876800"/>
            <a:ext cx="2095500" cy="1308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5461000" y="517342"/>
            <a:ext cx="5283200" cy="2177143"/>
          </a:xfrm>
          <a:prstGeom prst="wedgeRectCallout">
            <a:avLst>
              <a:gd name="adj1" fmla="val -49549"/>
              <a:gd name="adj2" fmla="val 96052"/>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Lain-lain </a:t>
            </a:r>
            <a:r>
              <a:rPr lang="en-US" b="1" dirty="0" err="1">
                <a:solidFill>
                  <a:schemeClr val="tx1"/>
                </a:solidFill>
              </a:rPr>
              <a:t>Kelulusan</a:t>
            </a:r>
            <a:endParaRPr lang="en-US" b="1" dirty="0">
              <a:solidFill>
                <a:schemeClr val="tx1"/>
              </a:solidFill>
            </a:endParaRPr>
          </a:p>
          <a:p>
            <a:pPr marL="285750" indent="-285750">
              <a:buFont typeface="Arial" panose="020B0604020202020204" pitchFamily="34" charset="0"/>
              <a:buChar char="•"/>
            </a:pPr>
            <a:r>
              <a:rPr lang="en-US" dirty="0" err="1">
                <a:solidFill>
                  <a:schemeClr val="tx1"/>
                </a:solidFill>
              </a:rPr>
              <a:t>Perolehan</a:t>
            </a:r>
            <a:r>
              <a:rPr lang="en-US" dirty="0">
                <a:solidFill>
                  <a:schemeClr val="tx1"/>
                </a:solidFill>
              </a:rPr>
              <a:t> yang </a:t>
            </a:r>
            <a:r>
              <a:rPr lang="en-US" dirty="0" err="1">
                <a:solidFill>
                  <a:schemeClr val="tx1"/>
                </a:solidFill>
              </a:rPr>
              <a:t>melibat</a:t>
            </a:r>
            <a:r>
              <a:rPr lang="en-US" dirty="0">
                <a:solidFill>
                  <a:schemeClr val="tx1"/>
                </a:solidFill>
              </a:rPr>
              <a:t> ICT </a:t>
            </a:r>
            <a:r>
              <a:rPr lang="en-US" dirty="0" err="1">
                <a:solidFill>
                  <a:schemeClr val="tx1"/>
                </a:solidFill>
              </a:rPr>
              <a:t>dan</a:t>
            </a:r>
            <a:r>
              <a:rPr lang="en-US" dirty="0">
                <a:solidFill>
                  <a:schemeClr val="tx1"/>
                </a:solidFill>
              </a:rPr>
              <a:t> </a:t>
            </a:r>
            <a:r>
              <a:rPr lang="en-US" dirty="0" err="1">
                <a:solidFill>
                  <a:schemeClr val="tx1"/>
                </a:solidFill>
              </a:rPr>
              <a:t>barangan</a:t>
            </a:r>
            <a:r>
              <a:rPr lang="en-US" dirty="0">
                <a:solidFill>
                  <a:schemeClr val="tx1"/>
                </a:solidFill>
              </a:rPr>
              <a:t> import, </a:t>
            </a:r>
            <a:r>
              <a:rPr lang="en-US" dirty="0" err="1">
                <a:solidFill>
                  <a:schemeClr val="tx1"/>
                </a:solidFill>
              </a:rPr>
              <a:t>kelulusan</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perolehan</a:t>
            </a:r>
            <a:r>
              <a:rPr lang="en-US" dirty="0">
                <a:solidFill>
                  <a:schemeClr val="tx1"/>
                </a:solidFill>
              </a:rPr>
              <a:t> </a:t>
            </a:r>
            <a:r>
              <a:rPr lang="en-US" dirty="0" err="1">
                <a:solidFill>
                  <a:schemeClr val="tx1"/>
                </a:solidFill>
              </a:rPr>
              <a:t>berkenaan</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dibuat</a:t>
            </a:r>
            <a:r>
              <a:rPr lang="en-US" dirty="0">
                <a:solidFill>
                  <a:schemeClr val="tx1"/>
                </a:solidFill>
              </a:rPr>
              <a:t> </a:t>
            </a:r>
            <a:r>
              <a:rPr lang="en-US" dirty="0" err="1">
                <a:solidFill>
                  <a:schemeClr val="tx1"/>
                </a:solidFill>
              </a:rPr>
              <a:t>secara</a:t>
            </a:r>
            <a:r>
              <a:rPr lang="en-US" dirty="0">
                <a:solidFill>
                  <a:schemeClr val="tx1"/>
                </a:solidFill>
              </a:rPr>
              <a:t> manual </a:t>
            </a:r>
            <a:r>
              <a:rPr lang="en-US" dirty="0" err="1">
                <a:solidFill>
                  <a:schemeClr val="tx1"/>
                </a:solidFill>
              </a:rPr>
              <a:t>dan</a:t>
            </a:r>
            <a:r>
              <a:rPr lang="en-US" dirty="0">
                <a:solidFill>
                  <a:schemeClr val="tx1"/>
                </a:solidFill>
              </a:rPr>
              <a:t> </a:t>
            </a:r>
            <a:r>
              <a:rPr lang="en-US" dirty="0" err="1">
                <a:solidFill>
                  <a:schemeClr val="tx1"/>
                </a:solidFill>
              </a:rPr>
              <a:t>surat</a:t>
            </a:r>
            <a:r>
              <a:rPr lang="en-US" dirty="0">
                <a:solidFill>
                  <a:schemeClr val="tx1"/>
                </a:solidFill>
              </a:rPr>
              <a:t> </a:t>
            </a:r>
            <a:r>
              <a:rPr lang="en-US" dirty="0" err="1">
                <a:solidFill>
                  <a:schemeClr val="tx1"/>
                </a:solidFill>
              </a:rPr>
              <a:t>kelulusan</a:t>
            </a:r>
            <a:r>
              <a:rPr lang="en-US" dirty="0">
                <a:solidFill>
                  <a:schemeClr val="tx1"/>
                </a:solidFill>
              </a:rPr>
              <a:t> </a:t>
            </a:r>
            <a:r>
              <a:rPr lang="en-US" dirty="0" err="1">
                <a:solidFill>
                  <a:schemeClr val="tx1"/>
                </a:solidFill>
              </a:rPr>
              <a:t>berkenaan</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dimuat</a:t>
            </a:r>
            <a:r>
              <a:rPr lang="en-US" dirty="0">
                <a:solidFill>
                  <a:schemeClr val="tx1"/>
                </a:solidFill>
              </a:rPr>
              <a:t> </a:t>
            </a:r>
            <a:r>
              <a:rPr lang="en-US" dirty="0" err="1">
                <a:solidFill>
                  <a:schemeClr val="tx1"/>
                </a:solidFill>
              </a:rPr>
              <a:t>naik</a:t>
            </a:r>
            <a:r>
              <a:rPr lang="en-US" dirty="0">
                <a:solidFill>
                  <a:schemeClr val="tx1"/>
                </a:solidFill>
              </a:rPr>
              <a:t> </a:t>
            </a:r>
            <a:r>
              <a:rPr lang="en-US" dirty="0" err="1">
                <a:solidFill>
                  <a:schemeClr val="tx1"/>
                </a:solidFill>
              </a:rPr>
              <a:t>ke</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sebelum</a:t>
            </a:r>
            <a:r>
              <a:rPr lang="en-US" dirty="0">
                <a:solidFill>
                  <a:schemeClr val="tx1"/>
                </a:solidFill>
              </a:rPr>
              <a:t> </a:t>
            </a:r>
            <a:r>
              <a:rPr lang="en-US" dirty="0" err="1">
                <a:solidFill>
                  <a:schemeClr val="tx1"/>
                </a:solidFill>
              </a:rPr>
              <a:t>sesuatu</a:t>
            </a:r>
            <a:r>
              <a:rPr lang="en-US" dirty="0">
                <a:solidFill>
                  <a:schemeClr val="tx1"/>
                </a:solidFill>
              </a:rPr>
              <a:t> </a:t>
            </a:r>
            <a:r>
              <a:rPr lang="en-US" dirty="0" err="1">
                <a:solidFill>
                  <a:schemeClr val="tx1"/>
                </a:solidFill>
              </a:rPr>
              <a:t>sebut</a:t>
            </a:r>
            <a:r>
              <a:rPr lang="en-US" dirty="0">
                <a:solidFill>
                  <a:schemeClr val="tx1"/>
                </a:solidFill>
              </a:rPr>
              <a:t> </a:t>
            </a:r>
            <a:r>
              <a:rPr lang="en-US" dirty="0" err="1">
                <a:solidFill>
                  <a:schemeClr val="tx1"/>
                </a:solidFill>
              </a:rPr>
              <a:t>harga</a:t>
            </a:r>
            <a:r>
              <a:rPr lang="en-US" dirty="0">
                <a:solidFill>
                  <a:schemeClr val="tx1"/>
                </a:solidFill>
              </a:rPr>
              <a:t>/tender </a:t>
            </a:r>
            <a:r>
              <a:rPr lang="en-US" dirty="0" err="1">
                <a:solidFill>
                  <a:schemeClr val="tx1"/>
                </a:solidFill>
              </a:rPr>
              <a:t>diklankan</a:t>
            </a:r>
            <a:r>
              <a:rPr lang="en-US" dirty="0">
                <a:solidFill>
                  <a:schemeClr val="tx1"/>
                </a:solidFill>
              </a:rPr>
              <a:t> </a:t>
            </a:r>
          </a:p>
        </p:txBody>
      </p:sp>
    </p:spTree>
    <p:extLst>
      <p:ext uri="{BB962C8B-B14F-4D97-AF65-F5344CB8AC3E}">
        <p14:creationId xmlns:p14="http://schemas.microsoft.com/office/powerpoint/2010/main" val="1891919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9" t="8822" r="3800" b="5933"/>
          <a:stretch/>
        </p:blipFill>
        <p:spPr bwMode="auto">
          <a:xfrm>
            <a:off x="29980" y="419731"/>
            <a:ext cx="11985918"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797629" y="1885016"/>
            <a:ext cx="4604657" cy="16546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7870371" y="-14515"/>
            <a:ext cx="4187372" cy="4671785"/>
          </a:xfrm>
          <a:prstGeom prst="wedgeRectCallout">
            <a:avLst>
              <a:gd name="adj1" fmla="val -60412"/>
              <a:gd name="adj2" fmla="val 15715"/>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Penetapan</a:t>
            </a:r>
            <a:r>
              <a:rPr lang="en-US" dirty="0">
                <a:solidFill>
                  <a:schemeClr val="tx1"/>
                </a:solidFill>
              </a:rPr>
              <a:t> </a:t>
            </a:r>
            <a:r>
              <a:rPr lang="en-US" b="1" dirty="0" err="1">
                <a:solidFill>
                  <a:schemeClr val="tx1"/>
                </a:solidFill>
              </a:rPr>
              <a:t>Perincian</a:t>
            </a:r>
            <a:r>
              <a:rPr lang="en-US" b="1" dirty="0">
                <a:solidFill>
                  <a:schemeClr val="tx1"/>
                </a:solidFill>
              </a:rPr>
              <a:t> </a:t>
            </a:r>
            <a:r>
              <a:rPr lang="en-US" b="1" dirty="0" err="1">
                <a:solidFill>
                  <a:schemeClr val="tx1"/>
                </a:solidFill>
              </a:rPr>
              <a:t>Pengiklanan</a:t>
            </a:r>
            <a:endParaRPr lang="en-US" b="1" dirty="0">
              <a:solidFill>
                <a:schemeClr val="tx1"/>
              </a:solidFill>
            </a:endParaRPr>
          </a:p>
          <a:p>
            <a:pPr marL="285750" indent="-285750">
              <a:buFont typeface="Arial" panose="020B0604020202020204" pitchFamily="34" charset="0"/>
              <a:buChar char="•"/>
            </a:pPr>
            <a:r>
              <a:rPr lang="en-US" dirty="0" err="1">
                <a:solidFill>
                  <a:schemeClr val="tx1"/>
                </a:solidFill>
              </a:rPr>
              <a:t>Menetapkan</a:t>
            </a:r>
            <a:r>
              <a:rPr lang="en-US" dirty="0">
                <a:solidFill>
                  <a:schemeClr val="tx1"/>
                </a:solidFill>
              </a:rPr>
              <a:t> </a:t>
            </a:r>
            <a:r>
              <a:rPr lang="en-US" dirty="0" err="1">
                <a:solidFill>
                  <a:schemeClr val="tx1"/>
                </a:solidFill>
              </a:rPr>
              <a:t>tarikh</a:t>
            </a:r>
            <a:r>
              <a:rPr lang="en-US" dirty="0">
                <a:solidFill>
                  <a:schemeClr val="tx1"/>
                </a:solidFill>
              </a:rPr>
              <a:t> </a:t>
            </a:r>
            <a:r>
              <a:rPr lang="en-US" dirty="0" err="1">
                <a:solidFill>
                  <a:schemeClr val="tx1"/>
                </a:solidFill>
              </a:rPr>
              <a:t>pengiklanan</a:t>
            </a:r>
            <a:r>
              <a:rPr lang="en-US" dirty="0">
                <a:solidFill>
                  <a:schemeClr val="tx1"/>
                </a:solidFill>
              </a:rPr>
              <a:t> tender.</a:t>
            </a:r>
          </a:p>
          <a:p>
            <a:pPr marL="285750" indent="-285750">
              <a:buFont typeface="Arial" panose="020B0604020202020204" pitchFamily="34" charset="0"/>
              <a:buChar char="•"/>
            </a:pPr>
            <a:r>
              <a:rPr lang="en-US" dirty="0" err="1">
                <a:solidFill>
                  <a:schemeClr val="tx1"/>
                </a:solidFill>
              </a:rPr>
              <a:t>Tarikh</a:t>
            </a:r>
            <a:r>
              <a:rPr lang="en-US" dirty="0">
                <a:solidFill>
                  <a:schemeClr val="tx1"/>
                </a:solidFill>
              </a:rPr>
              <a:t> </a:t>
            </a:r>
            <a:r>
              <a:rPr lang="en-US" dirty="0" err="1">
                <a:solidFill>
                  <a:schemeClr val="tx1"/>
                </a:solidFill>
              </a:rPr>
              <a:t>tutup</a:t>
            </a:r>
            <a:r>
              <a:rPr lang="en-US" dirty="0">
                <a:solidFill>
                  <a:schemeClr val="tx1"/>
                </a:solidFill>
              </a:rPr>
              <a:t> </a:t>
            </a:r>
            <a:r>
              <a:rPr lang="en-US" dirty="0" err="1">
                <a:solidFill>
                  <a:schemeClr val="tx1"/>
                </a:solidFill>
              </a:rPr>
              <a:t>dipapar</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r>
              <a:rPr lang="en-US" dirty="0">
                <a:solidFill>
                  <a:schemeClr val="tx1"/>
                </a:solidFill>
              </a:rPr>
              <a:t> </a:t>
            </a:r>
            <a:r>
              <a:rPr lang="en-US" dirty="0" err="1">
                <a:solidFill>
                  <a:schemeClr val="tx1"/>
                </a:solidFill>
              </a:rPr>
              <a:t>berdasarkan</a:t>
            </a:r>
            <a:r>
              <a:rPr lang="en-US" dirty="0">
                <a:solidFill>
                  <a:schemeClr val="tx1"/>
                </a:solidFill>
              </a:rPr>
              <a:t> </a:t>
            </a:r>
            <a:r>
              <a:rPr lang="en-US" dirty="0" err="1">
                <a:solidFill>
                  <a:schemeClr val="tx1"/>
                </a:solidFill>
              </a:rPr>
              <a:t>tempoh</a:t>
            </a:r>
            <a:r>
              <a:rPr lang="en-US" dirty="0">
                <a:solidFill>
                  <a:schemeClr val="tx1"/>
                </a:solidFill>
              </a:rPr>
              <a:t> </a:t>
            </a:r>
            <a:r>
              <a:rPr lang="en-US" dirty="0" err="1">
                <a:solidFill>
                  <a:schemeClr val="tx1"/>
                </a:solidFill>
              </a:rPr>
              <a:t>iklan</a:t>
            </a:r>
            <a:r>
              <a:rPr lang="en-US" dirty="0">
                <a:solidFill>
                  <a:schemeClr val="tx1"/>
                </a:solidFill>
              </a:rPr>
              <a:t> yang </a:t>
            </a:r>
            <a:r>
              <a:rPr lang="en-US" dirty="0" err="1">
                <a:solidFill>
                  <a:schemeClr val="tx1"/>
                </a:solidFill>
              </a:rPr>
              <a:t>ditetapkan</a:t>
            </a:r>
            <a:r>
              <a:rPr lang="en-US" dirty="0">
                <a:solidFill>
                  <a:schemeClr val="tx1"/>
                </a:solidFill>
              </a:rPr>
              <a:t> di </a:t>
            </a:r>
            <a:r>
              <a:rPr lang="en-US" b="1" dirty="0" err="1">
                <a:solidFill>
                  <a:schemeClr val="tx1"/>
                </a:solidFill>
              </a:rPr>
              <a:t>P</a:t>
            </a:r>
            <a:r>
              <a:rPr lang="en-US" b="1" dirty="0" err="1" smtClean="0">
                <a:solidFill>
                  <a:schemeClr val="tx1"/>
                </a:solidFill>
              </a:rPr>
              <a:t>erincian</a:t>
            </a:r>
            <a:r>
              <a:rPr lang="en-US" b="1" dirty="0" smtClean="0">
                <a:solidFill>
                  <a:schemeClr val="tx1"/>
                </a:solidFill>
              </a:rPr>
              <a:t> </a:t>
            </a:r>
            <a:r>
              <a:rPr lang="en-US" b="1" dirty="0" err="1" smtClean="0">
                <a:solidFill>
                  <a:schemeClr val="tx1"/>
                </a:solidFill>
              </a:rPr>
              <a:t>Tawaran</a:t>
            </a:r>
            <a:r>
              <a:rPr lang="en-US" b="1" dirty="0" smtClean="0">
                <a:solidFill>
                  <a:schemeClr val="tx1"/>
                </a:solidFill>
              </a:rPr>
              <a:t> </a:t>
            </a:r>
            <a:r>
              <a:rPr lang="en-US" b="1" dirty="0" err="1">
                <a:solidFill>
                  <a:schemeClr val="tx1"/>
                </a:solidFill>
              </a:rPr>
              <a:t>S</a:t>
            </a:r>
            <a:r>
              <a:rPr lang="en-US" b="1" dirty="0" err="1" smtClean="0">
                <a:solidFill>
                  <a:schemeClr val="tx1"/>
                </a:solidFill>
              </a:rPr>
              <a:t>ebut</a:t>
            </a:r>
            <a:r>
              <a:rPr lang="en-US" b="1" dirty="0" smtClean="0">
                <a:solidFill>
                  <a:schemeClr val="tx1"/>
                </a:solidFill>
              </a:rPr>
              <a:t> </a:t>
            </a:r>
            <a:r>
              <a:rPr lang="en-US" b="1" dirty="0" err="1">
                <a:solidFill>
                  <a:schemeClr val="tx1"/>
                </a:solidFill>
              </a:rPr>
              <a:t>harga</a:t>
            </a:r>
            <a:r>
              <a:rPr lang="en-US" b="1" dirty="0">
                <a:solidFill>
                  <a:schemeClr val="tx1"/>
                </a:solidFill>
              </a:rPr>
              <a:t> </a:t>
            </a:r>
            <a:r>
              <a:rPr lang="en-US" b="1" dirty="0" smtClean="0">
                <a:solidFill>
                  <a:schemeClr val="tx1"/>
                </a:solidFill>
              </a:rPr>
              <a:t>/Tender</a:t>
            </a:r>
            <a:r>
              <a:rPr lang="en-US" b="1" dirty="0">
                <a:solidFill>
                  <a:schemeClr val="tx1"/>
                </a:solidFill>
              </a:rPr>
              <a:t>,</a:t>
            </a:r>
            <a:r>
              <a:rPr lang="en-US" dirty="0">
                <a:solidFill>
                  <a:schemeClr val="tx1"/>
                </a:solidFill>
              </a:rPr>
              <a:t> </a:t>
            </a:r>
            <a:r>
              <a:rPr lang="en-US" dirty="0" err="1">
                <a:solidFill>
                  <a:schemeClr val="tx1"/>
                </a:solidFill>
              </a:rPr>
              <a:t>jika</a:t>
            </a:r>
            <a:r>
              <a:rPr lang="en-US" dirty="0">
                <a:solidFill>
                  <a:schemeClr val="tx1"/>
                </a:solidFill>
              </a:rPr>
              <a:t> </a:t>
            </a:r>
            <a:r>
              <a:rPr lang="en-US" dirty="0" err="1">
                <a:solidFill>
                  <a:schemeClr val="tx1"/>
                </a:solidFill>
              </a:rPr>
              <a:t>ingin</a:t>
            </a:r>
            <a:r>
              <a:rPr lang="en-US" dirty="0">
                <a:solidFill>
                  <a:schemeClr val="tx1"/>
                </a:solidFill>
              </a:rPr>
              <a:t> </a:t>
            </a:r>
            <a:r>
              <a:rPr lang="en-US" dirty="0" err="1">
                <a:solidFill>
                  <a:schemeClr val="tx1"/>
                </a:solidFill>
              </a:rPr>
              <a:t>dipinda</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dibuat</a:t>
            </a:r>
            <a:r>
              <a:rPr lang="en-US" dirty="0">
                <a:solidFill>
                  <a:schemeClr val="tx1"/>
                </a:solidFill>
              </a:rPr>
              <a:t> di menu </a:t>
            </a:r>
            <a:r>
              <a:rPr lang="en-US" dirty="0" err="1">
                <a:solidFill>
                  <a:schemeClr val="tx1"/>
                </a:solidFill>
              </a:rPr>
              <a:t>berkenaan</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Jika</a:t>
            </a:r>
            <a:r>
              <a:rPr lang="en-US" dirty="0">
                <a:solidFill>
                  <a:schemeClr val="tx1"/>
                </a:solidFill>
              </a:rPr>
              <a:t> </a:t>
            </a:r>
            <a:r>
              <a:rPr lang="en-US" dirty="0" err="1">
                <a:solidFill>
                  <a:schemeClr val="tx1"/>
                </a:solidFill>
              </a:rPr>
              <a:t>tempoh</a:t>
            </a:r>
            <a:r>
              <a:rPr lang="en-US" dirty="0">
                <a:solidFill>
                  <a:schemeClr val="tx1"/>
                </a:solidFill>
              </a:rPr>
              <a:t> </a:t>
            </a:r>
            <a:r>
              <a:rPr lang="en-US" dirty="0" err="1">
                <a:solidFill>
                  <a:schemeClr val="tx1"/>
                </a:solidFill>
              </a:rPr>
              <a:t>iklan</a:t>
            </a:r>
            <a:r>
              <a:rPr lang="en-US" dirty="0">
                <a:solidFill>
                  <a:schemeClr val="tx1"/>
                </a:solidFill>
              </a:rPr>
              <a:t> </a:t>
            </a:r>
            <a:r>
              <a:rPr lang="en-US" dirty="0" err="1">
                <a:solidFill>
                  <a:schemeClr val="tx1"/>
                </a:solidFill>
              </a:rPr>
              <a:t>dipendekkan</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menyalurkan</a:t>
            </a:r>
            <a:r>
              <a:rPr lang="en-US" dirty="0">
                <a:solidFill>
                  <a:schemeClr val="tx1"/>
                </a:solidFill>
              </a:rPr>
              <a:t> </a:t>
            </a:r>
            <a:r>
              <a:rPr lang="en-US" dirty="0" err="1" smtClean="0">
                <a:solidFill>
                  <a:schemeClr val="tx1"/>
                </a:solidFill>
              </a:rPr>
              <a:t>sebut</a:t>
            </a:r>
            <a:r>
              <a:rPr lang="en-US" dirty="0" smtClean="0">
                <a:solidFill>
                  <a:schemeClr val="tx1"/>
                </a:solidFill>
              </a:rPr>
              <a:t> </a:t>
            </a:r>
            <a:r>
              <a:rPr lang="en-US" dirty="0" err="1" smtClean="0">
                <a:solidFill>
                  <a:schemeClr val="tx1"/>
                </a:solidFill>
              </a:rPr>
              <a:t>harga</a:t>
            </a:r>
            <a:r>
              <a:rPr lang="en-US" dirty="0" smtClean="0">
                <a:solidFill>
                  <a:schemeClr val="tx1"/>
                </a:solidFill>
              </a:rPr>
              <a:t>/tender </a:t>
            </a:r>
            <a:r>
              <a:rPr lang="en-US" dirty="0" err="1" smtClean="0">
                <a:solidFill>
                  <a:schemeClr val="tx1"/>
                </a:solidFill>
              </a:rPr>
              <a:t>kepada</a:t>
            </a:r>
            <a:r>
              <a:rPr lang="en-US" dirty="0" smtClean="0">
                <a:solidFill>
                  <a:schemeClr val="tx1"/>
                </a:solidFill>
              </a:rPr>
              <a:t> </a:t>
            </a:r>
            <a:r>
              <a:rPr lang="en-US" dirty="0" err="1">
                <a:solidFill>
                  <a:schemeClr val="tx1"/>
                </a:solidFill>
              </a:rPr>
              <a:t>pelulus</a:t>
            </a:r>
            <a:r>
              <a:rPr lang="en-US" dirty="0">
                <a:solidFill>
                  <a:schemeClr val="tx1"/>
                </a:solidFill>
              </a:rPr>
              <a:t> di </a:t>
            </a:r>
            <a:r>
              <a:rPr lang="en-US" dirty="0" err="1">
                <a:solidFill>
                  <a:schemeClr val="tx1"/>
                </a:solidFill>
              </a:rPr>
              <a:t>Bahagian</a:t>
            </a:r>
            <a:r>
              <a:rPr lang="en-US" dirty="0">
                <a:solidFill>
                  <a:schemeClr val="tx1"/>
                </a:solidFill>
              </a:rPr>
              <a:t> </a:t>
            </a:r>
            <a:r>
              <a:rPr lang="en-US" dirty="0" err="1">
                <a:solidFill>
                  <a:schemeClr val="tx1"/>
                </a:solidFill>
              </a:rPr>
              <a:t>Perolehan</a:t>
            </a:r>
            <a:r>
              <a:rPr lang="en-US" dirty="0">
                <a:solidFill>
                  <a:schemeClr val="tx1"/>
                </a:solidFill>
              </a:rPr>
              <a:t> </a:t>
            </a:r>
            <a:r>
              <a:rPr lang="en-US" dirty="0" err="1">
                <a:solidFill>
                  <a:schemeClr val="tx1"/>
                </a:solidFill>
              </a:rPr>
              <a:t>Kerajaan</a:t>
            </a:r>
            <a:r>
              <a:rPr lang="en-US" dirty="0">
                <a:solidFill>
                  <a:schemeClr val="tx1"/>
                </a:solidFill>
              </a:rPr>
              <a:t>, MOF </a:t>
            </a:r>
            <a:r>
              <a:rPr lang="en-US" dirty="0" err="1">
                <a:solidFill>
                  <a:schemeClr val="tx1"/>
                </a:solidFill>
              </a:rPr>
              <a:t>untuk</a:t>
            </a:r>
            <a:r>
              <a:rPr lang="en-US" dirty="0">
                <a:solidFill>
                  <a:schemeClr val="tx1"/>
                </a:solidFill>
              </a:rPr>
              <a:t> </a:t>
            </a:r>
            <a:r>
              <a:rPr lang="en-US" dirty="0" err="1" smtClean="0">
                <a:solidFill>
                  <a:schemeClr val="tx1"/>
                </a:solidFill>
              </a:rPr>
              <a:t>perakuan</a:t>
            </a:r>
            <a:r>
              <a:rPr lang="en-US" dirty="0" smtClean="0">
                <a:solidFill>
                  <a:schemeClr val="tx1"/>
                </a:solidFill>
              </a:rPr>
              <a:t> </a:t>
            </a:r>
            <a:r>
              <a:rPr lang="en-US" dirty="0" err="1" smtClean="0">
                <a:solidFill>
                  <a:schemeClr val="tx1"/>
                </a:solidFill>
              </a:rPr>
              <a:t>kelulusan</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Menetapkan</a:t>
            </a:r>
            <a:r>
              <a:rPr lang="en-US" dirty="0">
                <a:solidFill>
                  <a:schemeClr val="tx1"/>
                </a:solidFill>
              </a:rPr>
              <a:t> </a:t>
            </a:r>
            <a:r>
              <a:rPr lang="en-US" dirty="0" err="1">
                <a:solidFill>
                  <a:schemeClr val="tx1"/>
                </a:solidFill>
              </a:rPr>
              <a:t>tempoh</a:t>
            </a:r>
            <a:r>
              <a:rPr lang="en-US" dirty="0">
                <a:solidFill>
                  <a:schemeClr val="tx1"/>
                </a:solidFill>
              </a:rPr>
              <a:t> </a:t>
            </a:r>
            <a:r>
              <a:rPr lang="en-US" dirty="0" err="1">
                <a:solidFill>
                  <a:schemeClr val="tx1"/>
                </a:solidFill>
              </a:rPr>
              <a:t>sah</a:t>
            </a:r>
            <a:r>
              <a:rPr lang="en-US" dirty="0">
                <a:solidFill>
                  <a:schemeClr val="tx1"/>
                </a:solidFill>
              </a:rPr>
              <a:t> </a:t>
            </a:r>
            <a:r>
              <a:rPr lang="en-US" dirty="0" err="1">
                <a:solidFill>
                  <a:schemeClr val="tx1"/>
                </a:solidFill>
              </a:rPr>
              <a:t>laku</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memaparkan</a:t>
            </a:r>
            <a:r>
              <a:rPr lang="en-US" dirty="0">
                <a:solidFill>
                  <a:schemeClr val="tx1"/>
                </a:solidFill>
              </a:rPr>
              <a:t> </a:t>
            </a:r>
            <a:r>
              <a:rPr lang="en-US" dirty="0" err="1">
                <a:solidFill>
                  <a:schemeClr val="tx1"/>
                </a:solidFill>
              </a:rPr>
              <a:t>tarikh</a:t>
            </a:r>
            <a:r>
              <a:rPr lang="en-US" dirty="0">
                <a:solidFill>
                  <a:schemeClr val="tx1"/>
                </a:solidFill>
              </a:rPr>
              <a:t> </a:t>
            </a:r>
            <a:r>
              <a:rPr lang="en-US" dirty="0" err="1">
                <a:solidFill>
                  <a:schemeClr val="tx1"/>
                </a:solidFill>
              </a:rPr>
              <a:t>tamat</a:t>
            </a:r>
            <a:r>
              <a:rPr lang="en-US" dirty="0">
                <a:solidFill>
                  <a:schemeClr val="tx1"/>
                </a:solidFill>
              </a:rPr>
              <a:t> </a:t>
            </a:r>
            <a:r>
              <a:rPr lang="en-US" dirty="0" err="1">
                <a:solidFill>
                  <a:schemeClr val="tx1"/>
                </a:solidFill>
              </a:rPr>
              <a:t>tempoh</a:t>
            </a:r>
            <a:r>
              <a:rPr lang="en-US" dirty="0">
                <a:solidFill>
                  <a:schemeClr val="tx1"/>
                </a:solidFill>
              </a:rPr>
              <a:t> </a:t>
            </a:r>
            <a:r>
              <a:rPr lang="en-US" dirty="0" err="1">
                <a:solidFill>
                  <a:schemeClr val="tx1"/>
                </a:solidFill>
              </a:rPr>
              <a:t>sah</a:t>
            </a:r>
            <a:r>
              <a:rPr lang="en-US" dirty="0">
                <a:solidFill>
                  <a:schemeClr val="tx1"/>
                </a:solidFill>
              </a:rPr>
              <a:t> </a:t>
            </a:r>
            <a:r>
              <a:rPr lang="en-US" dirty="0" err="1">
                <a:solidFill>
                  <a:schemeClr val="tx1"/>
                </a:solidFill>
              </a:rPr>
              <a:t>laku</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endParaRPr lang="en-US" dirty="0">
              <a:solidFill>
                <a:schemeClr val="tx1"/>
              </a:solidFill>
            </a:endParaRPr>
          </a:p>
        </p:txBody>
      </p:sp>
      <p:sp>
        <p:nvSpPr>
          <p:cNvPr id="2" name="Rectangle 1"/>
          <p:cNvSpPr/>
          <p:nvPr/>
        </p:nvSpPr>
        <p:spPr>
          <a:xfrm>
            <a:off x="105453" y="3302449"/>
            <a:ext cx="2435727" cy="4402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2019" y="1573619"/>
            <a:ext cx="2243469" cy="311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751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2046" t="8088" r="3607" b="8415"/>
          <a:stretch/>
        </p:blipFill>
        <p:spPr>
          <a:xfrm>
            <a:off x="254832" y="179882"/>
            <a:ext cx="11937167" cy="6205928"/>
          </a:xfrm>
          <a:prstGeom prst="rect">
            <a:avLst/>
          </a:prstGeom>
        </p:spPr>
      </p:pic>
      <p:sp>
        <p:nvSpPr>
          <p:cNvPr id="2" name="Rectangle 1"/>
          <p:cNvSpPr/>
          <p:nvPr/>
        </p:nvSpPr>
        <p:spPr>
          <a:xfrm>
            <a:off x="367050" y="4904490"/>
            <a:ext cx="2336800" cy="444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ular Callout 2"/>
          <p:cNvSpPr/>
          <p:nvPr/>
        </p:nvSpPr>
        <p:spPr>
          <a:xfrm>
            <a:off x="539750" y="292100"/>
            <a:ext cx="5238750" cy="2289048"/>
          </a:xfrm>
          <a:prstGeom prst="wedgeRectCallout">
            <a:avLst>
              <a:gd name="adj1" fmla="val -14643"/>
              <a:gd name="adj2" fmla="val 149857"/>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Potongan</a:t>
            </a:r>
            <a:r>
              <a:rPr lang="en-US" dirty="0">
                <a:solidFill>
                  <a:schemeClr val="tx1"/>
                </a:solidFill>
              </a:rPr>
              <a:t> </a:t>
            </a:r>
            <a:r>
              <a:rPr lang="en-US" dirty="0" err="1">
                <a:solidFill>
                  <a:schemeClr val="tx1"/>
                </a:solidFill>
              </a:rPr>
              <a:t>Bayaran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Penetapan</a:t>
            </a:r>
            <a:r>
              <a:rPr lang="en-US" dirty="0">
                <a:solidFill>
                  <a:schemeClr val="tx1"/>
                </a:solidFill>
              </a:rPr>
              <a:t> </a:t>
            </a:r>
            <a:r>
              <a:rPr lang="en-US" dirty="0" err="1">
                <a:solidFill>
                  <a:schemeClr val="tx1"/>
                </a:solidFill>
              </a:rPr>
              <a:t>jenis</a:t>
            </a:r>
            <a:r>
              <a:rPr lang="en-US" dirty="0">
                <a:solidFill>
                  <a:schemeClr val="tx1"/>
                </a:solidFill>
              </a:rPr>
              <a:t> </a:t>
            </a:r>
            <a:r>
              <a:rPr lang="en-US" dirty="0" err="1">
                <a:solidFill>
                  <a:schemeClr val="tx1"/>
                </a:solidFill>
              </a:rPr>
              <a:t>potongan</a:t>
            </a:r>
            <a:r>
              <a:rPr lang="en-US" dirty="0">
                <a:solidFill>
                  <a:schemeClr val="tx1"/>
                </a:solidFill>
              </a:rPr>
              <a:t> </a:t>
            </a:r>
            <a:r>
              <a:rPr lang="en-US" dirty="0" err="1">
                <a:solidFill>
                  <a:schemeClr val="tx1"/>
                </a:solidFill>
              </a:rPr>
              <a:t>bayaran</a:t>
            </a:r>
            <a:r>
              <a:rPr lang="en-US" dirty="0">
                <a:solidFill>
                  <a:schemeClr val="tx1"/>
                </a:solidFill>
              </a:rPr>
              <a:t> yang </a:t>
            </a:r>
            <a:r>
              <a:rPr lang="en-US" dirty="0" err="1">
                <a:solidFill>
                  <a:schemeClr val="tx1"/>
                </a:solidFill>
              </a:rPr>
              <a:t>akan</a:t>
            </a:r>
            <a:r>
              <a:rPr lang="en-US" dirty="0">
                <a:solidFill>
                  <a:schemeClr val="tx1"/>
                </a:solidFill>
              </a:rPr>
              <a:t>/</a:t>
            </a:r>
            <a:r>
              <a:rPr lang="en-US" dirty="0" err="1">
                <a:solidFill>
                  <a:schemeClr val="tx1"/>
                </a:solidFill>
              </a:rPr>
              <a:t>boleh</a:t>
            </a:r>
            <a:r>
              <a:rPr lang="en-US" dirty="0">
                <a:solidFill>
                  <a:schemeClr val="tx1"/>
                </a:solidFill>
              </a:rPr>
              <a:t> </a:t>
            </a:r>
            <a:r>
              <a:rPr lang="en-US" dirty="0" err="1">
                <a:solidFill>
                  <a:schemeClr val="tx1"/>
                </a:solidFill>
              </a:rPr>
              <a:t>dikenakan</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pembekal</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Terdapat</a:t>
            </a:r>
            <a:r>
              <a:rPr lang="en-US" dirty="0">
                <a:solidFill>
                  <a:schemeClr val="tx1"/>
                </a:solidFill>
              </a:rPr>
              <a:t> </a:t>
            </a:r>
            <a:r>
              <a:rPr lang="en-US" dirty="0" err="1">
                <a:solidFill>
                  <a:schemeClr val="tx1"/>
                </a:solidFill>
              </a:rPr>
              <a:t>jenis</a:t>
            </a:r>
            <a:r>
              <a:rPr lang="en-US" dirty="0">
                <a:solidFill>
                  <a:schemeClr val="tx1"/>
                </a:solidFill>
              </a:rPr>
              <a:t> </a:t>
            </a:r>
            <a:r>
              <a:rPr lang="en-US" dirty="0" err="1">
                <a:solidFill>
                  <a:schemeClr val="tx1"/>
                </a:solidFill>
              </a:rPr>
              <a:t>potongan</a:t>
            </a:r>
            <a:r>
              <a:rPr lang="en-US" dirty="0">
                <a:solidFill>
                  <a:schemeClr val="tx1"/>
                </a:solidFill>
              </a:rPr>
              <a:t> </a:t>
            </a:r>
            <a:r>
              <a:rPr lang="en-US" dirty="0" err="1">
                <a:solidFill>
                  <a:schemeClr val="tx1"/>
                </a:solidFill>
              </a:rPr>
              <a:t>bayaran</a:t>
            </a:r>
            <a:r>
              <a:rPr lang="en-US" dirty="0">
                <a:solidFill>
                  <a:schemeClr val="tx1"/>
                </a:solidFill>
              </a:rPr>
              <a:t> yang </a:t>
            </a:r>
            <a:r>
              <a:rPr lang="en-US" dirty="0" err="1">
                <a:solidFill>
                  <a:schemeClr val="tx1"/>
                </a:solidFill>
              </a:rPr>
              <a:t>perlu</a:t>
            </a:r>
            <a:r>
              <a:rPr lang="en-US" dirty="0">
                <a:solidFill>
                  <a:schemeClr val="tx1"/>
                </a:solidFill>
              </a:rPr>
              <a:t> </a:t>
            </a:r>
            <a:r>
              <a:rPr lang="en-US" dirty="0" err="1">
                <a:solidFill>
                  <a:schemeClr val="tx1"/>
                </a:solidFill>
              </a:rPr>
              <a:t>dimaklumkan</a:t>
            </a:r>
            <a:r>
              <a:rPr lang="en-US" dirty="0">
                <a:solidFill>
                  <a:schemeClr val="tx1"/>
                </a:solidFill>
              </a:rPr>
              <a:t> </a:t>
            </a:r>
            <a:r>
              <a:rPr lang="en-US" dirty="0" err="1">
                <a:solidFill>
                  <a:schemeClr val="tx1"/>
                </a:solidFill>
              </a:rPr>
              <a:t>lebih</a:t>
            </a:r>
            <a:r>
              <a:rPr lang="en-US" dirty="0">
                <a:solidFill>
                  <a:schemeClr val="tx1"/>
                </a:solidFill>
              </a:rPr>
              <a:t> </a:t>
            </a:r>
            <a:r>
              <a:rPr lang="en-US" dirty="0" err="1">
                <a:solidFill>
                  <a:schemeClr val="tx1"/>
                </a:solidFill>
              </a:rPr>
              <a:t>awal</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perhatian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dalam</a:t>
            </a:r>
            <a:r>
              <a:rPr lang="en-US" dirty="0">
                <a:solidFill>
                  <a:schemeClr val="tx1"/>
                </a:solidFill>
              </a:rPr>
              <a:t> </a:t>
            </a:r>
            <a:r>
              <a:rPr lang="en-US" dirty="0" err="1">
                <a:solidFill>
                  <a:schemeClr val="tx1"/>
                </a:solidFill>
              </a:rPr>
              <a:t>membuat</a:t>
            </a:r>
            <a:r>
              <a:rPr lang="en-US" dirty="0">
                <a:solidFill>
                  <a:schemeClr val="tx1"/>
                </a:solidFill>
              </a:rPr>
              <a:t> </a:t>
            </a:r>
            <a:r>
              <a:rPr lang="en-US" dirty="0" err="1">
                <a:solidFill>
                  <a:schemeClr val="tx1"/>
                </a:solidFill>
              </a:rPr>
              <a:t>tawaran</a:t>
            </a:r>
            <a:r>
              <a:rPr lang="en-US" dirty="0">
                <a:solidFill>
                  <a:schemeClr val="tx1"/>
                </a:solidFill>
              </a:rPr>
              <a:t> </a:t>
            </a:r>
            <a:r>
              <a:rPr lang="en-US" dirty="0" err="1">
                <a:solidFill>
                  <a:schemeClr val="tx1"/>
                </a:solidFill>
              </a:rPr>
              <a:t>harga</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Maklumat</a:t>
            </a:r>
            <a:r>
              <a:rPr lang="en-US" dirty="0">
                <a:solidFill>
                  <a:schemeClr val="tx1"/>
                </a:solidFill>
              </a:rPr>
              <a:t> </a:t>
            </a:r>
            <a:r>
              <a:rPr lang="en-US" dirty="0" err="1">
                <a:solidFill>
                  <a:schemeClr val="tx1"/>
                </a:solidFill>
              </a:rPr>
              <a:t>masih</a:t>
            </a:r>
            <a:r>
              <a:rPr lang="en-US" dirty="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lagi</a:t>
            </a:r>
            <a:r>
              <a:rPr lang="en-US" dirty="0">
                <a:solidFill>
                  <a:schemeClr val="tx1"/>
                </a:solidFill>
              </a:rPr>
              <a:t> </a:t>
            </a:r>
            <a:r>
              <a:rPr lang="en-US" dirty="0" err="1">
                <a:solidFill>
                  <a:schemeClr val="tx1"/>
                </a:solidFill>
              </a:rPr>
              <a:t>dikemaskini</a:t>
            </a:r>
            <a:r>
              <a:rPr lang="en-US" dirty="0">
                <a:solidFill>
                  <a:schemeClr val="tx1"/>
                </a:solidFill>
              </a:rPr>
              <a:t>/</a:t>
            </a:r>
            <a:r>
              <a:rPr lang="en-US" dirty="0" err="1">
                <a:solidFill>
                  <a:schemeClr val="tx1"/>
                </a:solidFill>
              </a:rPr>
              <a:t>disediakan</a:t>
            </a:r>
            <a:r>
              <a:rPr lang="en-US" dirty="0">
                <a:solidFill>
                  <a:schemeClr val="tx1"/>
                </a:solidFill>
              </a:rPr>
              <a:t> </a:t>
            </a:r>
            <a:r>
              <a:rPr lang="en-US" dirty="0" err="1">
                <a:solidFill>
                  <a:schemeClr val="tx1"/>
                </a:solidFill>
              </a:rPr>
              <a:t>dalam</a:t>
            </a:r>
            <a:r>
              <a:rPr lang="en-US" dirty="0">
                <a:solidFill>
                  <a:schemeClr val="tx1"/>
                </a:solidFill>
              </a:rPr>
              <a:t> </a:t>
            </a:r>
            <a:r>
              <a:rPr lang="en-US" dirty="0" err="1">
                <a:solidFill>
                  <a:schemeClr val="tx1"/>
                </a:solidFill>
              </a:rPr>
              <a:t>pengurusan</a:t>
            </a:r>
            <a:r>
              <a:rPr lang="en-US" dirty="0">
                <a:solidFill>
                  <a:schemeClr val="tx1"/>
                </a:solidFill>
              </a:rPr>
              <a:t> </a:t>
            </a:r>
            <a:r>
              <a:rPr lang="en-US" dirty="0" err="1">
                <a:solidFill>
                  <a:schemeClr val="tx1"/>
                </a:solidFill>
              </a:rPr>
              <a:t>kontrak</a:t>
            </a:r>
            <a:endParaRPr lang="en-US" dirty="0">
              <a:solidFill>
                <a:schemeClr val="tx1"/>
              </a:solidFill>
            </a:endParaRPr>
          </a:p>
        </p:txBody>
      </p:sp>
    </p:spTree>
    <p:extLst>
      <p:ext uri="{BB962C8B-B14F-4D97-AF65-F5344CB8AC3E}">
        <p14:creationId xmlns:p14="http://schemas.microsoft.com/office/powerpoint/2010/main" val="139919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76" t="7868" r="3360" b="2514"/>
          <a:stretch/>
        </p:blipFill>
        <p:spPr bwMode="auto">
          <a:xfrm>
            <a:off x="179881" y="299805"/>
            <a:ext cx="11910841" cy="630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83031" y="3243707"/>
            <a:ext cx="9294110" cy="1583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683031" y="5358361"/>
            <a:ext cx="9294110" cy="817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14670" y="4742121"/>
            <a:ext cx="2215196" cy="435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2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3829" y="1580771"/>
            <a:ext cx="11684000" cy="1200329"/>
          </a:xfrm>
          <a:prstGeom prst="rect">
            <a:avLst/>
          </a:prstGeom>
        </p:spPr>
        <p:txBody>
          <a:bodyPr wrap="square">
            <a:spAutoFit/>
          </a:bodyPr>
          <a:lstStyle/>
          <a:p>
            <a:pPr defTabSz="457200"/>
            <a:endParaRPr lang="en-MY" sz="2400" dirty="0" smtClean="0">
              <a:solidFill>
                <a:prstClr val="black"/>
              </a:solidFill>
              <a:latin typeface="Arial" panose="020B0604020202020204" pitchFamily="34" charset="0"/>
              <a:cs typeface="Arial" panose="020B0604020202020204" pitchFamily="34" charset="0"/>
            </a:endParaRPr>
          </a:p>
          <a:p>
            <a:pPr marL="457200" indent="-457200" defTabSz="457200">
              <a:buFontTx/>
              <a:buAutoNum type="arabicPeriod" startAt="2"/>
            </a:pPr>
            <a:endParaRPr lang="en-US" sz="2400" b="1" dirty="0">
              <a:solidFill>
                <a:prstClr val="black"/>
              </a:solidFill>
              <a:latin typeface="Arial" panose="020B0604020202020204" pitchFamily="34" charset="0"/>
              <a:ea typeface="Arial Unicode MS" pitchFamily="34" charset="-128"/>
              <a:cs typeface="Arial" panose="020B0604020202020204" pitchFamily="34" charset="0"/>
            </a:endParaRPr>
          </a:p>
          <a:p>
            <a:pPr marL="457200" indent="-457200" defTabSz="457200">
              <a:buFontTx/>
              <a:buAutoNum type="arabicPeriod" startAt="2"/>
            </a:pPr>
            <a:endParaRPr lang="en-GB" sz="2400" b="1" dirty="0" smtClean="0">
              <a:solidFill>
                <a:prstClr val="black"/>
              </a:solidFill>
              <a:latin typeface="Arial" panose="020B0604020202020204" pitchFamily="34" charset="0"/>
              <a:ea typeface="Arial Unicode MS" pitchFamily="34" charset="-128"/>
              <a:cs typeface="Arial" panose="020B0604020202020204" pitchFamily="34" charset="0"/>
            </a:endParaRPr>
          </a:p>
        </p:txBody>
      </p:sp>
      <p:sp>
        <p:nvSpPr>
          <p:cNvPr id="3" name="Slide Number Placeholder 2"/>
          <p:cNvSpPr>
            <a:spLocks noGrp="1"/>
          </p:cNvSpPr>
          <p:nvPr>
            <p:ph type="sldNum" sz="quarter" idx="12"/>
          </p:nvPr>
        </p:nvSpPr>
        <p:spPr>
          <a:xfrm>
            <a:off x="0" y="6492875"/>
            <a:ext cx="2844800" cy="365125"/>
          </a:xfrm>
        </p:spPr>
        <p:txBody>
          <a:bodyPr/>
          <a:lstStyle/>
          <a:p>
            <a:fld id="{C4691827-5D66-44C4-AA53-6A38FB98C55F}" type="slidenum">
              <a:rPr lang="en-US" smtClean="0">
                <a:solidFill>
                  <a:prstClr val="black">
                    <a:tint val="75000"/>
                  </a:prstClr>
                </a:solidFill>
              </a:rPr>
              <a:pPr/>
              <a:t>7</a:t>
            </a:fld>
            <a:endParaRPr lang="en-US">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14639181"/>
              </p:ext>
            </p:extLst>
          </p:nvPr>
        </p:nvGraphicFramePr>
        <p:xfrm>
          <a:off x="330740" y="1831857"/>
          <a:ext cx="11439727" cy="3827277"/>
        </p:xfrm>
        <a:graphic>
          <a:graphicData uri="http://schemas.openxmlformats.org/drawingml/2006/table">
            <a:tbl>
              <a:tblPr firstRow="1" bandRow="1">
                <a:tableStyleId>{5C22544A-7EE6-4342-B048-85BDC9FD1C3A}</a:tableStyleId>
              </a:tblPr>
              <a:tblGrid>
                <a:gridCol w="583660"/>
                <a:gridCol w="4605056"/>
                <a:gridCol w="6251011"/>
              </a:tblGrid>
              <a:tr h="458575">
                <a:tc>
                  <a:txBody>
                    <a:bodyPr/>
                    <a:lstStyle/>
                    <a:p>
                      <a:pPr algn="ctr"/>
                      <a:r>
                        <a:rPr lang="en-US" dirty="0" err="1" smtClean="0"/>
                        <a:t>Bil</a:t>
                      </a:r>
                      <a:endParaRPr lang="en-MY" dirty="0"/>
                    </a:p>
                  </a:txBody>
                  <a:tcPr/>
                </a:tc>
                <a:tc>
                  <a:txBody>
                    <a:bodyPr/>
                    <a:lstStyle/>
                    <a:p>
                      <a:r>
                        <a:rPr lang="en-US" dirty="0" smtClean="0"/>
                        <a:t>Had </a:t>
                      </a:r>
                      <a:r>
                        <a:rPr lang="en-US" dirty="0" err="1" smtClean="0"/>
                        <a:t>Nilai</a:t>
                      </a:r>
                      <a:endParaRPr lang="en-MY" dirty="0"/>
                    </a:p>
                  </a:txBody>
                  <a:tcPr/>
                </a:tc>
                <a:tc>
                  <a:txBody>
                    <a:bodyPr/>
                    <a:lstStyle/>
                    <a:p>
                      <a:r>
                        <a:rPr lang="en-US" dirty="0" err="1" smtClean="0"/>
                        <a:t>Kaedah</a:t>
                      </a:r>
                      <a:r>
                        <a:rPr lang="en-US" baseline="0" dirty="0" smtClean="0"/>
                        <a:t> </a:t>
                      </a:r>
                      <a:r>
                        <a:rPr lang="en-US" baseline="0" dirty="0" err="1" smtClean="0"/>
                        <a:t>dan</a:t>
                      </a:r>
                      <a:r>
                        <a:rPr lang="en-US" baseline="0" dirty="0" smtClean="0"/>
                        <a:t> </a:t>
                      </a:r>
                      <a:r>
                        <a:rPr lang="en-US" baseline="0" dirty="0" err="1" smtClean="0"/>
                        <a:t>Syarat</a:t>
                      </a:r>
                      <a:r>
                        <a:rPr lang="en-US" baseline="0" dirty="0" smtClean="0"/>
                        <a:t> </a:t>
                      </a:r>
                      <a:r>
                        <a:rPr lang="en-US" baseline="0" dirty="0" err="1" smtClean="0"/>
                        <a:t>Perolehan</a:t>
                      </a:r>
                      <a:endParaRPr lang="en-MY" dirty="0"/>
                    </a:p>
                  </a:txBody>
                  <a:tcPr/>
                </a:tc>
              </a:tr>
              <a:tr h="3368702">
                <a:tc>
                  <a:txBody>
                    <a:bodyPr/>
                    <a:lstStyle/>
                    <a:p>
                      <a:pPr algn="ctr"/>
                      <a:r>
                        <a:rPr lang="en-US" dirty="0" smtClean="0"/>
                        <a:t>4.</a:t>
                      </a:r>
                      <a:endParaRPr lang="en-MY" dirty="0"/>
                    </a:p>
                  </a:txBody>
                  <a:tcPr/>
                </a:tc>
                <a:tc>
                  <a:txBody>
                    <a:bodyPr/>
                    <a:lstStyle/>
                    <a:p>
                      <a:r>
                        <a:rPr lang="en-MY" dirty="0" err="1" smtClean="0"/>
                        <a:t>Melebihi</a:t>
                      </a:r>
                      <a:r>
                        <a:rPr lang="en-MY" dirty="0" smtClean="0"/>
                        <a:t> RM500,000 </a:t>
                      </a:r>
                      <a:r>
                        <a:rPr lang="en-MY" dirty="0" err="1" smtClean="0"/>
                        <a:t>setahun</a:t>
                      </a:r>
                      <a:r>
                        <a:rPr lang="en-MY" dirty="0" smtClean="0"/>
                        <a:t> </a:t>
                      </a:r>
                      <a:r>
                        <a:rPr lang="en-MY" dirty="0" err="1" smtClean="0"/>
                        <a:t>atau</a:t>
                      </a:r>
                      <a:r>
                        <a:rPr lang="en-MY" dirty="0" smtClean="0"/>
                        <a:t> </a:t>
                      </a:r>
                      <a:r>
                        <a:rPr lang="en-MY" dirty="0" err="1" smtClean="0"/>
                        <a:t>sesuatu</a:t>
                      </a:r>
                      <a:r>
                        <a:rPr lang="en-MY" dirty="0" smtClean="0"/>
                        <a:t> </a:t>
                      </a:r>
                      <a:r>
                        <a:rPr lang="en-MY" dirty="0" err="1" smtClean="0"/>
                        <a:t>kontrak</a:t>
                      </a:r>
                      <a:r>
                        <a:rPr lang="en-MY" dirty="0" smtClean="0"/>
                        <a:t> </a:t>
                      </a:r>
                    </a:p>
                    <a:p>
                      <a:r>
                        <a:rPr lang="en-MY" dirty="0" smtClean="0"/>
                        <a:t>(Tender)</a:t>
                      </a:r>
                      <a:endParaRPr lang="en-MY" dirty="0"/>
                    </a:p>
                  </a:txBody>
                  <a:tcPr/>
                </a:tc>
                <a:tc>
                  <a:txBody>
                    <a:bodyPr/>
                    <a:lstStyle/>
                    <a:p>
                      <a:r>
                        <a:rPr lang="en-MY" dirty="0" err="1" smtClean="0"/>
                        <a:t>Dilaksanakan</a:t>
                      </a:r>
                      <a:r>
                        <a:rPr lang="en-MY" dirty="0" smtClean="0"/>
                        <a:t> </a:t>
                      </a:r>
                      <a:r>
                        <a:rPr lang="en-MY" dirty="0" err="1" smtClean="0"/>
                        <a:t>secara</a:t>
                      </a:r>
                      <a:r>
                        <a:rPr lang="en-MY" dirty="0" smtClean="0"/>
                        <a:t> </a:t>
                      </a:r>
                      <a:r>
                        <a:rPr lang="en-MY" dirty="0" err="1" smtClean="0"/>
                        <a:t>sebut</a:t>
                      </a:r>
                      <a:r>
                        <a:rPr lang="en-MY" dirty="0" smtClean="0"/>
                        <a:t> </a:t>
                      </a:r>
                      <a:r>
                        <a:rPr lang="en-MY" dirty="0" err="1" smtClean="0"/>
                        <a:t>harga</a:t>
                      </a:r>
                      <a:r>
                        <a:rPr lang="en-MY" dirty="0" smtClean="0"/>
                        <a:t> </a:t>
                      </a:r>
                      <a:r>
                        <a:rPr lang="en-MY" dirty="0" err="1" smtClean="0"/>
                        <a:t>mengikut</a:t>
                      </a:r>
                      <a:r>
                        <a:rPr lang="en-MY" dirty="0" smtClean="0"/>
                        <a:t> </a:t>
                      </a:r>
                      <a:r>
                        <a:rPr lang="en-MY" dirty="0" err="1" smtClean="0"/>
                        <a:t>tatacara</a:t>
                      </a:r>
                      <a:r>
                        <a:rPr lang="en-MY" dirty="0" smtClean="0"/>
                        <a:t> </a:t>
                      </a:r>
                      <a:r>
                        <a:rPr lang="en-MY" dirty="0" err="1" smtClean="0"/>
                        <a:t>seperti</a:t>
                      </a:r>
                      <a:r>
                        <a:rPr lang="en-MY" dirty="0" smtClean="0"/>
                        <a:t> </a:t>
                      </a:r>
                      <a:r>
                        <a:rPr lang="en-MY" dirty="0" err="1" smtClean="0"/>
                        <a:t>berikut</a:t>
                      </a:r>
                      <a:r>
                        <a:rPr lang="en-MY" dirty="0" smtClean="0"/>
                        <a:t>:-</a:t>
                      </a:r>
                    </a:p>
                    <a:p>
                      <a:endParaRPr lang="en-MY" dirty="0" smtClean="0"/>
                    </a:p>
                    <a:p>
                      <a:pPr marL="342900" indent="-342900">
                        <a:buFont typeface="+mj-lt"/>
                        <a:buAutoNum type="alphaLcParenR"/>
                      </a:pPr>
                      <a:r>
                        <a:rPr lang="en-MY" dirty="0" err="1" smtClean="0"/>
                        <a:t>Pelawaan</a:t>
                      </a:r>
                      <a:r>
                        <a:rPr lang="en-MY" dirty="0" smtClean="0"/>
                        <a:t> </a:t>
                      </a:r>
                      <a:r>
                        <a:rPr lang="en-MY" dirty="0" err="1" smtClean="0"/>
                        <a:t>kepada</a:t>
                      </a:r>
                      <a:r>
                        <a:rPr lang="en-MY" dirty="0" smtClean="0"/>
                        <a:t> </a:t>
                      </a:r>
                      <a:r>
                        <a:rPr lang="en-MY" dirty="0" err="1" smtClean="0"/>
                        <a:t>pembekal</a:t>
                      </a:r>
                      <a:r>
                        <a:rPr lang="en-MY" dirty="0" smtClean="0"/>
                        <a:t> yang </a:t>
                      </a:r>
                      <a:r>
                        <a:rPr lang="en-MY" dirty="0" err="1" smtClean="0"/>
                        <a:t>berdaftar</a:t>
                      </a:r>
                      <a:r>
                        <a:rPr lang="en-MY" dirty="0" smtClean="0"/>
                        <a:t> </a:t>
                      </a:r>
                      <a:r>
                        <a:rPr lang="en-MY" dirty="0" err="1" smtClean="0"/>
                        <a:t>dengan</a:t>
                      </a:r>
                      <a:r>
                        <a:rPr lang="en-MY" dirty="0" smtClean="0"/>
                        <a:t> </a:t>
                      </a:r>
                      <a:r>
                        <a:rPr lang="en-MY" dirty="0" err="1" smtClean="0"/>
                        <a:t>Kementerian</a:t>
                      </a:r>
                      <a:r>
                        <a:rPr lang="en-MY" dirty="0" smtClean="0"/>
                        <a:t> </a:t>
                      </a:r>
                      <a:r>
                        <a:rPr lang="en-MY" dirty="0" err="1" smtClean="0"/>
                        <a:t>Kewangan</a:t>
                      </a:r>
                      <a:r>
                        <a:rPr lang="en-MY" dirty="0" smtClean="0"/>
                        <a:t> </a:t>
                      </a:r>
                      <a:r>
                        <a:rPr lang="en-MY" dirty="0" err="1" smtClean="0"/>
                        <a:t>dan</a:t>
                      </a:r>
                      <a:r>
                        <a:rPr lang="en-MY" dirty="0" smtClean="0"/>
                        <a:t> </a:t>
                      </a:r>
                      <a:r>
                        <a:rPr lang="en-MY" dirty="0" err="1" smtClean="0"/>
                        <a:t>menepati</a:t>
                      </a:r>
                      <a:r>
                        <a:rPr lang="en-MY" dirty="0" smtClean="0"/>
                        <a:t> </a:t>
                      </a:r>
                      <a:r>
                        <a:rPr lang="en-MY" dirty="0" err="1" smtClean="0"/>
                        <a:t>kriteria</a:t>
                      </a:r>
                      <a:r>
                        <a:rPr lang="en-MY" dirty="0" smtClean="0"/>
                        <a:t> </a:t>
                      </a:r>
                      <a:r>
                        <a:rPr lang="en-MY" dirty="0" err="1" smtClean="0"/>
                        <a:t>kelayakan</a:t>
                      </a:r>
                      <a:r>
                        <a:rPr lang="en-MY" dirty="0" smtClean="0"/>
                        <a:t>.</a:t>
                      </a:r>
                    </a:p>
                    <a:p>
                      <a:pPr marL="342900" indent="-342900">
                        <a:buFont typeface="+mj-lt"/>
                        <a:buAutoNum type="alphaLcParenR"/>
                      </a:pPr>
                      <a:endParaRPr lang="en-MY" dirty="0" smtClean="0"/>
                    </a:p>
                    <a:p>
                      <a:pPr marL="342900" indent="-342900">
                        <a:buFont typeface="+mj-lt"/>
                        <a:buAutoNum type="alphaLcParenR"/>
                      </a:pPr>
                      <a:r>
                        <a:rPr lang="en-MY" dirty="0" err="1" smtClean="0"/>
                        <a:t>Tempoh</a:t>
                      </a:r>
                      <a:r>
                        <a:rPr lang="en-MY" dirty="0" smtClean="0"/>
                        <a:t> </a:t>
                      </a:r>
                      <a:r>
                        <a:rPr lang="en-MY" dirty="0" err="1" smtClean="0"/>
                        <a:t>notis</a:t>
                      </a:r>
                      <a:r>
                        <a:rPr lang="en-MY" dirty="0" smtClean="0"/>
                        <a:t> </a:t>
                      </a:r>
                      <a:r>
                        <a:rPr lang="en-MY" dirty="0" err="1" smtClean="0"/>
                        <a:t>adalah</a:t>
                      </a:r>
                      <a:r>
                        <a:rPr lang="en-MY" dirty="0" smtClean="0"/>
                        <a:t> </a:t>
                      </a:r>
                      <a:r>
                        <a:rPr lang="en-MY" dirty="0" err="1" smtClean="0"/>
                        <a:t>sekurang-kurangnya</a:t>
                      </a:r>
                      <a:r>
                        <a:rPr lang="en-MY" dirty="0" smtClean="0"/>
                        <a:t> </a:t>
                      </a:r>
                      <a:r>
                        <a:rPr lang="en-MY" dirty="0" err="1" smtClean="0"/>
                        <a:t>dua</a:t>
                      </a:r>
                      <a:r>
                        <a:rPr lang="en-MY" baseline="0" dirty="0" smtClean="0"/>
                        <a:t> </a:t>
                      </a:r>
                      <a:r>
                        <a:rPr lang="en-MY" baseline="0" dirty="0" err="1" smtClean="0"/>
                        <a:t>puluh</a:t>
                      </a:r>
                      <a:r>
                        <a:rPr lang="en-MY" baseline="0" dirty="0" smtClean="0"/>
                        <a:t> </a:t>
                      </a:r>
                      <a:r>
                        <a:rPr lang="en-MY" baseline="0" dirty="0" err="1" smtClean="0"/>
                        <a:t>satu</a:t>
                      </a:r>
                      <a:r>
                        <a:rPr lang="en-MY" baseline="0" dirty="0" smtClean="0"/>
                        <a:t> </a:t>
                      </a:r>
                      <a:r>
                        <a:rPr lang="en-MY" dirty="0" smtClean="0"/>
                        <a:t> (21) </a:t>
                      </a:r>
                      <a:r>
                        <a:rPr lang="en-MY" dirty="0" err="1" smtClean="0"/>
                        <a:t>hari</a:t>
                      </a:r>
                      <a:r>
                        <a:rPr lang="en-MY" dirty="0" smtClean="0"/>
                        <a:t> </a:t>
                      </a:r>
                      <a:r>
                        <a:rPr lang="en-MY" dirty="0" err="1" smtClean="0"/>
                        <a:t>berturut-turut</a:t>
                      </a:r>
                      <a:r>
                        <a:rPr lang="en-MY" dirty="0" smtClean="0"/>
                        <a:t>.</a:t>
                      </a:r>
                    </a:p>
                    <a:p>
                      <a:pPr marL="342900" indent="-342900">
                        <a:buFont typeface="+mj-lt"/>
                        <a:buAutoNum type="alphaLcParenR"/>
                      </a:pPr>
                      <a:endParaRPr lang="en-MY" dirty="0" smtClean="0"/>
                    </a:p>
                    <a:p>
                      <a:pPr marL="342900" indent="-342900">
                        <a:buFont typeface="+mj-lt"/>
                        <a:buAutoNum type="alphaLcParenR"/>
                      </a:pPr>
                      <a:r>
                        <a:rPr lang="en-MY" dirty="0" err="1" smtClean="0"/>
                        <a:t>Penilaian</a:t>
                      </a:r>
                      <a:r>
                        <a:rPr lang="en-MY" dirty="0" smtClean="0"/>
                        <a:t> tender </a:t>
                      </a:r>
                      <a:r>
                        <a:rPr lang="en-MY" dirty="0" err="1" smtClean="0"/>
                        <a:t>boleh</a:t>
                      </a:r>
                      <a:r>
                        <a:rPr lang="en-MY" dirty="0" smtClean="0"/>
                        <a:t> </a:t>
                      </a:r>
                      <a:r>
                        <a:rPr lang="en-MY" dirty="0" err="1" smtClean="0"/>
                        <a:t>dibuat</a:t>
                      </a:r>
                      <a:r>
                        <a:rPr lang="en-MY" dirty="0" smtClean="0"/>
                        <a:t> </a:t>
                      </a:r>
                      <a:r>
                        <a:rPr lang="en-MY" dirty="0" err="1" smtClean="0"/>
                        <a:t>secara</a:t>
                      </a:r>
                      <a:r>
                        <a:rPr lang="en-MY" dirty="0" smtClean="0"/>
                        <a:t> </a:t>
                      </a:r>
                      <a:r>
                        <a:rPr lang="en-MY" dirty="0" err="1" smtClean="0"/>
                        <a:t>satu</a:t>
                      </a:r>
                      <a:r>
                        <a:rPr lang="en-MY" dirty="0" smtClean="0"/>
                        <a:t> (1) </a:t>
                      </a:r>
                      <a:r>
                        <a:rPr lang="en-MY" dirty="0" err="1" smtClean="0"/>
                        <a:t>peringkat</a:t>
                      </a:r>
                      <a:r>
                        <a:rPr lang="en-MY" dirty="0" smtClean="0"/>
                        <a:t> ATAU </a:t>
                      </a:r>
                      <a:r>
                        <a:rPr lang="en-MY" dirty="0" err="1" smtClean="0"/>
                        <a:t>dua</a:t>
                      </a:r>
                      <a:r>
                        <a:rPr lang="en-MY" dirty="0" smtClean="0"/>
                        <a:t> (2) </a:t>
                      </a:r>
                      <a:r>
                        <a:rPr lang="en-MY" dirty="0" err="1" smtClean="0"/>
                        <a:t>peringkat</a:t>
                      </a:r>
                      <a:r>
                        <a:rPr lang="en-MY" dirty="0" smtClean="0"/>
                        <a:t>.</a:t>
                      </a:r>
                      <a:endParaRPr lang="en-MY" dirty="0"/>
                    </a:p>
                  </a:txBody>
                  <a:tcPr/>
                </a:tc>
              </a:tr>
            </a:tbl>
          </a:graphicData>
        </a:graphic>
      </p:graphicFrame>
      <p:sp>
        <p:nvSpPr>
          <p:cNvPr id="7" name="TextBox 6"/>
          <p:cNvSpPr txBox="1"/>
          <p:nvPr/>
        </p:nvSpPr>
        <p:spPr>
          <a:xfrm>
            <a:off x="1422400" y="438986"/>
            <a:ext cx="10595429" cy="584775"/>
          </a:xfrm>
          <a:prstGeom prst="rect">
            <a:avLst/>
          </a:prstGeom>
          <a:noFill/>
        </p:spPr>
        <p:txBody>
          <a:bodyPr wrap="square" rtlCol="0">
            <a:spAutoFit/>
          </a:bodyPr>
          <a:lstStyle/>
          <a:p>
            <a:r>
              <a:rPr lang="en-US" sz="3200" dirty="0" smtClean="0">
                <a:solidFill>
                  <a:prstClr val="black"/>
                </a:solidFill>
                <a:latin typeface="Arial" panose="020B0604020202020204" pitchFamily="34" charset="0"/>
                <a:cs typeface="Arial" panose="020B0604020202020204" pitchFamily="34" charset="0"/>
              </a:rPr>
              <a:t>PK 5.1: </a:t>
            </a:r>
            <a:r>
              <a:rPr lang="en-US" sz="3200" dirty="0" err="1" smtClean="0">
                <a:solidFill>
                  <a:prstClr val="black"/>
                </a:solidFill>
                <a:latin typeface="Arial" panose="020B0604020202020204" pitchFamily="34" charset="0"/>
                <a:cs typeface="Arial" panose="020B0604020202020204" pitchFamily="34" charset="0"/>
              </a:rPr>
              <a:t>Perolehan</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Kerajaan</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Secara</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Elektronik</a:t>
            </a:r>
            <a:r>
              <a:rPr lang="en-US" sz="3200" dirty="0" smtClean="0">
                <a:solidFill>
                  <a:prstClr val="black"/>
                </a:solidFill>
                <a:latin typeface="Arial" panose="020B0604020202020204" pitchFamily="34" charset="0"/>
                <a:cs typeface="Arial" panose="020B0604020202020204" pitchFamily="34" charset="0"/>
              </a:rPr>
              <a:t> (4/4)</a:t>
            </a:r>
            <a:endParaRPr lang="en-US" sz="3200" dirty="0">
              <a:solidFill>
                <a:prstClr val="black"/>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084" y="509211"/>
            <a:ext cx="1208314" cy="974203"/>
          </a:xfrm>
          <a:prstGeom prst="rect">
            <a:avLst/>
          </a:prstGeom>
        </p:spPr>
      </p:pic>
      <p:sp>
        <p:nvSpPr>
          <p:cNvPr id="9" name="TextBox 8"/>
          <p:cNvSpPr txBox="1"/>
          <p:nvPr/>
        </p:nvSpPr>
        <p:spPr>
          <a:xfrm>
            <a:off x="1422398" y="812256"/>
            <a:ext cx="10595429" cy="584775"/>
          </a:xfrm>
          <a:prstGeom prst="rect">
            <a:avLst/>
          </a:prstGeom>
          <a:noFill/>
        </p:spPr>
        <p:txBody>
          <a:bodyPr wrap="square" rtlCol="0">
            <a:spAutoFit/>
          </a:bodyPr>
          <a:lstStyle/>
          <a:p>
            <a:r>
              <a:rPr lang="en-US" sz="3200" dirty="0" err="1" smtClean="0">
                <a:solidFill>
                  <a:prstClr val="black"/>
                </a:solidFill>
                <a:latin typeface="Arial" panose="020B0604020202020204" pitchFamily="34" charset="0"/>
                <a:cs typeface="Arial" panose="020B0604020202020204" pitchFamily="34" charset="0"/>
              </a:rPr>
              <a:t>Kaedah</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dan</a:t>
            </a:r>
            <a:r>
              <a:rPr lang="en-US" sz="3200" dirty="0" smtClean="0">
                <a:solidFill>
                  <a:prstClr val="black"/>
                </a:solidFill>
                <a:latin typeface="Arial" panose="020B0604020202020204" pitchFamily="34" charset="0"/>
                <a:cs typeface="Arial" panose="020B0604020202020204" pitchFamily="34" charset="0"/>
              </a:rPr>
              <a:t> </a:t>
            </a:r>
            <a:r>
              <a:rPr lang="en-US" sz="3200" dirty="0" err="1" smtClean="0">
                <a:solidFill>
                  <a:prstClr val="black"/>
                </a:solidFill>
                <a:latin typeface="Arial" panose="020B0604020202020204" pitchFamily="34" charset="0"/>
                <a:cs typeface="Arial" panose="020B0604020202020204" pitchFamily="34" charset="0"/>
              </a:rPr>
              <a:t>Syarat</a:t>
            </a:r>
            <a:r>
              <a:rPr lang="en-US" sz="3200" dirty="0" smtClean="0">
                <a:solidFill>
                  <a:prstClr val="black"/>
                </a:solidFill>
                <a:latin typeface="Arial" panose="020B0604020202020204" pitchFamily="34" charset="0"/>
                <a:cs typeface="Arial" panose="020B0604020202020204" pitchFamily="34" charset="0"/>
              </a:rPr>
              <a:t>                                   </a:t>
            </a:r>
            <a:endParaRPr lang="en-US"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841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967" t="7868" r="3606"/>
          <a:stretch/>
        </p:blipFill>
        <p:spPr>
          <a:xfrm>
            <a:off x="104932" y="149902"/>
            <a:ext cx="11952158" cy="6708098"/>
          </a:xfrm>
          <a:prstGeom prst="rect">
            <a:avLst/>
          </a:prstGeom>
        </p:spPr>
      </p:pic>
      <p:sp>
        <p:nvSpPr>
          <p:cNvPr id="5" name="Rectangular Callout 4"/>
          <p:cNvSpPr/>
          <p:nvPr/>
        </p:nvSpPr>
        <p:spPr>
          <a:xfrm>
            <a:off x="3593242" y="509667"/>
            <a:ext cx="6924402" cy="1813809"/>
          </a:xfrm>
          <a:prstGeom prst="wedgeRectCallout">
            <a:avLst>
              <a:gd name="adj1" fmla="val 23068"/>
              <a:gd name="adj2" fmla="val 125091"/>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dirty="0" err="1">
                <a:solidFill>
                  <a:schemeClr val="tx1"/>
                </a:solidFill>
              </a:rPr>
              <a:t>Dokumen</a:t>
            </a:r>
            <a:r>
              <a:rPr lang="en-US" dirty="0">
                <a:solidFill>
                  <a:schemeClr val="tx1"/>
                </a:solidFill>
              </a:rPr>
              <a:t> </a:t>
            </a:r>
            <a:r>
              <a:rPr lang="en-US" dirty="0" err="1" smtClean="0">
                <a:solidFill>
                  <a:schemeClr val="tx1"/>
                </a:solidFill>
              </a:rPr>
              <a:t>Tawaran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Dokumen</a:t>
            </a:r>
            <a:r>
              <a:rPr lang="en-US" dirty="0">
                <a:solidFill>
                  <a:schemeClr val="tx1"/>
                </a:solidFill>
              </a:rPr>
              <a:t> </a:t>
            </a:r>
            <a:r>
              <a:rPr lang="en-US" dirty="0" err="1">
                <a:solidFill>
                  <a:schemeClr val="tx1"/>
                </a:solidFill>
              </a:rPr>
              <a:t>Tawaran</a:t>
            </a:r>
            <a:r>
              <a:rPr lang="en-US" dirty="0">
                <a:solidFill>
                  <a:schemeClr val="tx1"/>
                </a:solidFill>
              </a:rPr>
              <a:t> </a:t>
            </a:r>
            <a:r>
              <a:rPr lang="en-US" dirty="0" err="1">
                <a:solidFill>
                  <a:schemeClr val="tx1"/>
                </a:solidFill>
              </a:rPr>
              <a:t>disediakan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secara</a:t>
            </a:r>
            <a:r>
              <a:rPr lang="en-US" dirty="0">
                <a:solidFill>
                  <a:schemeClr val="tx1"/>
                </a:solidFill>
              </a:rPr>
              <a:t> </a:t>
            </a:r>
            <a:r>
              <a:rPr lang="en-US" dirty="0" err="1" smtClean="0">
                <a:solidFill>
                  <a:schemeClr val="tx1"/>
                </a:solidFill>
              </a:rPr>
              <a:t>automatik</a:t>
            </a:r>
            <a:endParaRPr lang="en-US" dirty="0">
              <a:solidFill>
                <a:schemeClr val="tx1"/>
              </a:solidFill>
            </a:endParaRPr>
          </a:p>
          <a:p>
            <a:pPr marL="285750" indent="-285750">
              <a:buFont typeface="Arial" panose="020B0604020202020204" pitchFamily="34" charset="0"/>
              <a:buChar char="•"/>
            </a:pPr>
            <a:r>
              <a:rPr lang="en-US" dirty="0" err="1" smtClean="0">
                <a:solidFill>
                  <a:schemeClr val="tx1"/>
                </a:solidFill>
              </a:rPr>
              <a:t>Draf</a:t>
            </a:r>
            <a:r>
              <a:rPr lang="en-US" dirty="0" smtClean="0">
                <a:solidFill>
                  <a:schemeClr val="tx1"/>
                </a:solidFill>
              </a:rPr>
              <a:t> </a:t>
            </a:r>
            <a:r>
              <a:rPr lang="en-US" dirty="0" err="1">
                <a:solidFill>
                  <a:schemeClr val="tx1"/>
                </a:solidFill>
              </a:rPr>
              <a:t>Dokumen</a:t>
            </a:r>
            <a:r>
              <a:rPr lang="en-US" dirty="0">
                <a:solidFill>
                  <a:schemeClr val="tx1"/>
                </a:solidFill>
              </a:rPr>
              <a:t> </a:t>
            </a:r>
            <a:r>
              <a:rPr lang="en-US" dirty="0" err="1">
                <a:solidFill>
                  <a:schemeClr val="tx1"/>
                </a:solidFill>
              </a:rPr>
              <a:t>Tawaran</a:t>
            </a:r>
            <a:r>
              <a:rPr lang="en-US" dirty="0">
                <a:solidFill>
                  <a:schemeClr val="tx1"/>
                </a:solidFill>
              </a:rPr>
              <a:t> yang </a:t>
            </a:r>
            <a:r>
              <a:rPr lang="en-US" dirty="0" err="1">
                <a:solidFill>
                  <a:schemeClr val="tx1"/>
                </a:solidFill>
              </a:rPr>
              <a:t>merangkumi</a:t>
            </a:r>
            <a:r>
              <a:rPr lang="en-US" dirty="0">
                <a:solidFill>
                  <a:schemeClr val="tx1"/>
                </a:solidFill>
              </a:rPr>
              <a:t> </a:t>
            </a:r>
            <a:r>
              <a:rPr lang="en-US" dirty="0" err="1">
                <a:solidFill>
                  <a:schemeClr val="tx1"/>
                </a:solidFill>
              </a:rPr>
              <a:t>Syarat-syarat</a:t>
            </a:r>
            <a:r>
              <a:rPr lang="en-US" dirty="0">
                <a:solidFill>
                  <a:schemeClr val="tx1"/>
                </a:solidFill>
              </a:rPr>
              <a:t> Am, </a:t>
            </a:r>
            <a:r>
              <a:rPr lang="en-US" dirty="0" err="1">
                <a:solidFill>
                  <a:schemeClr val="tx1"/>
                </a:solidFill>
              </a:rPr>
              <a:t>Arahan</a:t>
            </a:r>
            <a:r>
              <a:rPr lang="en-US" dirty="0">
                <a:solidFill>
                  <a:schemeClr val="tx1"/>
                </a:solidFill>
              </a:rPr>
              <a:t>, </a:t>
            </a:r>
            <a:r>
              <a:rPr lang="en-US" dirty="0" err="1">
                <a:solidFill>
                  <a:schemeClr val="tx1"/>
                </a:solidFill>
              </a:rPr>
              <a:t>Syarat-syarat</a:t>
            </a:r>
            <a:r>
              <a:rPr lang="en-US" dirty="0">
                <a:solidFill>
                  <a:schemeClr val="tx1"/>
                </a:solidFill>
              </a:rPr>
              <a:t> </a:t>
            </a:r>
            <a:r>
              <a:rPr lang="en-US" dirty="0" err="1">
                <a:solidFill>
                  <a:schemeClr val="tx1"/>
                </a:solidFill>
              </a:rPr>
              <a:t>Khas</a:t>
            </a:r>
            <a:r>
              <a:rPr lang="en-US" dirty="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Terma</a:t>
            </a:r>
            <a:r>
              <a:rPr lang="en-US" dirty="0" smtClean="0">
                <a:solidFill>
                  <a:schemeClr val="tx1"/>
                </a:solidFill>
              </a:rPr>
              <a:t> </a:t>
            </a:r>
            <a:r>
              <a:rPr lang="en-US" dirty="0" err="1">
                <a:solidFill>
                  <a:schemeClr val="tx1"/>
                </a:solidFill>
              </a:rPr>
              <a:t>Kontrak</a:t>
            </a:r>
            <a:r>
              <a:rPr lang="en-US" dirty="0">
                <a:solidFill>
                  <a:schemeClr val="tx1"/>
                </a:solidFill>
              </a:rPr>
              <a:t> </a:t>
            </a:r>
            <a:r>
              <a:rPr lang="en-US" dirty="0" err="1">
                <a:solidFill>
                  <a:schemeClr val="tx1"/>
                </a:solidFill>
              </a:rPr>
              <a:t>telah</a:t>
            </a:r>
            <a:r>
              <a:rPr lang="en-US" dirty="0">
                <a:solidFill>
                  <a:schemeClr val="tx1"/>
                </a:solidFill>
              </a:rPr>
              <a:t> </a:t>
            </a:r>
            <a:r>
              <a:rPr lang="en-US" dirty="0" err="1">
                <a:solidFill>
                  <a:schemeClr val="tx1"/>
                </a:solidFill>
              </a:rPr>
              <a:t>disediakan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sistem</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dipinda</a:t>
            </a:r>
            <a:r>
              <a:rPr lang="en-US" dirty="0">
                <a:solidFill>
                  <a:schemeClr val="tx1"/>
                </a:solidFill>
              </a:rPr>
              <a:t> </a:t>
            </a:r>
            <a:r>
              <a:rPr lang="en-US" dirty="0" err="1">
                <a:solidFill>
                  <a:schemeClr val="tx1"/>
                </a:solidFill>
              </a:rPr>
              <a:t>mengikut</a:t>
            </a:r>
            <a:r>
              <a:rPr lang="en-US" dirty="0">
                <a:solidFill>
                  <a:schemeClr val="tx1"/>
                </a:solidFill>
              </a:rPr>
              <a:t> </a:t>
            </a:r>
            <a:r>
              <a:rPr lang="en-US" dirty="0" err="1">
                <a:solidFill>
                  <a:schemeClr val="tx1"/>
                </a:solidFill>
              </a:rPr>
              <a:t>keperluan</a:t>
            </a:r>
            <a:r>
              <a:rPr lang="en-US" dirty="0">
                <a:solidFill>
                  <a:schemeClr val="tx1"/>
                </a:solidFill>
              </a:rPr>
              <a:t> </a:t>
            </a:r>
            <a:r>
              <a:rPr lang="en-US" dirty="0" err="1">
                <a:solidFill>
                  <a:schemeClr val="tx1"/>
                </a:solidFill>
              </a:rPr>
              <a:t>sesuatu</a:t>
            </a:r>
            <a:r>
              <a:rPr lang="en-US" dirty="0">
                <a:solidFill>
                  <a:schemeClr val="tx1"/>
                </a:solidFill>
              </a:rPr>
              <a:t> </a:t>
            </a:r>
            <a:r>
              <a:rPr lang="en-US" dirty="0" err="1">
                <a:solidFill>
                  <a:schemeClr val="tx1"/>
                </a:solidFill>
              </a:rPr>
              <a:t>perolehan</a:t>
            </a:r>
            <a:r>
              <a:rPr lang="en-US" dirty="0">
                <a:solidFill>
                  <a:schemeClr val="tx1"/>
                </a:solidFill>
              </a:rPr>
              <a:t>.</a:t>
            </a:r>
          </a:p>
          <a:p>
            <a:pPr marL="285750" indent="-285750">
              <a:buFont typeface="Arial" panose="020B0604020202020204" pitchFamily="34" charset="0"/>
              <a:buChar char="•"/>
            </a:pPr>
            <a:endParaRPr lang="en-US" dirty="0">
              <a:solidFill>
                <a:schemeClr val="tx1"/>
              </a:solidFill>
            </a:endParaRPr>
          </a:p>
        </p:txBody>
      </p:sp>
      <p:sp>
        <p:nvSpPr>
          <p:cNvPr id="6" name="Rectangle 5"/>
          <p:cNvSpPr/>
          <p:nvPr/>
        </p:nvSpPr>
        <p:spPr>
          <a:xfrm>
            <a:off x="276070" y="5117060"/>
            <a:ext cx="2209800" cy="393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90801" y="3722487"/>
            <a:ext cx="9126582" cy="21553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40197" y="4482060"/>
            <a:ext cx="8830492" cy="3331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234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0" t="8088" r="3484"/>
          <a:stretch/>
        </p:blipFill>
        <p:spPr bwMode="auto">
          <a:xfrm>
            <a:off x="14991" y="239846"/>
            <a:ext cx="11857410" cy="6492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18399" y="2011600"/>
            <a:ext cx="3762129" cy="466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p:cNvSpPr/>
          <p:nvPr/>
        </p:nvSpPr>
        <p:spPr>
          <a:xfrm>
            <a:off x="2938697" y="493532"/>
            <a:ext cx="7264400" cy="1335582"/>
          </a:xfrm>
          <a:prstGeom prst="wedgeRectCallout">
            <a:avLst>
              <a:gd name="adj1" fmla="val -35377"/>
              <a:gd name="adj2" fmla="val 85913"/>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dirty="0" err="1">
                <a:solidFill>
                  <a:schemeClr val="tx1"/>
                </a:solidFill>
              </a:rPr>
              <a:t>Dokumen</a:t>
            </a:r>
            <a:r>
              <a:rPr lang="en-US" dirty="0">
                <a:solidFill>
                  <a:schemeClr val="tx1"/>
                </a:solidFill>
              </a:rPr>
              <a:t> </a:t>
            </a:r>
            <a:r>
              <a:rPr lang="en-US" dirty="0" err="1">
                <a:solidFill>
                  <a:schemeClr val="tx1"/>
                </a:solidFill>
              </a:rPr>
              <a:t>Tawaran</a:t>
            </a:r>
            <a:r>
              <a:rPr lang="en-US" dirty="0">
                <a:solidFill>
                  <a:schemeClr val="tx1"/>
                </a:solidFill>
              </a:rPr>
              <a:t> – </a:t>
            </a:r>
            <a:r>
              <a:rPr lang="en-US" dirty="0" err="1">
                <a:solidFill>
                  <a:schemeClr val="tx1"/>
                </a:solidFill>
              </a:rPr>
              <a:t>Syarat-syarat</a:t>
            </a:r>
            <a:r>
              <a:rPr lang="en-US" dirty="0">
                <a:solidFill>
                  <a:schemeClr val="tx1"/>
                </a:solidFill>
              </a:rPr>
              <a:t> Am/</a:t>
            </a:r>
            <a:r>
              <a:rPr lang="en-US" dirty="0" err="1">
                <a:solidFill>
                  <a:schemeClr val="tx1"/>
                </a:solidFill>
              </a:rPr>
              <a:t>Arahan</a:t>
            </a:r>
            <a:r>
              <a:rPr lang="en-US" dirty="0">
                <a:solidFill>
                  <a:schemeClr val="tx1"/>
                </a:solidFill>
              </a:rPr>
              <a:t>/</a:t>
            </a:r>
            <a:r>
              <a:rPr lang="en-US" dirty="0" err="1">
                <a:solidFill>
                  <a:schemeClr val="tx1"/>
                </a:solidFill>
              </a:rPr>
              <a:t>Syarat</a:t>
            </a:r>
            <a:r>
              <a:rPr lang="en-US" dirty="0">
                <a:solidFill>
                  <a:schemeClr val="tx1"/>
                </a:solidFill>
              </a:rPr>
              <a:t> </a:t>
            </a:r>
            <a:r>
              <a:rPr lang="en-US" dirty="0" err="1">
                <a:solidFill>
                  <a:schemeClr val="tx1"/>
                </a:solidFill>
              </a:rPr>
              <a:t>Khas</a:t>
            </a:r>
            <a:r>
              <a:rPr lang="en-US" dirty="0">
                <a:solidFill>
                  <a:schemeClr val="tx1"/>
                </a:solidFill>
              </a:rPr>
              <a:t>/</a:t>
            </a:r>
            <a:r>
              <a:rPr lang="en-US" dirty="0" err="1">
                <a:solidFill>
                  <a:schemeClr val="tx1"/>
                </a:solidFill>
              </a:rPr>
              <a:t>Terma</a:t>
            </a:r>
            <a:r>
              <a:rPr lang="en-US" dirty="0">
                <a:solidFill>
                  <a:schemeClr val="tx1"/>
                </a:solidFill>
              </a:rPr>
              <a:t> </a:t>
            </a:r>
            <a:r>
              <a:rPr lang="en-US" dirty="0" err="1" smtClean="0">
                <a:solidFill>
                  <a:schemeClr val="tx1"/>
                </a:solidFill>
              </a:rPr>
              <a:t>Kontrak</a:t>
            </a:r>
            <a:endParaRPr lang="en-US" dirty="0">
              <a:solidFill>
                <a:schemeClr val="tx1"/>
              </a:solidFill>
            </a:endParaRPr>
          </a:p>
          <a:p>
            <a:pPr marL="285750" indent="-285750">
              <a:buFont typeface="Arial" panose="020B0604020202020204" pitchFamily="34" charset="0"/>
              <a:buChar char="•"/>
            </a:pPr>
            <a:r>
              <a:rPr lang="en-US" dirty="0" err="1" smtClean="0">
                <a:solidFill>
                  <a:schemeClr val="tx1"/>
                </a:solidFill>
              </a:rPr>
              <a:t>Draf</a:t>
            </a:r>
            <a:r>
              <a:rPr lang="en-US" dirty="0" smtClean="0">
                <a:solidFill>
                  <a:schemeClr val="tx1"/>
                </a:solidFill>
              </a:rPr>
              <a:t> </a:t>
            </a:r>
            <a:r>
              <a:rPr lang="en-US" dirty="0" err="1">
                <a:solidFill>
                  <a:schemeClr val="tx1"/>
                </a:solidFill>
              </a:rPr>
              <a:t>disediakan</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Pindaan</a:t>
            </a:r>
            <a:r>
              <a:rPr lang="en-US" dirty="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dilakukan</a:t>
            </a:r>
            <a:r>
              <a:rPr lang="en-US" dirty="0">
                <a:solidFill>
                  <a:schemeClr val="tx1"/>
                </a:solidFill>
              </a:rPr>
              <a:t> </a:t>
            </a:r>
            <a:r>
              <a:rPr lang="en-US" dirty="0" err="1">
                <a:solidFill>
                  <a:schemeClr val="tx1"/>
                </a:solidFill>
              </a:rPr>
              <a:t>mengikut</a:t>
            </a:r>
            <a:r>
              <a:rPr lang="en-US" dirty="0">
                <a:solidFill>
                  <a:schemeClr val="tx1"/>
                </a:solidFill>
              </a:rPr>
              <a:t> </a:t>
            </a:r>
            <a:r>
              <a:rPr lang="en-US" dirty="0" err="1">
                <a:solidFill>
                  <a:schemeClr val="tx1"/>
                </a:solidFill>
              </a:rPr>
              <a:t>keperluan</a:t>
            </a:r>
            <a:r>
              <a:rPr lang="en-US" dirty="0">
                <a:solidFill>
                  <a:schemeClr val="tx1"/>
                </a:solidFill>
              </a:rPr>
              <a:t> </a:t>
            </a:r>
            <a:r>
              <a:rPr lang="en-US" dirty="0" err="1">
                <a:solidFill>
                  <a:schemeClr val="tx1"/>
                </a:solidFill>
              </a:rPr>
              <a:t>sesuatu</a:t>
            </a:r>
            <a:r>
              <a:rPr lang="en-US" dirty="0">
                <a:solidFill>
                  <a:schemeClr val="tx1"/>
                </a:solidFill>
              </a:rPr>
              <a:t> </a:t>
            </a:r>
            <a:r>
              <a:rPr lang="en-US" dirty="0" err="1">
                <a:solidFill>
                  <a:schemeClr val="tx1"/>
                </a:solidFill>
              </a:rPr>
              <a:t>perolehan</a:t>
            </a:r>
            <a:endParaRPr lang="en-US" dirty="0">
              <a:solidFill>
                <a:schemeClr val="tx1"/>
              </a:solidFill>
            </a:endParaRPr>
          </a:p>
        </p:txBody>
      </p:sp>
      <p:sp>
        <p:nvSpPr>
          <p:cNvPr id="6" name="Rectangle 5"/>
          <p:cNvSpPr/>
          <p:nvPr/>
        </p:nvSpPr>
        <p:spPr>
          <a:xfrm>
            <a:off x="9693430" y="2011600"/>
            <a:ext cx="1993900" cy="4720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4165600" y="2819400"/>
            <a:ext cx="5270500" cy="1651000"/>
          </a:xfrm>
          <a:prstGeom prst="wedgeRectCallout">
            <a:avLst>
              <a:gd name="adj1" fmla="val 54381"/>
              <a:gd name="adj2" fmla="val 72445"/>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Dokumen</a:t>
            </a:r>
            <a:r>
              <a:rPr lang="en-US" dirty="0">
                <a:solidFill>
                  <a:schemeClr val="tx1"/>
                </a:solidFill>
              </a:rPr>
              <a:t> </a:t>
            </a:r>
            <a:r>
              <a:rPr lang="en-US" dirty="0" err="1">
                <a:solidFill>
                  <a:schemeClr val="tx1"/>
                </a:solidFill>
              </a:rPr>
              <a:t>Tawaran</a:t>
            </a:r>
            <a:r>
              <a:rPr lang="en-US" dirty="0">
                <a:solidFill>
                  <a:schemeClr val="tx1"/>
                </a:solidFill>
              </a:rPr>
              <a:t> – </a:t>
            </a:r>
            <a:r>
              <a:rPr lang="en-US" dirty="0" err="1">
                <a:solidFill>
                  <a:schemeClr val="tx1"/>
                </a:solidFill>
              </a:rPr>
              <a:t>Syarat-syarat</a:t>
            </a:r>
            <a:r>
              <a:rPr lang="en-US" dirty="0">
                <a:solidFill>
                  <a:schemeClr val="tx1"/>
                </a:solidFill>
              </a:rPr>
              <a:t> Am/</a:t>
            </a:r>
            <a:r>
              <a:rPr lang="en-US" dirty="0" err="1">
                <a:solidFill>
                  <a:schemeClr val="tx1"/>
                </a:solidFill>
              </a:rPr>
              <a:t>Arahan</a:t>
            </a:r>
            <a:r>
              <a:rPr lang="en-US" dirty="0">
                <a:solidFill>
                  <a:schemeClr val="tx1"/>
                </a:solidFill>
              </a:rPr>
              <a:t>/</a:t>
            </a:r>
            <a:r>
              <a:rPr lang="en-US" dirty="0" err="1">
                <a:solidFill>
                  <a:schemeClr val="tx1"/>
                </a:solidFill>
              </a:rPr>
              <a:t>Syarat</a:t>
            </a:r>
            <a:r>
              <a:rPr lang="en-US" dirty="0">
                <a:solidFill>
                  <a:schemeClr val="tx1"/>
                </a:solidFill>
              </a:rPr>
              <a:t> </a:t>
            </a:r>
            <a:r>
              <a:rPr lang="en-US" dirty="0" err="1">
                <a:solidFill>
                  <a:schemeClr val="tx1"/>
                </a:solidFill>
              </a:rPr>
              <a:t>Khas</a:t>
            </a:r>
            <a:r>
              <a:rPr lang="en-US" dirty="0">
                <a:solidFill>
                  <a:schemeClr val="tx1"/>
                </a:solidFill>
              </a:rPr>
              <a:t>/</a:t>
            </a:r>
            <a:r>
              <a:rPr lang="en-US" dirty="0" err="1">
                <a:solidFill>
                  <a:schemeClr val="tx1"/>
                </a:solidFill>
              </a:rPr>
              <a:t>Terma</a:t>
            </a:r>
            <a:r>
              <a:rPr lang="en-US" dirty="0">
                <a:solidFill>
                  <a:schemeClr val="tx1"/>
                </a:solidFill>
              </a:rPr>
              <a:t> </a:t>
            </a:r>
            <a:r>
              <a:rPr lang="en-US" dirty="0" err="1">
                <a:solidFill>
                  <a:schemeClr val="tx1"/>
                </a:solidFill>
              </a:rPr>
              <a:t>Kontrak</a:t>
            </a:r>
            <a:endParaRPr lang="en-US" dirty="0">
              <a:solidFill>
                <a:schemeClr val="tx1"/>
              </a:solidFill>
            </a:endParaRPr>
          </a:p>
          <a:p>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Pindaan</a:t>
            </a:r>
            <a:r>
              <a:rPr lang="en-US" dirty="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dilakukan</a:t>
            </a:r>
            <a:r>
              <a:rPr lang="en-US" dirty="0">
                <a:solidFill>
                  <a:schemeClr val="tx1"/>
                </a:solidFill>
              </a:rPr>
              <a:t> </a:t>
            </a:r>
            <a:r>
              <a:rPr lang="en-US" dirty="0" err="1">
                <a:solidFill>
                  <a:schemeClr val="tx1"/>
                </a:solidFill>
              </a:rPr>
              <a:t>mengikut</a:t>
            </a:r>
            <a:r>
              <a:rPr lang="en-US" dirty="0">
                <a:solidFill>
                  <a:schemeClr val="tx1"/>
                </a:solidFill>
              </a:rPr>
              <a:t> </a:t>
            </a:r>
            <a:r>
              <a:rPr lang="en-US" dirty="0" err="1">
                <a:solidFill>
                  <a:schemeClr val="tx1"/>
                </a:solidFill>
              </a:rPr>
              <a:t>keperluan</a:t>
            </a:r>
            <a:r>
              <a:rPr lang="en-US" dirty="0">
                <a:solidFill>
                  <a:schemeClr val="tx1"/>
                </a:solidFill>
              </a:rPr>
              <a:t> </a:t>
            </a:r>
            <a:r>
              <a:rPr lang="en-US" dirty="0" err="1">
                <a:solidFill>
                  <a:schemeClr val="tx1"/>
                </a:solidFill>
              </a:rPr>
              <a:t>sesuatu</a:t>
            </a:r>
            <a:r>
              <a:rPr lang="en-US" dirty="0">
                <a:solidFill>
                  <a:schemeClr val="tx1"/>
                </a:solidFill>
              </a:rPr>
              <a:t> </a:t>
            </a:r>
            <a:r>
              <a:rPr lang="en-US" dirty="0" err="1">
                <a:solidFill>
                  <a:schemeClr val="tx1"/>
                </a:solidFill>
              </a:rPr>
              <a:t>perolehan</a:t>
            </a:r>
            <a:r>
              <a:rPr lang="en-US" dirty="0">
                <a:solidFill>
                  <a:schemeClr val="tx1"/>
                </a:solidFill>
              </a:rPr>
              <a:t> </a:t>
            </a:r>
            <a:r>
              <a:rPr lang="en-US" dirty="0" err="1">
                <a:solidFill>
                  <a:schemeClr val="tx1"/>
                </a:solidFill>
              </a:rPr>
              <a:t>dibuat</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mengguna</a:t>
            </a:r>
            <a:r>
              <a:rPr lang="en-US" dirty="0">
                <a:solidFill>
                  <a:schemeClr val="tx1"/>
                </a:solidFill>
              </a:rPr>
              <a:t> </a:t>
            </a:r>
            <a:r>
              <a:rPr lang="en-US" dirty="0" err="1">
                <a:solidFill>
                  <a:schemeClr val="tx1"/>
                </a:solidFill>
              </a:rPr>
              <a:t>pakai</a:t>
            </a:r>
            <a:r>
              <a:rPr lang="en-US" dirty="0">
                <a:solidFill>
                  <a:schemeClr val="tx1"/>
                </a:solidFill>
              </a:rPr>
              <a:t> ikon </a:t>
            </a:r>
            <a:r>
              <a:rPr lang="en-US" dirty="0" err="1">
                <a:solidFill>
                  <a:schemeClr val="tx1"/>
                </a:solidFill>
              </a:rPr>
              <a:t>berkaitan</a:t>
            </a:r>
            <a:endParaRPr lang="en-US" dirty="0">
              <a:solidFill>
                <a:schemeClr val="tx1"/>
              </a:solidFill>
            </a:endParaRPr>
          </a:p>
        </p:txBody>
      </p:sp>
    </p:spTree>
    <p:extLst>
      <p:ext uri="{BB962C8B-B14F-4D97-AF65-F5344CB8AC3E}">
        <p14:creationId xmlns:p14="http://schemas.microsoft.com/office/powerpoint/2010/main" val="4247251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p:cNvSpPr txBox="1">
            <a:spLocks/>
          </p:cNvSpPr>
          <p:nvPr/>
        </p:nvSpPr>
        <p:spPr>
          <a:xfrm>
            <a:off x="8737600" y="679767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42BF89-BCBB-4592-859C-15B0F92998DD}" type="slidenum">
              <a:rPr kumimoji="0" lang="en-MY" sz="1200" b="0" i="0" u="none" strike="noStrike" kern="1200" cap="none" spc="0" normalizeH="0" baseline="0" noProof="0" smtClean="0">
                <a:ln>
                  <a:noFill/>
                </a:ln>
                <a:solidFill>
                  <a:prstClr val="black">
                    <a:tint val="75000"/>
                  </a:prstClr>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MY" sz="1200" b="0" i="0" u="none" strike="noStrike" kern="1200" cap="none" spc="0" normalizeH="0" baseline="0" noProof="0" dirty="0">
              <a:ln>
                <a:noFill/>
              </a:ln>
              <a:solidFill>
                <a:prstClr val="black">
                  <a:tint val="75000"/>
                </a:prstClr>
              </a:solidFill>
              <a:effectLst/>
              <a:uLnTx/>
              <a:uFillTx/>
              <a:latin typeface="Calibri"/>
            </a:endParaRPr>
          </a:p>
        </p:txBody>
      </p:sp>
      <p:sp>
        <p:nvSpPr>
          <p:cNvPr id="67" name="Slide Number Placeholder 3"/>
          <p:cNvSpPr txBox="1">
            <a:spLocks/>
          </p:cNvSpPr>
          <p:nvPr/>
        </p:nvSpPr>
        <p:spPr>
          <a:xfrm>
            <a:off x="5663821" y="64325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schemeClr val="tx1"/>
              </a:solidFill>
              <a:effectLst/>
              <a:uLnTx/>
              <a:uFillTx/>
              <a:latin typeface="Calibri"/>
            </a:endParaRPr>
          </a:p>
        </p:txBody>
      </p:sp>
      <p:sp>
        <p:nvSpPr>
          <p:cNvPr id="4" name="Flowchart: Decision 3"/>
          <p:cNvSpPr/>
          <p:nvPr/>
        </p:nvSpPr>
        <p:spPr>
          <a:xfrm>
            <a:off x="260854" y="3071921"/>
            <a:ext cx="2079242" cy="1329958"/>
          </a:xfrm>
          <a:prstGeom prst="flowChartDecision">
            <a:avLst/>
          </a:prstGeom>
          <a:solidFill>
            <a:schemeClr val="bg1"/>
          </a:solidFill>
          <a:ln w="12700">
            <a:solidFill>
              <a:schemeClr val="tx1"/>
            </a:solidFill>
          </a:ln>
          <a:effectLst>
            <a:innerShdw blurRad="63500" dist="50800" dir="2700000">
              <a:prstClr val="black">
                <a:alpha val="50000"/>
              </a:prstClr>
            </a:innerShdw>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err="1">
                <a:solidFill>
                  <a:schemeClr val="tx1"/>
                </a:solidFill>
                <a:latin typeface="Arial" pitchFamily="34" charset="0"/>
                <a:cs typeface="Arial" pitchFamily="34" charset="0"/>
              </a:rPr>
              <a:t>Taklimat</a:t>
            </a:r>
            <a:r>
              <a:rPr lang="en-US" sz="1200" kern="0" dirty="0">
                <a:solidFill>
                  <a:schemeClr val="tx1"/>
                </a:solidFill>
                <a:latin typeface="Arial" pitchFamily="34" charset="0"/>
                <a:cs typeface="Arial" pitchFamily="34" charset="0"/>
              </a:rPr>
              <a:t>/</a:t>
            </a:r>
          </a:p>
          <a:p>
            <a:pPr algn="ctr"/>
            <a:r>
              <a:rPr lang="en-US" sz="1200" kern="0" dirty="0" err="1">
                <a:solidFill>
                  <a:schemeClr val="tx1"/>
                </a:solidFill>
                <a:latin typeface="Arial" pitchFamily="34" charset="0"/>
                <a:cs typeface="Arial" pitchFamily="34" charset="0"/>
              </a:rPr>
              <a:t>Lawatan</a:t>
            </a:r>
            <a:r>
              <a:rPr lang="en-US" sz="1200" kern="0" dirty="0">
                <a:solidFill>
                  <a:schemeClr val="tx1"/>
                </a:solidFill>
                <a:latin typeface="Arial" pitchFamily="34" charset="0"/>
                <a:cs typeface="Arial" pitchFamily="34" charset="0"/>
              </a:rPr>
              <a:t> </a:t>
            </a:r>
            <a:r>
              <a:rPr lang="en-US" sz="1200" kern="0" dirty="0" err="1">
                <a:solidFill>
                  <a:schemeClr val="tx1"/>
                </a:solidFill>
                <a:latin typeface="Arial" pitchFamily="34" charset="0"/>
                <a:cs typeface="Arial" pitchFamily="34" charset="0"/>
              </a:rPr>
              <a:t>Tapak</a:t>
            </a:r>
            <a:endParaRPr lang="en-US" sz="1200" dirty="0">
              <a:solidFill>
                <a:schemeClr val="tx1"/>
              </a:solidFill>
              <a:latin typeface="Arial" pitchFamily="34" charset="0"/>
              <a:cs typeface="Arial" pitchFamily="34" charset="0"/>
            </a:endParaRPr>
          </a:p>
        </p:txBody>
      </p:sp>
      <p:sp>
        <p:nvSpPr>
          <p:cNvPr id="19" name="Rectangle 18"/>
          <p:cNvSpPr/>
          <p:nvPr/>
        </p:nvSpPr>
        <p:spPr>
          <a:xfrm>
            <a:off x="1622432" y="3565132"/>
            <a:ext cx="392520" cy="523220"/>
          </a:xfrm>
          <a:prstGeom prst="rect">
            <a:avLst/>
          </a:prstGeom>
        </p:spPr>
        <p:txBody>
          <a:bodyPr wrap="square">
            <a:spAutoFit/>
          </a:bodyPr>
          <a:lstStyle/>
          <a:p>
            <a:r>
              <a:rPr lang="en-US" sz="1400" dirty="0">
                <a:solidFill>
                  <a:schemeClr val="bg1"/>
                </a:solidFill>
              </a:rPr>
              <a:t>Ada</a:t>
            </a:r>
          </a:p>
        </p:txBody>
      </p:sp>
      <p:sp>
        <p:nvSpPr>
          <p:cNvPr id="46" name="Rounded Rectangle 45"/>
          <p:cNvSpPr/>
          <p:nvPr/>
        </p:nvSpPr>
        <p:spPr bwMode="auto">
          <a:xfrm>
            <a:off x="2709603" y="2530550"/>
            <a:ext cx="2190621" cy="2402956"/>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defTabSz="914400" eaLnBrk="1" fontAlgn="auto" latinLnBrk="0" hangingPunct="1">
              <a:lnSpc>
                <a:spcPct val="100000"/>
              </a:lnSpc>
              <a:spcBef>
                <a:spcPts val="0"/>
              </a:spcBef>
              <a:spcAft>
                <a:spcPts val="0"/>
              </a:spcAft>
              <a:buClrTx/>
              <a:buSzTx/>
              <a:tabLst/>
              <a:defRPr/>
            </a:pPr>
            <a:r>
              <a:rPr lang="en-US" sz="1200" kern="0" dirty="0">
                <a:latin typeface="Arial" pitchFamily="34" charset="0"/>
                <a:cs typeface="Arial" pitchFamily="34" charset="0"/>
              </a:rPr>
              <a:t>   </a:t>
            </a:r>
            <a:r>
              <a:rPr kumimoji="0" lang="en-US" sz="1200" b="1" i="0" u="sng" strike="noStrike" kern="0" cap="none" spc="0" normalizeH="0" baseline="0" noProof="0" dirty="0" err="1">
                <a:ln>
                  <a:noFill/>
                </a:ln>
                <a:effectLst/>
                <a:uLnTx/>
                <a:uFillTx/>
                <a:latin typeface="Arial" pitchFamily="34" charset="0"/>
                <a:cs typeface="Arial" pitchFamily="34" charset="0"/>
              </a:rPr>
              <a:t>Penyerahan</a:t>
            </a:r>
            <a:r>
              <a:rPr kumimoji="0" lang="en-US" sz="1200" b="1" i="0" u="sng" strike="noStrike" kern="0" cap="none" spc="0" normalizeH="0" baseline="0" noProof="0" dirty="0">
                <a:ln>
                  <a:noFill/>
                </a:ln>
                <a:effectLst/>
                <a:uLnTx/>
                <a:uFillTx/>
                <a:latin typeface="Arial" pitchFamily="34" charset="0"/>
                <a:cs typeface="Arial" pitchFamily="34" charset="0"/>
              </a:rPr>
              <a:t> </a:t>
            </a:r>
            <a:r>
              <a:rPr kumimoji="0" lang="en-US" sz="1200" b="1" i="0" u="sng" strike="noStrike" kern="0" cap="none" spc="0" normalizeH="0" baseline="0" noProof="0" dirty="0" err="1">
                <a:ln>
                  <a:noFill/>
                </a:ln>
                <a:effectLst/>
                <a:uLnTx/>
                <a:uFillTx/>
                <a:latin typeface="Arial" pitchFamily="34" charset="0"/>
                <a:cs typeface="Arial" pitchFamily="34" charset="0"/>
              </a:rPr>
              <a:t>Jemputan</a:t>
            </a:r>
            <a:endParaRPr kumimoji="0" lang="en-US" sz="1200" b="1" i="0" u="sng" strike="noStrike" kern="0" cap="none" spc="0" normalizeH="0" baseline="0" noProof="0" dirty="0">
              <a:ln>
                <a:noFill/>
              </a:ln>
              <a:effectLst/>
              <a:uLnTx/>
              <a:uFillTx/>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r>
              <a:rPr lang="en-US" sz="1200" b="1" kern="0" dirty="0">
                <a:latin typeface="Arial" pitchFamily="34" charset="0"/>
                <a:cs typeface="Arial" pitchFamily="34" charset="0"/>
              </a:rPr>
              <a:t>    (</a:t>
            </a:r>
            <a:r>
              <a:rPr lang="en-US" sz="1200" b="1" kern="0" dirty="0" err="1">
                <a:latin typeface="Arial" pitchFamily="34" charset="0"/>
                <a:cs typeface="Arial" pitchFamily="34" charset="0"/>
              </a:rPr>
              <a:t>Sistem</a:t>
            </a:r>
            <a:r>
              <a:rPr lang="en-US" sz="1200" b="1" kern="0" dirty="0">
                <a:latin typeface="Arial" pitchFamily="34" charset="0"/>
                <a:cs typeface="Arial" pitchFamily="34" charset="0"/>
              </a:rPr>
              <a:t>/</a:t>
            </a:r>
            <a:r>
              <a:rPr lang="en-US" sz="1200" b="1" kern="0" dirty="0" err="1">
                <a:latin typeface="Arial" pitchFamily="34" charset="0"/>
                <a:cs typeface="Arial" pitchFamily="34" charset="0"/>
              </a:rPr>
              <a:t>Pembekal</a:t>
            </a:r>
            <a:r>
              <a:rPr lang="en-US" sz="1200" b="1" kern="0" dirty="0" smtClean="0">
                <a:latin typeface="Arial" pitchFamily="34" charset="0"/>
                <a:cs typeface="Arial" pitchFamily="34" charset="0"/>
              </a:rPr>
              <a:t>)</a:t>
            </a:r>
          </a:p>
          <a:p>
            <a:pPr marR="0" lvl="0" defTabSz="914400" eaLnBrk="1" fontAlgn="auto" latinLnBrk="0" hangingPunct="1">
              <a:lnSpc>
                <a:spcPct val="100000"/>
              </a:lnSpc>
              <a:spcBef>
                <a:spcPts val="0"/>
              </a:spcBef>
              <a:spcAft>
                <a:spcPts val="0"/>
              </a:spcAft>
              <a:buClrTx/>
              <a:buSzTx/>
              <a:tabLst/>
              <a:defRPr/>
            </a:pPr>
            <a:endParaRPr lang="en-US" sz="1200" b="1" kern="0" dirty="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err="1" smtClean="0">
                <a:latin typeface="Arial" pitchFamily="34" charset="0"/>
                <a:cs typeface="Arial" pitchFamily="34" charset="0"/>
              </a:rPr>
              <a:t>Menghantar</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jemputan</a:t>
            </a:r>
            <a:r>
              <a:rPr lang="en-US" sz="1200" kern="0" dirty="0" smtClean="0">
                <a:latin typeface="Arial" pitchFamily="34" charset="0"/>
                <a:cs typeface="Arial" pitchFamily="34" charset="0"/>
              </a:rPr>
              <a:t> </a:t>
            </a:r>
            <a:r>
              <a:rPr lang="en-US" sz="1200" kern="0" dirty="0" err="1">
                <a:latin typeface="Arial" pitchFamily="34" charset="0"/>
                <a:cs typeface="Arial" pitchFamily="34" charset="0"/>
              </a:rPr>
              <a:t>kepada</a:t>
            </a:r>
            <a:r>
              <a:rPr lang="en-US" sz="1200" kern="0" dirty="0">
                <a:latin typeface="Arial" pitchFamily="34" charset="0"/>
                <a:cs typeface="Arial" pitchFamily="34" charset="0"/>
              </a:rPr>
              <a:t> </a:t>
            </a:r>
            <a:r>
              <a:rPr lang="en-US" sz="1200" kern="0" dirty="0" err="1">
                <a:latin typeface="Arial" pitchFamily="34" charset="0"/>
                <a:cs typeface="Arial" pitchFamily="34" charset="0"/>
              </a:rPr>
              <a:t>pembekal</a:t>
            </a:r>
            <a:r>
              <a:rPr lang="en-US" sz="1200" kern="0" dirty="0">
                <a:latin typeface="Arial" pitchFamily="34" charset="0"/>
                <a:cs typeface="Arial" pitchFamily="34" charset="0"/>
              </a:rPr>
              <a:t> </a:t>
            </a:r>
            <a:r>
              <a:rPr lang="en-US" sz="1200" kern="0" dirty="0" err="1" smtClean="0">
                <a:latin typeface="Arial" pitchFamily="34" charset="0"/>
                <a:cs typeface="Arial" pitchFamily="34" charset="0"/>
              </a:rPr>
              <a:t>layak</a:t>
            </a:r>
            <a:endParaRPr lang="en-US" sz="1200" kern="0" dirty="0">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err="1" smtClean="0">
                <a:latin typeface="Arial" pitchFamily="34" charset="0"/>
                <a:cs typeface="Arial" pitchFamily="34" charset="0"/>
              </a:rPr>
              <a:t>Pembekal</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boleh</a:t>
            </a:r>
            <a:r>
              <a:rPr lang="en-US" sz="1200" kern="0" dirty="0" smtClean="0">
                <a:latin typeface="Arial" pitchFamily="34" charset="0"/>
                <a:cs typeface="Arial" pitchFamily="34" charset="0"/>
              </a:rPr>
              <a:t> </a:t>
            </a:r>
            <a:r>
              <a:rPr lang="en-US" sz="1200" kern="0" dirty="0">
                <a:latin typeface="Arial" pitchFamily="34" charset="0"/>
                <a:cs typeface="Arial" pitchFamily="34" charset="0"/>
              </a:rPr>
              <a:t>m</a:t>
            </a:r>
            <a:r>
              <a:rPr kumimoji="0" lang="en-US" sz="1200" b="0" i="0" u="none" strike="noStrike" kern="0" cap="none" spc="0" normalizeH="0" baseline="0" noProof="0" dirty="0" err="1" smtClean="0">
                <a:ln>
                  <a:noFill/>
                </a:ln>
                <a:effectLst/>
                <a:uLnTx/>
                <a:uFillTx/>
                <a:latin typeface="Arial" pitchFamily="34" charset="0"/>
                <a:cs typeface="Arial" pitchFamily="34" charset="0"/>
              </a:rPr>
              <a:t>emaklum</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akan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kehadiran</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24" name="Rounded Rectangle 23"/>
          <p:cNvSpPr/>
          <p:nvPr/>
        </p:nvSpPr>
        <p:spPr bwMode="auto">
          <a:xfrm>
            <a:off x="5215974" y="2530549"/>
            <a:ext cx="2120512" cy="2402958"/>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algn="ctr" defTabSz="914400" eaLnBrk="1" fontAlgn="auto" latinLnBrk="0" hangingPunct="1">
              <a:lnSpc>
                <a:spcPct val="100000"/>
              </a:lnSpc>
              <a:spcBef>
                <a:spcPts val="0"/>
              </a:spcBef>
              <a:spcAft>
                <a:spcPts val="0"/>
              </a:spcAft>
              <a:buClrTx/>
              <a:buSzTx/>
              <a:tabLst/>
              <a:defRPr/>
            </a:pPr>
            <a:r>
              <a:rPr kumimoji="0" lang="en-US" sz="1200" b="0" i="0" u="none" strike="noStrike" kern="0" cap="none" spc="0" normalizeH="0" noProof="0" dirty="0">
                <a:ln>
                  <a:noFill/>
                </a:ln>
                <a:effectLst/>
                <a:uLnTx/>
                <a:uFillTx/>
                <a:latin typeface="Arial" pitchFamily="34" charset="0"/>
                <a:cs typeface="Arial" pitchFamily="34" charset="0"/>
              </a:rPr>
              <a:t>    </a:t>
            </a:r>
            <a:r>
              <a:rPr kumimoji="0" lang="en-US" sz="1200" b="1" i="0" u="sng" strike="noStrike" kern="0" cap="none" spc="0" normalizeH="0" noProof="0" dirty="0" err="1">
                <a:ln>
                  <a:noFill/>
                </a:ln>
                <a:effectLst/>
                <a:uLnTx/>
                <a:uFillTx/>
                <a:latin typeface="Arial" pitchFamily="34" charset="0"/>
                <a:cs typeface="Arial" pitchFamily="34" charset="0"/>
              </a:rPr>
              <a:t>Urusetia</a:t>
            </a:r>
            <a:r>
              <a:rPr kumimoji="0" lang="en-US" sz="1200" b="1" i="0" u="sng" strike="noStrike" kern="0" cap="none" spc="0" normalizeH="0" noProof="0" dirty="0">
                <a:ln>
                  <a:noFill/>
                </a:ln>
                <a:effectLst/>
                <a:uLnTx/>
                <a:uFillTx/>
                <a:latin typeface="Arial" pitchFamily="34" charset="0"/>
                <a:cs typeface="Arial" pitchFamily="34" charset="0"/>
              </a:rPr>
              <a:t>/Pen. </a:t>
            </a:r>
            <a:r>
              <a:rPr kumimoji="0" lang="en-US" sz="1200" b="1" i="0" u="sng" strike="noStrike" kern="0" cap="none" spc="0" normalizeH="0" noProof="0" dirty="0" err="1" smtClean="0">
                <a:ln>
                  <a:noFill/>
                </a:ln>
                <a:effectLst/>
                <a:uLnTx/>
                <a:uFillTx/>
                <a:latin typeface="Arial" pitchFamily="34" charset="0"/>
                <a:cs typeface="Arial" pitchFamily="34" charset="0"/>
              </a:rPr>
              <a:t>Urusetia</a:t>
            </a:r>
            <a:r>
              <a:rPr kumimoji="0" lang="en-US" sz="1200" b="1" i="0" u="sng" strike="noStrike" kern="0" cap="none" spc="0" normalizeH="0" noProof="0" dirty="0" smtClean="0">
                <a:ln>
                  <a:noFill/>
                </a:ln>
                <a:effectLst/>
                <a:uLnTx/>
                <a:uFillTx/>
                <a:latin typeface="Arial" pitchFamily="34" charset="0"/>
                <a:cs typeface="Arial" pitchFamily="34" charset="0"/>
              </a:rPr>
              <a:t> (</a:t>
            </a:r>
            <a:r>
              <a:rPr kumimoji="0" lang="en-US" sz="1200" b="1" i="0" u="sng" strike="noStrike" kern="0" cap="none" spc="0" normalizeH="0" noProof="0" dirty="0" err="1" smtClean="0">
                <a:ln>
                  <a:noFill/>
                </a:ln>
                <a:effectLst/>
                <a:uLnTx/>
                <a:uFillTx/>
                <a:latin typeface="Arial" pitchFamily="34" charset="0"/>
                <a:cs typeface="Arial" pitchFamily="34" charset="0"/>
              </a:rPr>
              <a:t>hari</a:t>
            </a:r>
            <a:r>
              <a:rPr kumimoji="0" lang="en-US" sz="1200" b="1" i="0" u="sng" strike="noStrike" kern="0" cap="none" spc="0" normalizeH="0" noProof="0" dirty="0" smtClean="0">
                <a:ln>
                  <a:noFill/>
                </a:ln>
                <a:effectLst/>
                <a:uLnTx/>
                <a:uFillTx/>
                <a:latin typeface="Arial" pitchFamily="34" charset="0"/>
                <a:cs typeface="Arial" pitchFamily="34" charset="0"/>
              </a:rPr>
              <a:t> </a:t>
            </a:r>
            <a:r>
              <a:rPr kumimoji="0" lang="en-US" sz="1200" b="1" i="0" u="sng" strike="noStrike" kern="0" cap="none" spc="0" normalizeH="0" noProof="0" dirty="0" err="1" smtClean="0">
                <a:ln>
                  <a:noFill/>
                </a:ln>
                <a:effectLst/>
                <a:uLnTx/>
                <a:uFillTx/>
                <a:latin typeface="Arial" pitchFamily="34" charset="0"/>
                <a:cs typeface="Arial" pitchFamily="34" charset="0"/>
              </a:rPr>
              <a:t>taklimat</a:t>
            </a:r>
            <a:r>
              <a:rPr kumimoji="0" lang="en-US" sz="1200" b="1" i="0" u="sng" strike="noStrike" kern="0" cap="none" spc="0" normalizeH="0" noProof="0" dirty="0" smtClean="0">
                <a:ln>
                  <a:noFill/>
                </a:ln>
                <a:effectLst/>
                <a:uLnTx/>
                <a:uFillTx/>
                <a:latin typeface="Arial" pitchFamily="34" charset="0"/>
                <a:cs typeface="Arial" pitchFamily="34" charset="0"/>
              </a:rPr>
              <a:t> /</a:t>
            </a:r>
            <a:r>
              <a:rPr kumimoji="0" lang="en-US" sz="1200" b="1" i="0" u="sng" strike="noStrike" kern="0" cap="none" spc="0" normalizeH="0" noProof="0" dirty="0" err="1" smtClean="0">
                <a:ln>
                  <a:noFill/>
                </a:ln>
                <a:effectLst/>
                <a:uLnTx/>
                <a:uFillTx/>
                <a:latin typeface="Arial" pitchFamily="34" charset="0"/>
                <a:cs typeface="Arial" pitchFamily="34" charset="0"/>
              </a:rPr>
              <a:t>lawatan</a:t>
            </a:r>
            <a:r>
              <a:rPr kumimoji="0" lang="en-US" sz="1200" b="1" i="0" u="sng" strike="noStrike" kern="0" cap="none" spc="0" normalizeH="0" noProof="0" dirty="0" smtClean="0">
                <a:ln>
                  <a:noFill/>
                </a:ln>
                <a:effectLst/>
                <a:uLnTx/>
                <a:uFillTx/>
                <a:latin typeface="Arial" pitchFamily="34" charset="0"/>
                <a:cs typeface="Arial" pitchFamily="34" charset="0"/>
              </a:rPr>
              <a:t> </a:t>
            </a:r>
            <a:r>
              <a:rPr kumimoji="0" lang="en-US" sz="1200" b="1" i="0" u="sng" strike="noStrike" kern="0" cap="none" spc="0" normalizeH="0" noProof="0" dirty="0" err="1" smtClean="0">
                <a:ln>
                  <a:noFill/>
                </a:ln>
                <a:effectLst/>
                <a:uLnTx/>
                <a:uFillTx/>
                <a:latin typeface="Arial" pitchFamily="34" charset="0"/>
                <a:cs typeface="Arial" pitchFamily="34" charset="0"/>
              </a:rPr>
              <a:t>tapak</a:t>
            </a:r>
            <a:r>
              <a:rPr kumimoji="0" lang="en-US" sz="1200" b="1" i="0" u="sng" strike="noStrike" kern="0" cap="none" spc="0" normalizeH="0" noProof="0" dirty="0" smtClean="0">
                <a:ln>
                  <a:noFill/>
                </a:ln>
                <a:effectLst/>
                <a:uLnTx/>
                <a:uFillTx/>
                <a:latin typeface="Arial" pitchFamily="34" charset="0"/>
                <a:cs typeface="Arial" pitchFamily="34" charset="0"/>
              </a:rPr>
              <a:t>)</a:t>
            </a:r>
            <a:endParaRPr lang="en-US" sz="1200" kern="0" dirty="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noProof="0" dirty="0">
              <a:ln>
                <a:noFill/>
              </a:ln>
              <a:effectLst/>
              <a:uLnTx/>
              <a:uFillTx/>
              <a:latin typeface="Arial" pitchFamily="34" charset="0"/>
              <a:cs typeface="Arial" pitchFamily="34" charset="0"/>
            </a:endParaRPr>
          </a:p>
          <a:p>
            <a:pPr marL="169863" lvl="0" indent="-169863">
              <a:buFont typeface="Arial" pitchFamily="34" charset="0"/>
              <a:buChar char="•"/>
              <a:defRPr/>
            </a:pPr>
            <a:r>
              <a:rPr lang="en-US" sz="1200" kern="0" dirty="0" err="1">
                <a:latin typeface="Arial" panose="020B0604020202020204" pitchFamily="34" charset="0"/>
                <a:cs typeface="Arial" panose="020B0604020202020204" pitchFamily="34" charset="0"/>
              </a:rPr>
              <a:t>Sesi</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taklimat</a:t>
            </a:r>
            <a:r>
              <a:rPr lang="en-US" sz="1200" kern="0" dirty="0">
                <a:latin typeface="Arial" panose="020B0604020202020204" pitchFamily="34" charset="0"/>
                <a:cs typeface="Arial" panose="020B0604020202020204" pitchFamily="34" charset="0"/>
              </a:rPr>
              <a:t>/</a:t>
            </a:r>
            <a:r>
              <a:rPr lang="en-US" sz="1200" kern="0" dirty="0" err="1">
                <a:latin typeface="Arial" panose="020B0604020202020204" pitchFamily="34" charset="0"/>
                <a:cs typeface="Arial" panose="020B0604020202020204" pitchFamily="34" charset="0"/>
              </a:rPr>
              <a:t>lawatan</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tapak</a:t>
            </a:r>
            <a:r>
              <a:rPr lang="en-US" sz="1200" kern="0" dirty="0">
                <a:latin typeface="Arial" panose="020B0604020202020204" pitchFamily="34" charset="0"/>
                <a:cs typeface="Arial" panose="020B0604020202020204" pitchFamily="34" charset="0"/>
              </a:rPr>
              <a:t> </a:t>
            </a:r>
            <a:endParaRPr lang="en-US" sz="1200" kern="0" dirty="0" smtClean="0">
              <a:latin typeface="Arial" panose="020B0604020202020204" pitchFamily="34" charset="0"/>
              <a:cs typeface="Arial" panose="020B0604020202020204" pitchFamily="34" charset="0"/>
            </a:endParaRPr>
          </a:p>
          <a:p>
            <a:pPr marL="169863" lvl="0" indent="-169863">
              <a:buFont typeface="Arial" pitchFamily="34" charset="0"/>
              <a:buChar char="•"/>
              <a:defRPr/>
            </a:pPr>
            <a:r>
              <a:rPr lang="en-US" sz="1200" kern="0" dirty="0" err="1" smtClean="0">
                <a:latin typeface="Arial" pitchFamily="34" charset="0"/>
                <a:cs typeface="Arial" pitchFamily="34" charset="0"/>
              </a:rPr>
              <a:t>Mengunci</a:t>
            </a:r>
            <a:r>
              <a:rPr lang="en-US" sz="1200" kern="0" dirty="0" smtClean="0">
                <a:latin typeface="Arial" pitchFamily="34" charset="0"/>
                <a:cs typeface="Arial" pitchFamily="34" charset="0"/>
              </a:rPr>
              <a:t> </a:t>
            </a:r>
            <a:r>
              <a:rPr lang="en-US" sz="1200" kern="0" dirty="0" err="1">
                <a:latin typeface="Arial" pitchFamily="34" charset="0"/>
                <a:cs typeface="Arial" pitchFamily="34" charset="0"/>
              </a:rPr>
              <a:t>masuk</a:t>
            </a:r>
            <a:r>
              <a:rPr lang="en-US" sz="1200" kern="0" dirty="0">
                <a:latin typeface="Arial" pitchFamily="34" charset="0"/>
                <a:cs typeface="Arial" pitchFamily="34" charset="0"/>
              </a:rPr>
              <a:t>  </a:t>
            </a:r>
            <a:r>
              <a:rPr lang="en-US" sz="1200" kern="0" dirty="0" err="1">
                <a:latin typeface="Arial" pitchFamily="34" charset="0"/>
                <a:cs typeface="Arial" pitchFamily="34" charset="0"/>
              </a:rPr>
              <a:t>kehadiran</a:t>
            </a:r>
            <a:r>
              <a:rPr lang="en-US" sz="1200" kern="0" dirty="0">
                <a:latin typeface="Arial" pitchFamily="34" charset="0"/>
                <a:cs typeface="Arial" pitchFamily="34" charset="0"/>
              </a:rPr>
              <a:t> </a:t>
            </a:r>
            <a:r>
              <a:rPr lang="en-US" sz="1200" kern="0" dirty="0" err="1">
                <a:latin typeface="Arial" pitchFamily="34" charset="0"/>
                <a:cs typeface="Arial" pitchFamily="34" charset="0"/>
              </a:rPr>
              <a:t>pembekal</a:t>
            </a:r>
            <a:r>
              <a:rPr lang="en-US" sz="1200" kern="0" dirty="0">
                <a:latin typeface="Arial" pitchFamily="34" charset="0"/>
                <a:cs typeface="Arial" pitchFamily="34" charset="0"/>
              </a:rPr>
              <a:t> </a:t>
            </a:r>
            <a:r>
              <a:rPr lang="en-US" sz="1200" kern="0" dirty="0" err="1">
                <a:latin typeface="Arial" pitchFamily="34" charset="0"/>
                <a:cs typeface="Arial" pitchFamily="34" charset="0"/>
              </a:rPr>
              <a:t>ke</a:t>
            </a:r>
            <a:r>
              <a:rPr lang="en-US" sz="1200" kern="0" dirty="0">
                <a:latin typeface="Arial" pitchFamily="34" charset="0"/>
                <a:cs typeface="Arial" pitchFamily="34" charset="0"/>
              </a:rPr>
              <a:t> </a:t>
            </a:r>
            <a:r>
              <a:rPr lang="en-US" sz="1200" kern="0" dirty="0" err="1">
                <a:latin typeface="Arial" pitchFamily="34" charset="0"/>
                <a:cs typeface="Arial" pitchFamily="34" charset="0"/>
              </a:rPr>
              <a:t>sistem</a:t>
            </a:r>
            <a:endParaRPr lang="en-US" sz="1200" kern="0" dirty="0">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endParaRPr lang="en-US" sz="1200" kern="0" dirty="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r>
              <a:rPr lang="en-US" sz="1200" kern="0" dirty="0">
                <a:latin typeface="Arial" pitchFamily="34" charset="0"/>
                <a:cs typeface="Arial" pitchFamily="34" charset="0"/>
              </a:rPr>
              <a:t>       </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39" name="Rounded Rectangle 38">
            <a:hlinkClick r:id="" action="ppaction://noaction"/>
          </p:cNvPr>
          <p:cNvSpPr/>
          <p:nvPr/>
        </p:nvSpPr>
        <p:spPr bwMode="auto">
          <a:xfrm>
            <a:off x="10159999" y="2530549"/>
            <a:ext cx="1865424" cy="2402957"/>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1000"/>
              </a:spcAft>
              <a:buClrTx/>
              <a:buSzTx/>
              <a:buFontTx/>
              <a:buNone/>
              <a:tabLst/>
              <a:defRPr/>
            </a:pPr>
            <a:r>
              <a:rPr kumimoji="0" lang="en-US" sz="1200" b="1" i="0" u="sng" strike="noStrike" kern="0" cap="none" spc="0" normalizeH="0" baseline="0" noProof="0" dirty="0" err="1" smtClean="0">
                <a:ln>
                  <a:noFill/>
                </a:ln>
                <a:effectLst/>
                <a:uLnTx/>
                <a:uFillTx/>
                <a:latin typeface="Arial" pitchFamily="34" charset="0"/>
                <a:cs typeface="Arial" pitchFamily="34" charset="0"/>
              </a:rPr>
              <a:t>Pembekal</a:t>
            </a:r>
            <a:endParaRPr kumimoji="0" lang="en-US" sz="1200" b="1" i="0" u="sng" strike="noStrike" kern="0" cap="none" spc="0" normalizeH="0" baseline="0" noProof="0" dirty="0" smtClean="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1000"/>
              </a:spcAft>
              <a:buClrTx/>
              <a:buSzTx/>
              <a:buFontTx/>
              <a:buNone/>
              <a:tabLst/>
              <a:defRPr/>
            </a:pPr>
            <a:endParaRPr kumimoji="0" lang="en-US" sz="1200" b="1" i="0" u="sng" strike="noStrike" kern="0" cap="none" spc="0" normalizeH="0" baseline="0" noProof="0" dirty="0" smtClean="0">
              <a:ln>
                <a:noFill/>
              </a:ln>
              <a:effectLst/>
              <a:uLnTx/>
              <a:uFillTx/>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Menyedia</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lang="en-US" sz="1200" kern="0" dirty="0" smtClean="0">
                <a:latin typeface="Arial" pitchFamily="34" charset="0"/>
                <a:cs typeface="Arial" pitchFamily="34" charset="0"/>
              </a:rPr>
              <a:t>m</a:t>
            </a:r>
            <a:r>
              <a:rPr kumimoji="0" lang="en-US" sz="1200" b="0" i="0" u="none" strike="noStrike" kern="0" cap="none" spc="0" normalizeH="0" baseline="0" noProof="0" dirty="0" err="1" smtClean="0">
                <a:ln>
                  <a:noFill/>
                </a:ln>
                <a:effectLst/>
                <a:uLnTx/>
                <a:uFillTx/>
                <a:latin typeface="Arial" pitchFamily="34" charset="0"/>
                <a:cs typeface="Arial" pitchFamily="34" charset="0"/>
              </a:rPr>
              <a:t>engunci</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masuk</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Cadangan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Tawaran</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66" name="Rounded Rectangle 65"/>
          <p:cNvSpPr/>
          <p:nvPr/>
        </p:nvSpPr>
        <p:spPr bwMode="auto">
          <a:xfrm>
            <a:off x="7661436" y="2530549"/>
            <a:ext cx="2131181" cy="2402957"/>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algn="ctr" defTabSz="914400" eaLnBrk="1" fontAlgn="auto" latinLnBrk="0" hangingPunct="1">
              <a:lnSpc>
                <a:spcPct val="100000"/>
              </a:lnSpc>
              <a:spcBef>
                <a:spcPts val="0"/>
              </a:spcBef>
              <a:spcAft>
                <a:spcPts val="0"/>
              </a:spcAft>
              <a:buClrTx/>
              <a:buSzTx/>
              <a:tabLst/>
              <a:defRPr/>
            </a:pPr>
            <a:r>
              <a:rPr lang="en-US" sz="1200" b="1" u="sng" kern="0" dirty="0" err="1">
                <a:latin typeface="Arial" pitchFamily="34" charset="0"/>
                <a:cs typeface="Arial" pitchFamily="34" charset="0"/>
              </a:rPr>
              <a:t>Penyerahan</a:t>
            </a:r>
            <a:r>
              <a:rPr lang="en-US" sz="1200" b="1" u="sng" kern="0" dirty="0">
                <a:latin typeface="Arial" pitchFamily="34" charset="0"/>
                <a:cs typeface="Arial" pitchFamily="34" charset="0"/>
              </a:rPr>
              <a:t> </a:t>
            </a:r>
            <a:r>
              <a:rPr lang="en-US" sz="1200" b="1" u="sng" kern="0" dirty="0" err="1">
                <a:latin typeface="Arial" pitchFamily="34" charset="0"/>
                <a:cs typeface="Arial" pitchFamily="34" charset="0"/>
              </a:rPr>
              <a:t>Dokumen</a:t>
            </a:r>
            <a:r>
              <a:rPr lang="en-US" sz="1200" b="1" u="sng" kern="0" dirty="0">
                <a:latin typeface="Arial" pitchFamily="34" charset="0"/>
                <a:cs typeface="Arial" pitchFamily="34" charset="0"/>
              </a:rPr>
              <a:t> </a:t>
            </a:r>
            <a:r>
              <a:rPr lang="en-US" sz="1200" b="1" kern="0" dirty="0">
                <a:latin typeface="Arial" pitchFamily="34" charset="0"/>
                <a:cs typeface="Arial" pitchFamily="34" charset="0"/>
              </a:rPr>
              <a:t>              (</a:t>
            </a:r>
            <a:r>
              <a:rPr lang="en-US" sz="1200" b="1" kern="0" dirty="0" err="1">
                <a:latin typeface="Arial" pitchFamily="34" charset="0"/>
                <a:cs typeface="Arial" pitchFamily="34" charset="0"/>
              </a:rPr>
              <a:t>Sistem</a:t>
            </a:r>
            <a:r>
              <a:rPr lang="en-US" sz="1200" b="1" kern="0" dirty="0" smtClean="0">
                <a:latin typeface="Arial" pitchFamily="34" charset="0"/>
                <a:cs typeface="Arial" pitchFamily="34" charset="0"/>
              </a:rPr>
              <a:t>)</a:t>
            </a:r>
          </a:p>
          <a:p>
            <a:pPr marR="0" lvl="0" defTabSz="914400" eaLnBrk="1" fontAlgn="auto" latinLnBrk="0" hangingPunct="1">
              <a:lnSpc>
                <a:spcPct val="100000"/>
              </a:lnSpc>
              <a:spcBef>
                <a:spcPts val="0"/>
              </a:spcBef>
              <a:spcAft>
                <a:spcPts val="0"/>
              </a:spcAft>
              <a:buClrTx/>
              <a:buSzTx/>
              <a:tabLst/>
              <a:defRPr/>
            </a:pPr>
            <a:endParaRPr lang="en-US" sz="1200" kern="0" dirty="0" smtClean="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smtClean="0">
                <a:latin typeface="Arial" pitchFamily="34" charset="0"/>
                <a:cs typeface="Arial" pitchFamily="34" charset="0"/>
              </a:rPr>
              <a:t>Menyerah</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Dokumen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Tawaran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kepada</a:t>
            </a:r>
            <a:r>
              <a:rPr lang="en-US" sz="1200" kern="0" dirty="0" smtClean="0">
                <a:latin typeface="Arial" pitchFamily="34" charset="0"/>
                <a:cs typeface="Arial" pitchFamily="34" charset="0"/>
              </a:rPr>
              <a:t> </a:t>
            </a:r>
            <a:r>
              <a:rPr lang="en-US" sz="1200" kern="0" dirty="0" err="1">
                <a:latin typeface="Arial" pitchFamily="34" charset="0"/>
                <a:cs typeface="Arial" pitchFamily="34" charset="0"/>
              </a:rPr>
              <a:t>pembekal</a:t>
            </a:r>
            <a:r>
              <a:rPr lang="en-US" sz="1200" kern="0" dirty="0">
                <a:latin typeface="Arial" pitchFamily="34" charset="0"/>
                <a:cs typeface="Arial" pitchFamily="34" charset="0"/>
              </a:rPr>
              <a:t> yang </a:t>
            </a:r>
            <a:r>
              <a:rPr lang="en-US" sz="1200" kern="0" dirty="0" err="1" smtClean="0">
                <a:latin typeface="Arial" pitchFamily="34" charset="0"/>
                <a:cs typeface="Arial" pitchFamily="34" charset="0"/>
              </a:rPr>
              <a:t>layak</a:t>
            </a:r>
            <a:endParaRPr lang="en-US" sz="1200" kern="0" dirty="0">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smtClean="0">
                <a:latin typeface="Arial" pitchFamily="34" charset="0"/>
                <a:cs typeface="Arial" pitchFamily="34" charset="0"/>
              </a:rPr>
              <a:t>Jika</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ada</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taklimat</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lawatan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tapak</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penyerahan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dokumen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berdasarkan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senarai</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kehadiran</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cxnSp>
        <p:nvCxnSpPr>
          <p:cNvPr id="95" name="Straight Arrow Connector 94"/>
          <p:cNvCxnSpPr/>
          <p:nvPr/>
        </p:nvCxnSpPr>
        <p:spPr>
          <a:xfrm>
            <a:off x="11139264" y="4960696"/>
            <a:ext cx="0" cy="677254"/>
          </a:xfrm>
          <a:prstGeom prst="straightConnector1">
            <a:avLst/>
          </a:prstGeom>
          <a:noFill/>
          <a:ln w="28575" cap="flat" cmpd="sng" algn="ctr">
            <a:solidFill>
              <a:srgbClr val="FF0000"/>
            </a:solidFill>
            <a:prstDash val="solid"/>
            <a:tailEnd type="arrow"/>
          </a:ln>
          <a:effectLst/>
        </p:spPr>
      </p:cxnSp>
      <p:sp>
        <p:nvSpPr>
          <p:cNvPr id="97" name="Pentagon 96"/>
          <p:cNvSpPr/>
          <p:nvPr/>
        </p:nvSpPr>
        <p:spPr>
          <a:xfrm>
            <a:off x="10390344" y="5637950"/>
            <a:ext cx="1777241" cy="44132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a:latin typeface="Arial" pitchFamily="34" charset="0"/>
                <a:cs typeface="Arial" pitchFamily="34" charset="0"/>
              </a:rPr>
              <a:t>p</a:t>
            </a:r>
            <a:r>
              <a:rPr kumimoji="0" lang="en-US" sz="1200" b="1" i="1" u="none" strike="noStrike" kern="0" cap="none" spc="0" normalizeH="0" baseline="0" noProof="0" dirty="0" err="1" smtClean="0">
                <a:ln>
                  <a:noFill/>
                </a:ln>
                <a:effectLst/>
                <a:uLnTx/>
                <a:uFillTx/>
                <a:latin typeface="Arial" pitchFamily="34" charset="0"/>
                <a:cs typeface="Arial" pitchFamily="34" charset="0"/>
              </a:rPr>
              <a:t>enutupan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iklan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penilaian</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sp>
        <p:nvSpPr>
          <p:cNvPr id="32" name="Rectangle 31"/>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PENGIKLANAN SEBUT HARGA/TENDER</a:t>
            </a:r>
            <a:endParaRPr lang="en-US" b="1" dirty="0">
              <a:solidFill>
                <a:schemeClr val="tx1"/>
              </a:solidFill>
            </a:endParaRPr>
          </a:p>
        </p:txBody>
      </p:sp>
      <p:sp>
        <p:nvSpPr>
          <p:cNvPr id="37" name="Rounded Rectangle 36"/>
          <p:cNvSpPr/>
          <p:nvPr/>
        </p:nvSpPr>
        <p:spPr bwMode="auto">
          <a:xfrm>
            <a:off x="241770" y="1588798"/>
            <a:ext cx="2118206" cy="1143776"/>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algn="ctr" defTabSz="914400" eaLnBrk="1" fontAlgn="auto" latinLnBrk="0" hangingPunct="1">
              <a:lnSpc>
                <a:spcPct val="100000"/>
              </a:lnSpc>
              <a:spcBef>
                <a:spcPts val="0"/>
              </a:spcBef>
              <a:spcAft>
                <a:spcPts val="0"/>
              </a:spcAft>
              <a:buClrTx/>
              <a:buSzTx/>
              <a:tabLst/>
              <a:defRPr/>
            </a:pP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1" i="0" u="sng" strike="noStrike" kern="0" cap="none" spc="0" normalizeH="0" baseline="0" noProof="0" dirty="0" err="1" smtClean="0">
                <a:ln>
                  <a:noFill/>
                </a:ln>
                <a:effectLst/>
                <a:uLnTx/>
                <a:uFillTx/>
                <a:latin typeface="Arial" pitchFamily="34" charset="0"/>
                <a:cs typeface="Arial" pitchFamily="34" charset="0"/>
              </a:rPr>
              <a:t>Pelulus</a:t>
            </a:r>
            <a:r>
              <a:rPr kumimoji="0" lang="en-US" sz="1200" b="1" i="0" u="sng" strike="noStrike" kern="0" cap="none" spc="0" normalizeH="0" baseline="0" noProof="0" dirty="0" smtClean="0">
                <a:ln>
                  <a:noFill/>
                </a:ln>
                <a:effectLst/>
                <a:uLnTx/>
                <a:uFillTx/>
                <a:latin typeface="Arial" pitchFamily="34" charset="0"/>
                <a:cs typeface="Arial" pitchFamily="34" charset="0"/>
              </a:rPr>
              <a:t> </a:t>
            </a:r>
            <a:r>
              <a:rPr kumimoji="0" lang="en-US" sz="1200" b="1" i="0" u="sng" strike="noStrike" kern="0" cap="none" spc="0" normalizeH="0" baseline="0" noProof="0" dirty="0" err="1" smtClean="0">
                <a:ln>
                  <a:noFill/>
                </a:ln>
                <a:effectLst/>
                <a:uLnTx/>
                <a:uFillTx/>
                <a:latin typeface="Arial" pitchFamily="34" charset="0"/>
                <a:cs typeface="Arial" pitchFamily="34" charset="0"/>
              </a:rPr>
              <a:t>Iklan</a:t>
            </a:r>
            <a:endParaRPr kumimoji="0" lang="en-US" sz="1200" b="1" i="0" u="sng" strike="noStrike" kern="0" cap="none" spc="0" normalizeH="0" baseline="0" noProof="0" dirty="0" smtClean="0">
              <a:ln>
                <a:noFill/>
              </a:ln>
              <a:effectLst/>
              <a:uLnTx/>
              <a:uFillTx/>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smtClean="0">
              <a:ln>
                <a:noFill/>
              </a:ln>
              <a:effectLst/>
              <a:uLnTx/>
              <a:uFillTx/>
              <a:latin typeface="Arial" pitchFamily="34" charset="0"/>
              <a:cs typeface="Arial" pitchFamily="34" charset="0"/>
            </a:endParaRPr>
          </a:p>
          <a:p>
            <a:pPr marL="169863" lvl="0" indent="-169863">
              <a:buFont typeface="Arial" pitchFamily="34" charset="0"/>
              <a:buChar char="•"/>
              <a:defRPr/>
            </a:pPr>
            <a:r>
              <a:rPr lang="en-US" sz="1200" kern="0" dirty="0" err="1" smtClean="0">
                <a:latin typeface="Arial" pitchFamily="34" charset="0"/>
                <a:cs typeface="Arial" pitchFamily="34" charset="0"/>
              </a:rPr>
              <a:t>Melulus</a:t>
            </a:r>
            <a:r>
              <a:rPr lang="en-US" sz="1200" kern="0" dirty="0" smtClean="0">
                <a:latin typeface="Arial" pitchFamily="34" charset="0"/>
                <a:cs typeface="Arial" pitchFamily="34" charset="0"/>
              </a:rPr>
              <a:t> </a:t>
            </a:r>
            <a:r>
              <a:rPr lang="en-US" sz="1200" kern="0" dirty="0" err="1">
                <a:latin typeface="Arial" pitchFamily="34" charset="0"/>
                <a:cs typeface="Arial" pitchFamily="34" charset="0"/>
              </a:rPr>
              <a:t>pengiklanan</a:t>
            </a:r>
            <a:r>
              <a:rPr lang="en-US" sz="1200" kern="0" dirty="0">
                <a:latin typeface="Arial" pitchFamily="34" charset="0"/>
                <a:cs typeface="Arial" pitchFamily="34" charset="0"/>
              </a:rPr>
              <a:t> </a:t>
            </a:r>
            <a:r>
              <a:rPr lang="en-US" sz="1200" kern="0" dirty="0" err="1">
                <a:latin typeface="Arial" pitchFamily="34" charset="0"/>
                <a:cs typeface="Arial" pitchFamily="34" charset="0"/>
              </a:rPr>
              <a:t>Sebut</a:t>
            </a:r>
            <a:r>
              <a:rPr lang="en-US" sz="1200" kern="0" dirty="0">
                <a:latin typeface="Arial" pitchFamily="34" charset="0"/>
                <a:cs typeface="Arial" pitchFamily="34" charset="0"/>
              </a:rPr>
              <a:t> </a:t>
            </a:r>
            <a:r>
              <a:rPr lang="en-US" sz="1200" kern="0" dirty="0" err="1">
                <a:latin typeface="Arial" pitchFamily="34" charset="0"/>
                <a:cs typeface="Arial" pitchFamily="34" charset="0"/>
              </a:rPr>
              <a:t>harga</a:t>
            </a:r>
            <a:r>
              <a:rPr lang="en-US" sz="1200" kern="0" dirty="0">
                <a:latin typeface="Arial" pitchFamily="34" charset="0"/>
                <a:cs typeface="Arial" pitchFamily="34" charset="0"/>
              </a:rPr>
              <a:t>/Tender </a:t>
            </a:r>
          </a:p>
        </p:txBody>
      </p:sp>
      <p:sp>
        <p:nvSpPr>
          <p:cNvPr id="42" name="Pentagon 41"/>
          <p:cNvSpPr/>
          <p:nvPr/>
        </p:nvSpPr>
        <p:spPr>
          <a:xfrm rot="5400000">
            <a:off x="929009" y="261841"/>
            <a:ext cx="611207" cy="1469761"/>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smtClean="0">
                <a:ln>
                  <a:noFill/>
                </a:ln>
                <a:effectLst/>
                <a:uLnTx/>
                <a:uFillTx/>
                <a:latin typeface="Arial" pitchFamily="34" charset="0"/>
                <a:cs typeface="Arial" pitchFamily="34" charset="0"/>
              </a:rPr>
              <a:t>pengiklanan</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cxnSp>
        <p:nvCxnSpPr>
          <p:cNvPr id="51" name="Straight Arrow Connector 50"/>
          <p:cNvCxnSpPr>
            <a:endCxn id="4" idx="0"/>
          </p:cNvCxnSpPr>
          <p:nvPr/>
        </p:nvCxnSpPr>
        <p:spPr>
          <a:xfrm>
            <a:off x="1300360" y="2732574"/>
            <a:ext cx="115" cy="339347"/>
          </a:xfrm>
          <a:prstGeom prst="straightConnector1">
            <a:avLst/>
          </a:prstGeom>
          <a:noFill/>
          <a:ln w="28575" cap="flat" cmpd="sng" algn="ctr">
            <a:solidFill>
              <a:srgbClr val="FF0000"/>
            </a:solidFill>
            <a:prstDash val="solid"/>
            <a:tailEnd type="arrow"/>
          </a:ln>
          <a:effectLst/>
        </p:spPr>
      </p:cxnSp>
      <p:cxnSp>
        <p:nvCxnSpPr>
          <p:cNvPr id="28" name="Straight Arrow Connector 27"/>
          <p:cNvCxnSpPr>
            <a:stCxn id="42" idx="3"/>
          </p:cNvCxnSpPr>
          <p:nvPr/>
        </p:nvCxnSpPr>
        <p:spPr>
          <a:xfrm>
            <a:off x="1234612" y="1302325"/>
            <a:ext cx="1" cy="2864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00360" y="4401879"/>
            <a:ext cx="513" cy="13822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endCxn id="66" idx="2"/>
          </p:cNvCxnSpPr>
          <p:nvPr/>
        </p:nvCxnSpPr>
        <p:spPr>
          <a:xfrm flipV="1">
            <a:off x="1311506" y="4933506"/>
            <a:ext cx="7415521" cy="850608"/>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2359976" y="3721394"/>
            <a:ext cx="318663" cy="1063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336486" y="3739115"/>
            <a:ext cx="349627" cy="106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9799740" y="3751077"/>
            <a:ext cx="349627" cy="106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252196" y="3444395"/>
            <a:ext cx="42644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i="1" kern="0" dirty="0" smtClean="0">
                <a:solidFill>
                  <a:prstClr val="black"/>
                </a:solidFill>
              </a:rPr>
              <a:t>YA</a:t>
            </a:r>
            <a:endParaRPr kumimoji="0" lang="en-US" sz="1200" b="1" i="1" u="none" strike="noStrike" kern="0" cap="none" spc="0" normalizeH="0" baseline="0" noProof="0" dirty="0">
              <a:ln>
                <a:noFill/>
              </a:ln>
              <a:solidFill>
                <a:prstClr val="black"/>
              </a:solidFill>
              <a:effectLst/>
              <a:uLnTx/>
              <a:uFillTx/>
            </a:endParaRPr>
          </a:p>
        </p:txBody>
      </p:sp>
      <p:sp>
        <p:nvSpPr>
          <p:cNvPr id="60" name="TextBox 59"/>
          <p:cNvSpPr txBox="1"/>
          <p:nvPr/>
        </p:nvSpPr>
        <p:spPr>
          <a:xfrm>
            <a:off x="1315072" y="4418620"/>
            <a:ext cx="83270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smtClean="0">
                <a:ln>
                  <a:noFill/>
                </a:ln>
                <a:solidFill>
                  <a:prstClr val="black"/>
                </a:solidFill>
                <a:effectLst/>
                <a:uLnTx/>
                <a:uFillTx/>
              </a:rPr>
              <a:t>TIDAK</a:t>
            </a:r>
            <a:endParaRPr kumimoji="0" lang="en-US" sz="1200" b="1" i="1" u="none" strike="noStrike" kern="0" cap="none" spc="0" normalizeH="0" baseline="0" noProof="0" dirty="0">
              <a:ln>
                <a:noFill/>
              </a:ln>
              <a:solidFill>
                <a:prstClr val="black"/>
              </a:solidFill>
              <a:effectLst/>
              <a:uLnTx/>
              <a:uFillTx/>
            </a:endParaRPr>
          </a:p>
        </p:txBody>
      </p:sp>
      <p:cxnSp>
        <p:nvCxnSpPr>
          <p:cNvPr id="68" name="Straight Arrow Connector 67"/>
          <p:cNvCxnSpPr/>
          <p:nvPr/>
        </p:nvCxnSpPr>
        <p:spPr>
          <a:xfrm flipV="1">
            <a:off x="4911077" y="3743760"/>
            <a:ext cx="318663" cy="1063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03433" y="1433753"/>
            <a:ext cx="9850036" cy="46455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116451"/>
      </p:ext>
    </p:extLst>
  </p:cSld>
  <p:clrMapOvr>
    <a:masterClrMapping/>
  </p:clrMapOvr>
  <p:transition spd="slow">
    <p:cove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6726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148031"/>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6" y="1101590"/>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03192" y="523086"/>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Notis</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Iklan</a:t>
            </a:r>
            <a:r>
              <a:rPr lang="en-US" sz="2000" b="1" dirty="0">
                <a:latin typeface="Arial" pitchFamily="34" charset="0"/>
                <a:ea typeface="Arial Unicode MS" panose="020B0604020202020204" pitchFamily="34" charset="-128"/>
                <a:cs typeface="Arial" pitchFamily="34" charset="0"/>
              </a:rPr>
              <a:t> Dan </a:t>
            </a:r>
            <a:r>
              <a:rPr lang="en-US" sz="2000" b="1" dirty="0" err="1">
                <a:latin typeface="Arial" pitchFamily="34" charset="0"/>
                <a:ea typeface="Arial Unicode MS" panose="020B0604020202020204" pitchFamily="34" charset="-128"/>
                <a:cs typeface="Arial" pitchFamily="34" charset="0"/>
              </a:rPr>
              <a:t>Pelawaan</a:t>
            </a:r>
            <a:endParaRPr lang="en-US" sz="2000" b="1" dirty="0">
              <a:latin typeface="Arial" pitchFamily="34" charset="0"/>
              <a:cs typeface="Arial" pitchFamily="34" charset="0"/>
            </a:endParaRPr>
          </a:p>
        </p:txBody>
      </p:sp>
      <p:sp>
        <p:nvSpPr>
          <p:cNvPr id="3" name="Rectangle 2"/>
          <p:cNvSpPr/>
          <p:nvPr/>
        </p:nvSpPr>
        <p:spPr>
          <a:xfrm>
            <a:off x="2033405" y="1277234"/>
            <a:ext cx="9750763" cy="5632311"/>
          </a:xfrm>
          <a:prstGeom prst="rect">
            <a:avLst/>
          </a:prstGeom>
        </p:spPr>
        <p:txBody>
          <a:bodyPr wrap="square">
            <a:spAutoFit/>
          </a:bodyPr>
          <a:lstStyle/>
          <a:p>
            <a:pPr marL="285750" indent="-285750">
              <a:buFont typeface="Wingdings" panose="05000000000000000000" pitchFamily="2" charset="2"/>
              <a:buChar char="§"/>
            </a:pPr>
            <a:r>
              <a:rPr lang="en-US" dirty="0" err="1">
                <a:latin typeface="Century Gothic" panose="020B0502020202020204" pitchFamily="34" charset="0"/>
              </a:rPr>
              <a:t>Notis</a:t>
            </a:r>
            <a:r>
              <a:rPr lang="en-US" dirty="0">
                <a:latin typeface="Century Gothic" panose="020B0502020202020204" pitchFamily="34" charset="0"/>
              </a:rPr>
              <a:t> </a:t>
            </a:r>
            <a:r>
              <a:rPr lang="en-US" dirty="0" err="1">
                <a:latin typeface="Century Gothic" panose="020B0502020202020204" pitchFamily="34" charset="0"/>
              </a:rPr>
              <a:t>iklan</a:t>
            </a:r>
            <a:r>
              <a:rPr lang="en-US" dirty="0">
                <a:latin typeface="Century Gothic" panose="020B0502020202020204" pitchFamily="34" charset="0"/>
              </a:rPr>
              <a:t> </a:t>
            </a:r>
            <a:r>
              <a:rPr lang="en-US" dirty="0" err="1">
                <a:latin typeface="Century Gothic" panose="020B0502020202020204" pitchFamily="34" charset="0"/>
              </a:rPr>
              <a:t>dipaparkan</a:t>
            </a:r>
            <a:r>
              <a:rPr lang="en-US" dirty="0">
                <a:latin typeface="Century Gothic" panose="020B0502020202020204" pitchFamily="34" charset="0"/>
              </a:rPr>
              <a:t> di </a:t>
            </a:r>
            <a:r>
              <a:rPr lang="en-US" dirty="0" smtClean="0">
                <a:latin typeface="Century Gothic" panose="020B0502020202020204" pitchFamily="34" charset="0"/>
              </a:rPr>
              <a:t>portal </a:t>
            </a:r>
            <a:r>
              <a:rPr lang="en-US" dirty="0" err="1">
                <a:latin typeface="Century Gothic" panose="020B0502020202020204" pitchFamily="34" charset="0"/>
              </a:rPr>
              <a:t>eP</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a:latin typeface="Century Gothic" panose="020B0502020202020204" pitchFamily="34" charset="0"/>
              </a:rPr>
              <a:t>automatik</a:t>
            </a:r>
            <a:r>
              <a:rPr lang="en-US" dirty="0">
                <a:latin typeface="Century Gothic" panose="020B0502020202020204" pitchFamily="34" charset="0"/>
              </a:rPr>
              <a:t> jam 12.00 </a:t>
            </a:r>
            <a:r>
              <a:rPr lang="en-US" dirty="0" err="1">
                <a:latin typeface="Century Gothic" panose="020B0502020202020204" pitchFamily="34" charset="0"/>
              </a:rPr>
              <a:t>tengahari</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a:t>
            </a:r>
            <a:r>
              <a:rPr lang="en-US" dirty="0" err="1">
                <a:latin typeface="Century Gothic" panose="020B0502020202020204" pitchFamily="34" charset="0"/>
              </a:rPr>
              <a:t>iklan</a:t>
            </a:r>
            <a:r>
              <a:rPr lang="en-US" dirty="0">
                <a:latin typeface="Century Gothic" panose="020B0502020202020204" pitchFamily="34" charset="0"/>
              </a:rPr>
              <a:t> yang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Pemberitahuan</a:t>
            </a:r>
            <a:r>
              <a:rPr lang="en-US" dirty="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dihantar</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yang </a:t>
            </a:r>
            <a:r>
              <a:rPr lang="en-US" dirty="0" err="1">
                <a:latin typeface="Century Gothic" panose="020B0502020202020204" pitchFamily="34" charset="0"/>
              </a:rPr>
              <a:t>layak</a:t>
            </a:r>
            <a:endParaRPr lang="en-US" dirty="0">
              <a:latin typeface="Century Gothic" panose="020B0502020202020204" pitchFamily="34" charset="0"/>
            </a:endParaRPr>
          </a:p>
          <a:p>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Sebut</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/Tender yang </a:t>
            </a:r>
            <a:r>
              <a:rPr lang="en-US" dirty="0" err="1">
                <a:latin typeface="Century Gothic" panose="020B0502020202020204" pitchFamily="34" charset="0"/>
              </a:rPr>
              <a:t>melibat</a:t>
            </a:r>
            <a:r>
              <a:rPr lang="en-US" dirty="0">
                <a:latin typeface="Century Gothic" panose="020B0502020202020204" pitchFamily="34" charset="0"/>
              </a:rPr>
              <a:t> </a:t>
            </a:r>
            <a:r>
              <a:rPr lang="en-US" dirty="0" err="1">
                <a:latin typeface="Century Gothic" panose="020B0502020202020204" pitchFamily="34" charset="0"/>
              </a:rPr>
              <a:t>taklimat</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lawatan</a:t>
            </a:r>
            <a:r>
              <a:rPr lang="en-US" dirty="0">
                <a:latin typeface="Century Gothic" panose="020B0502020202020204" pitchFamily="34" charset="0"/>
              </a:rPr>
              <a:t> </a:t>
            </a:r>
            <a:r>
              <a:rPr lang="en-US" dirty="0" err="1">
                <a:latin typeface="Century Gothic" panose="020B0502020202020204" pitchFamily="34" charset="0"/>
              </a:rPr>
              <a:t>tapak</a:t>
            </a:r>
            <a:r>
              <a:rPr lang="en-US" dirty="0">
                <a:latin typeface="Century Gothic" panose="020B0502020202020204" pitchFamily="34" charset="0"/>
              </a:rPr>
              <a:t> :</a:t>
            </a:r>
          </a:p>
          <a:p>
            <a:pPr marL="914400" lvl="1" indent="-450850">
              <a:buFont typeface="Wingdings" panose="05000000000000000000" pitchFamily="2" charset="2"/>
              <a:buChar char="ü"/>
            </a:pPr>
            <a:r>
              <a:rPr lang="en-US" dirty="0" err="1">
                <a:latin typeface="Century Gothic" panose="020B0502020202020204" pitchFamily="34" charset="0"/>
              </a:rPr>
              <a:t>Jemputan</a:t>
            </a:r>
            <a:r>
              <a:rPr lang="en-US" dirty="0">
                <a:latin typeface="Century Gothic" panose="020B0502020202020204" pitchFamily="34" charset="0"/>
              </a:rPr>
              <a:t> </a:t>
            </a:r>
            <a:r>
              <a:rPr lang="en-US" dirty="0" err="1" smtClean="0">
                <a:latin typeface="Century Gothic" panose="020B0502020202020204" pitchFamily="34" charset="0"/>
              </a:rPr>
              <a:t>ke</a:t>
            </a:r>
            <a:r>
              <a:rPr lang="en-US" dirty="0" smtClean="0">
                <a:latin typeface="Century Gothic" panose="020B0502020202020204" pitchFamily="34" charset="0"/>
              </a:rPr>
              <a:t> </a:t>
            </a:r>
            <a:r>
              <a:rPr lang="en-US" dirty="0" err="1" smtClean="0">
                <a:latin typeface="Century Gothic" panose="020B0502020202020204" pitchFamily="34" charset="0"/>
              </a:rPr>
              <a:t>sesi</a:t>
            </a:r>
            <a:r>
              <a:rPr lang="en-US" dirty="0" smtClean="0">
                <a:latin typeface="Century Gothic" panose="020B0502020202020204" pitchFamily="34" charset="0"/>
              </a:rPr>
              <a:t> </a:t>
            </a:r>
            <a:r>
              <a:rPr lang="en-US" dirty="0" err="1">
                <a:latin typeface="Century Gothic" panose="020B0502020202020204" pitchFamily="34" charset="0"/>
              </a:rPr>
              <a:t>taklimat</a:t>
            </a:r>
            <a:r>
              <a:rPr lang="en-US" dirty="0">
                <a:latin typeface="Century Gothic" panose="020B0502020202020204" pitchFamily="34" charset="0"/>
              </a:rPr>
              <a:t>/</a:t>
            </a:r>
            <a:r>
              <a:rPr lang="en-US" dirty="0" err="1">
                <a:latin typeface="Century Gothic" panose="020B0502020202020204" pitchFamily="34" charset="0"/>
              </a:rPr>
              <a:t>lawatan</a:t>
            </a:r>
            <a:r>
              <a:rPr lang="en-US" dirty="0">
                <a:latin typeface="Century Gothic" panose="020B0502020202020204" pitchFamily="34" charset="0"/>
              </a:rPr>
              <a:t> </a:t>
            </a:r>
            <a:r>
              <a:rPr lang="en-US" dirty="0" err="1">
                <a:latin typeface="Century Gothic" panose="020B0502020202020204" pitchFamily="34" charset="0"/>
              </a:rPr>
              <a:t>tapak</a:t>
            </a:r>
            <a:r>
              <a:rPr lang="en-US" dirty="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dihantar</a:t>
            </a:r>
            <a:r>
              <a:rPr lang="en-US" dirty="0">
                <a:latin typeface="Century Gothic" panose="020B0502020202020204" pitchFamily="34" charset="0"/>
              </a:rPr>
              <a:t> </a:t>
            </a:r>
            <a:r>
              <a:rPr lang="en-US" dirty="0" err="1">
                <a:latin typeface="Century Gothic" panose="020B0502020202020204" pitchFamily="34" charset="0"/>
              </a:rPr>
              <a:t>melalui</a:t>
            </a:r>
            <a:r>
              <a:rPr lang="en-US" dirty="0">
                <a:latin typeface="Century Gothic" panose="020B0502020202020204" pitchFamily="34" charset="0"/>
              </a:rPr>
              <a:t> </a:t>
            </a:r>
            <a:r>
              <a:rPr lang="en-US" dirty="0" err="1">
                <a:latin typeface="Century Gothic" panose="020B0502020202020204" pitchFamily="34" charset="0"/>
              </a:rPr>
              <a:t>Notis</a:t>
            </a:r>
            <a:r>
              <a:rPr lang="en-US" dirty="0">
                <a:latin typeface="Century Gothic" panose="020B0502020202020204" pitchFamily="34" charset="0"/>
              </a:rPr>
              <a:t> </a:t>
            </a:r>
            <a:r>
              <a:rPr lang="en-US" dirty="0" err="1" smtClean="0">
                <a:latin typeface="Century Gothic" panose="020B0502020202020204" pitchFamily="34" charset="0"/>
              </a:rPr>
              <a:t>Pemberitahuan</a:t>
            </a:r>
            <a:r>
              <a:rPr lang="en-US" dirty="0" smtClean="0">
                <a:latin typeface="Century Gothic" panose="020B0502020202020204" pitchFamily="34" charset="0"/>
              </a:rPr>
              <a:t> </a:t>
            </a:r>
            <a:r>
              <a:rPr lang="en-US" dirty="0" err="1" smtClean="0">
                <a:latin typeface="Century Gothic" panose="020B0502020202020204" pitchFamily="34" charset="0"/>
              </a:rPr>
              <a:t>pada</a:t>
            </a:r>
            <a:r>
              <a:rPr lang="en-US" dirty="0" smtClean="0">
                <a:latin typeface="Century Gothic" panose="020B0502020202020204" pitchFamily="34" charset="0"/>
              </a:rPr>
              <a:t> </a:t>
            </a:r>
            <a:r>
              <a:rPr lang="en-US" dirty="0" err="1" smtClean="0">
                <a:latin typeface="Century Gothic" panose="020B0502020202020204" pitchFamily="34" charset="0"/>
              </a:rPr>
              <a:t>tarikh</a:t>
            </a:r>
            <a:r>
              <a:rPr lang="en-US" dirty="0" smtClean="0">
                <a:latin typeface="Century Gothic" panose="020B0502020202020204" pitchFamily="34" charset="0"/>
              </a:rPr>
              <a:t> </a:t>
            </a:r>
            <a:r>
              <a:rPr lang="en-US" dirty="0" err="1" smtClean="0">
                <a:latin typeface="Century Gothic" panose="020B0502020202020204" pitchFamily="34" charset="0"/>
              </a:rPr>
              <a:t>iklan</a:t>
            </a:r>
            <a:endParaRPr lang="en-US" dirty="0">
              <a:latin typeface="Century Gothic" panose="020B0502020202020204" pitchFamily="34" charset="0"/>
            </a:endParaRPr>
          </a:p>
          <a:p>
            <a:pPr marL="914400" lvl="1" indent="-450850">
              <a:buFont typeface="Wingdings" panose="05000000000000000000" pitchFamily="2" charset="2"/>
              <a:buChar char="ü"/>
            </a:pPr>
            <a:r>
              <a:rPr lang="en-US" dirty="0" err="1">
                <a:latin typeface="Century Gothic" panose="020B0502020202020204" pitchFamily="34" charset="0"/>
              </a:rPr>
              <a:t>Pembekal</a:t>
            </a:r>
            <a:r>
              <a:rPr lang="en-US" dirty="0">
                <a:latin typeface="Century Gothic" panose="020B0502020202020204" pitchFamily="34" charset="0"/>
              </a:rPr>
              <a:t> yang </a:t>
            </a:r>
            <a:r>
              <a:rPr lang="en-US" dirty="0" err="1">
                <a:latin typeface="Century Gothic" panose="020B0502020202020204" pitchFamily="34" charset="0"/>
              </a:rPr>
              <a:t>berminat</a:t>
            </a:r>
            <a:r>
              <a:rPr lang="en-US" dirty="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membuat</a:t>
            </a:r>
            <a:r>
              <a:rPr lang="en-US" dirty="0">
                <a:latin typeface="Century Gothic" panose="020B0502020202020204" pitchFamily="34" charset="0"/>
              </a:rPr>
              <a:t> </a:t>
            </a:r>
            <a:r>
              <a:rPr lang="en-US" dirty="0" err="1">
                <a:latin typeface="Century Gothic" panose="020B0502020202020204" pitchFamily="34" charset="0"/>
              </a:rPr>
              <a:t>pendaftaran</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hadir</a:t>
            </a:r>
            <a:endParaRPr lang="en-US" dirty="0">
              <a:latin typeface="Century Gothic" panose="020B0502020202020204" pitchFamily="34" charset="0"/>
            </a:endParaRPr>
          </a:p>
          <a:p>
            <a:pPr marL="914400" lvl="1" indent="-450850">
              <a:buFont typeface="Wingdings" panose="05000000000000000000" pitchFamily="2" charset="2"/>
              <a:buChar char="ü"/>
            </a:pPr>
            <a:r>
              <a:rPr lang="en-US" dirty="0" err="1">
                <a:latin typeface="Century Gothic" panose="020B0502020202020204" pitchFamily="34" charset="0"/>
              </a:rPr>
              <a:t>Pengesahan</a:t>
            </a:r>
            <a:r>
              <a:rPr lang="en-US" dirty="0">
                <a:latin typeface="Century Gothic" panose="020B0502020202020204" pitchFamily="34" charset="0"/>
              </a:rPr>
              <a:t> </a:t>
            </a:r>
            <a:r>
              <a:rPr lang="en-US" dirty="0" err="1">
                <a:latin typeface="Century Gothic" panose="020B0502020202020204" pitchFamily="34" charset="0"/>
              </a:rPr>
              <a:t>kehadiran</a:t>
            </a:r>
            <a:r>
              <a:rPr lang="en-US" dirty="0">
                <a:latin typeface="Century Gothic" panose="020B0502020202020204" pitchFamily="34" charset="0"/>
              </a:rPr>
              <a:t> </a:t>
            </a:r>
            <a:r>
              <a:rPr lang="en-US" dirty="0" err="1">
                <a:latin typeface="Century Gothic" panose="020B0502020202020204" pitchFamily="34" charset="0"/>
              </a:rPr>
              <a:t>melalui</a:t>
            </a:r>
            <a:r>
              <a:rPr lang="en-US" dirty="0">
                <a:latin typeface="Century Gothic" panose="020B0502020202020204" pitchFamily="34" charset="0"/>
              </a:rPr>
              <a:t> </a:t>
            </a:r>
            <a:r>
              <a:rPr lang="en-US" dirty="0" err="1">
                <a:latin typeface="Century Gothic" panose="020B0502020202020204" pitchFamily="34" charset="0"/>
              </a:rPr>
              <a:t>sistem</a:t>
            </a:r>
            <a:r>
              <a:rPr lang="en-US" dirty="0">
                <a:latin typeface="Century Gothic" panose="020B0502020202020204" pitchFamily="34" charset="0"/>
              </a:rPr>
              <a:t> </a:t>
            </a:r>
            <a:r>
              <a:rPr lang="en-US" dirty="0" err="1">
                <a:latin typeface="Century Gothic" panose="020B0502020202020204" pitchFamily="34" charset="0"/>
              </a:rPr>
              <a:t>pada</a:t>
            </a:r>
            <a:r>
              <a:rPr lang="en-US" dirty="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a:t>
            </a:r>
            <a:r>
              <a:rPr lang="en-US" dirty="0" err="1">
                <a:latin typeface="Century Gothic" panose="020B0502020202020204" pitchFamily="34" charset="0"/>
              </a:rPr>
              <a:t>taklimat</a:t>
            </a:r>
            <a:r>
              <a:rPr lang="en-US" dirty="0">
                <a:latin typeface="Century Gothic" panose="020B0502020202020204" pitchFamily="34" charset="0"/>
              </a:rPr>
              <a:t>/</a:t>
            </a:r>
            <a:r>
              <a:rPr lang="en-US" dirty="0" err="1">
                <a:latin typeface="Century Gothic" panose="020B0502020202020204" pitchFamily="34" charset="0"/>
              </a:rPr>
              <a:t>lawatan</a:t>
            </a:r>
            <a:r>
              <a:rPr lang="en-US" dirty="0">
                <a:latin typeface="Century Gothic" panose="020B0502020202020204" pitchFamily="34" charset="0"/>
              </a:rPr>
              <a:t> </a:t>
            </a:r>
            <a:r>
              <a:rPr lang="en-US" dirty="0" err="1">
                <a:latin typeface="Century Gothic" panose="020B0502020202020204" pitchFamily="34" charset="0"/>
              </a:rPr>
              <a:t>tapak</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smtClean="0">
                <a:latin typeface="Century Gothic" panose="020B0502020202020204" pitchFamily="34" charset="0"/>
              </a:rPr>
              <a:t>Urusetia</a:t>
            </a:r>
            <a:r>
              <a:rPr lang="en-US" dirty="0" smtClean="0">
                <a:latin typeface="Century Gothic" panose="020B0502020202020204" pitchFamily="34" charset="0"/>
              </a:rPr>
              <a:t>/</a:t>
            </a:r>
            <a:r>
              <a:rPr lang="en-US" dirty="0" err="1" smtClean="0">
                <a:latin typeface="Century Gothic" panose="020B0502020202020204" pitchFamily="34" charset="0"/>
              </a:rPr>
              <a:t>Pembantu</a:t>
            </a:r>
            <a:r>
              <a:rPr lang="en-US" dirty="0" smtClean="0">
                <a:latin typeface="Century Gothic" panose="020B0502020202020204" pitchFamily="34" charset="0"/>
              </a:rPr>
              <a:t> </a:t>
            </a:r>
            <a:r>
              <a:rPr lang="en-US" dirty="0" err="1" smtClean="0">
                <a:latin typeface="Century Gothic" panose="020B0502020202020204" pitchFamily="34" charset="0"/>
              </a:rPr>
              <a:t>Urusetia</a:t>
            </a:r>
            <a:r>
              <a:rPr lang="en-US" dirty="0" smtClean="0">
                <a:latin typeface="Century Gothic" panose="020B0502020202020204" pitchFamily="34" charset="0"/>
              </a:rPr>
              <a:t> </a:t>
            </a:r>
            <a:endParaRPr lang="en-US" dirty="0">
              <a:latin typeface="Century Gothic" panose="020B0502020202020204" pitchFamily="34" charset="0"/>
            </a:endParaRPr>
          </a:p>
          <a:p>
            <a:pPr marL="914400" lvl="1" indent="-450850">
              <a:buFont typeface="Wingdings" panose="05000000000000000000" pitchFamily="2" charset="2"/>
              <a:buChar char="ü"/>
            </a:pPr>
            <a:r>
              <a:rPr lang="en-US" dirty="0" err="1">
                <a:latin typeface="Century Gothic" panose="020B0502020202020204" pitchFamily="34" charset="0"/>
              </a:rPr>
              <a:t>Hanya</a:t>
            </a:r>
            <a:r>
              <a:rPr lang="en-US" dirty="0">
                <a:latin typeface="Century Gothic" panose="020B0502020202020204" pitchFamily="34" charset="0"/>
              </a:rPr>
              <a:t> wakil </a:t>
            </a:r>
            <a:r>
              <a:rPr lang="en-US" dirty="0" err="1" smtClean="0">
                <a:latin typeface="Century Gothic" panose="020B0502020202020204" pitchFamily="34" charset="0"/>
              </a:rPr>
              <a:t>pembekal</a:t>
            </a:r>
            <a:r>
              <a:rPr lang="en-US" dirty="0" smtClean="0">
                <a:latin typeface="Century Gothic" panose="020B0502020202020204" pitchFamily="34" charset="0"/>
              </a:rPr>
              <a:t> (</a:t>
            </a:r>
            <a:r>
              <a:rPr lang="en-US" i="1" dirty="0" err="1" smtClean="0">
                <a:latin typeface="Century Gothic" panose="020B0502020202020204" pitchFamily="34" charset="0"/>
              </a:rPr>
              <a:t>authorised</a:t>
            </a:r>
            <a:r>
              <a:rPr lang="en-US" i="1" dirty="0" smtClean="0">
                <a:latin typeface="Century Gothic" panose="020B0502020202020204" pitchFamily="34" charset="0"/>
              </a:rPr>
              <a:t> personnel</a:t>
            </a:r>
            <a:r>
              <a:rPr lang="en-US" dirty="0" smtClean="0">
                <a:latin typeface="Century Gothic" panose="020B0502020202020204" pitchFamily="34" charset="0"/>
              </a:rPr>
              <a:t>) </a:t>
            </a:r>
            <a:r>
              <a:rPr lang="en-US" dirty="0">
                <a:latin typeface="Century Gothic" panose="020B0502020202020204" pitchFamily="34" charset="0"/>
              </a:rPr>
              <a:t>yang </a:t>
            </a:r>
            <a:r>
              <a:rPr lang="en-US" dirty="0" err="1" smtClean="0">
                <a:latin typeface="Century Gothic" panose="020B0502020202020204" pitchFamily="34" charset="0"/>
              </a:rPr>
              <a:t>didaftar</a:t>
            </a:r>
            <a:r>
              <a:rPr lang="en-US" dirty="0" smtClean="0">
                <a:latin typeface="Century Gothic" panose="020B0502020202020204" pitchFamily="34" charset="0"/>
              </a:rPr>
              <a:t> </a:t>
            </a:r>
            <a:r>
              <a:rPr lang="en-US" dirty="0">
                <a:latin typeface="Century Gothic" panose="020B0502020202020204" pitchFamily="34" charset="0"/>
              </a:rPr>
              <a:t>di </a:t>
            </a:r>
            <a:r>
              <a:rPr lang="en-US" dirty="0" err="1">
                <a:latin typeface="Century Gothic" panose="020B0502020202020204" pitchFamily="34" charset="0"/>
              </a:rPr>
              <a:t>m</a:t>
            </a:r>
            <a:r>
              <a:rPr lang="en-US" dirty="0" err="1" smtClean="0">
                <a:latin typeface="Century Gothic" panose="020B0502020202020204" pitchFamily="34" charset="0"/>
              </a:rPr>
              <a:t>odul</a:t>
            </a:r>
            <a:r>
              <a:rPr lang="en-US" dirty="0" smtClean="0">
                <a:latin typeface="Century Gothic" panose="020B0502020202020204" pitchFamily="34" charset="0"/>
              </a:rPr>
              <a:t> </a:t>
            </a:r>
            <a:r>
              <a:rPr lang="en-US" dirty="0" err="1">
                <a:latin typeface="Century Gothic" panose="020B0502020202020204" pitchFamily="34" charset="0"/>
              </a:rPr>
              <a:t>Pengurusan</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dibenarkan</a:t>
            </a:r>
            <a:r>
              <a:rPr lang="en-US" dirty="0">
                <a:latin typeface="Century Gothic" panose="020B0502020202020204" pitchFamily="34" charset="0"/>
              </a:rPr>
              <a:t> </a:t>
            </a:r>
            <a:r>
              <a:rPr lang="en-US" dirty="0" err="1">
                <a:latin typeface="Century Gothic" panose="020B0502020202020204" pitchFamily="34" charset="0"/>
              </a:rPr>
              <a:t>hadir</a:t>
            </a:r>
            <a:r>
              <a:rPr lang="en-US" dirty="0">
                <a:latin typeface="Century Gothic" panose="020B0502020202020204" pitchFamily="34" charset="0"/>
              </a:rPr>
              <a:t> </a:t>
            </a:r>
          </a:p>
          <a:p>
            <a:pPr marL="914400" lvl="1" indent="-450850">
              <a:buFont typeface="Wingdings" panose="05000000000000000000" pitchFamily="2" charset="2"/>
              <a:buChar char="ü"/>
            </a:pPr>
            <a:r>
              <a:rPr lang="en-US" dirty="0" err="1">
                <a:latin typeface="Century Gothic" panose="020B0502020202020204" pitchFamily="34" charset="0"/>
              </a:rPr>
              <a:t>Dokumen</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diserahkan</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kehadiran</a:t>
            </a:r>
            <a:r>
              <a:rPr lang="en-US" dirty="0">
                <a:latin typeface="Century Gothic" panose="020B0502020202020204" pitchFamily="34" charset="0"/>
              </a:rPr>
              <a:t> </a:t>
            </a:r>
            <a:r>
              <a:rPr lang="en-US" dirty="0" err="1">
                <a:latin typeface="Century Gothic" panose="020B0502020202020204" pitchFamily="34" charset="0"/>
              </a:rPr>
              <a:t>ke</a:t>
            </a:r>
            <a:r>
              <a:rPr lang="en-US" dirty="0">
                <a:latin typeface="Century Gothic" panose="020B0502020202020204" pitchFamily="34" charset="0"/>
              </a:rPr>
              <a:t> </a:t>
            </a:r>
            <a:r>
              <a:rPr lang="en-US" dirty="0" err="1">
                <a:latin typeface="Century Gothic" panose="020B0502020202020204" pitchFamily="34" charset="0"/>
              </a:rPr>
              <a:t>semua</a:t>
            </a:r>
            <a:r>
              <a:rPr lang="en-US" dirty="0">
                <a:latin typeface="Century Gothic" panose="020B0502020202020204" pitchFamily="34" charset="0"/>
              </a:rPr>
              <a:t> </a:t>
            </a:r>
            <a:r>
              <a:rPr lang="en-US" dirty="0" err="1">
                <a:latin typeface="Century Gothic" panose="020B0502020202020204" pitchFamily="34" charset="0"/>
              </a:rPr>
              <a:t>sesi</a:t>
            </a:r>
            <a:r>
              <a:rPr lang="en-US" dirty="0">
                <a:latin typeface="Century Gothic" panose="020B0502020202020204" pitchFamily="34" charset="0"/>
              </a:rPr>
              <a:t> </a:t>
            </a:r>
            <a:r>
              <a:rPr lang="en-US" dirty="0" err="1">
                <a:latin typeface="Century Gothic" panose="020B0502020202020204" pitchFamily="34" charset="0"/>
              </a:rPr>
              <a:t>taklimat</a:t>
            </a:r>
            <a:r>
              <a:rPr lang="en-US" dirty="0">
                <a:latin typeface="Century Gothic" panose="020B0502020202020204" pitchFamily="34" charset="0"/>
              </a:rPr>
              <a:t>/</a:t>
            </a:r>
            <a:r>
              <a:rPr lang="en-US" dirty="0" err="1">
                <a:latin typeface="Century Gothic" panose="020B0502020202020204" pitchFamily="34" charset="0"/>
              </a:rPr>
              <a:t>lawatan</a:t>
            </a:r>
            <a:r>
              <a:rPr lang="en-US" dirty="0">
                <a:latin typeface="Century Gothic" panose="020B0502020202020204" pitchFamily="34" charset="0"/>
              </a:rPr>
              <a:t> </a:t>
            </a:r>
            <a:r>
              <a:rPr lang="en-US" dirty="0" err="1">
                <a:latin typeface="Century Gothic" panose="020B0502020202020204" pitchFamily="34" charset="0"/>
              </a:rPr>
              <a:t>tapak</a:t>
            </a:r>
            <a:r>
              <a:rPr lang="en-US" dirty="0">
                <a:latin typeface="Century Gothic" panose="020B0502020202020204" pitchFamily="34" charset="0"/>
              </a:rPr>
              <a:t>  </a:t>
            </a:r>
            <a:r>
              <a:rPr lang="en-US" dirty="0" err="1">
                <a:latin typeface="Century Gothic" panose="020B0502020202020204" pitchFamily="34" charset="0"/>
              </a:rPr>
              <a:t>selepas</a:t>
            </a:r>
            <a:r>
              <a:rPr lang="en-US" dirty="0">
                <a:latin typeface="Century Gothic" panose="020B0502020202020204" pitchFamily="34" charset="0"/>
              </a:rPr>
              <a:t> </a:t>
            </a:r>
            <a:r>
              <a:rPr lang="en-US" dirty="0" err="1">
                <a:latin typeface="Century Gothic" panose="020B0502020202020204" pitchFamily="34" charset="0"/>
              </a:rPr>
              <a:t>sesi</a:t>
            </a:r>
            <a:r>
              <a:rPr lang="en-US" dirty="0">
                <a:latin typeface="Century Gothic" panose="020B0502020202020204" pitchFamily="34" charset="0"/>
              </a:rPr>
              <a:t> </a:t>
            </a:r>
            <a:r>
              <a:rPr lang="en-US" dirty="0" err="1">
                <a:latin typeface="Century Gothic" panose="020B0502020202020204" pitchFamily="34" charset="0"/>
              </a:rPr>
              <a:t>terakhir</a:t>
            </a:r>
            <a:r>
              <a:rPr lang="en-US" dirty="0">
                <a:latin typeface="Century Gothic" panose="020B0502020202020204" pitchFamily="34" charset="0"/>
              </a:rPr>
              <a:t> </a:t>
            </a:r>
            <a:r>
              <a:rPr lang="en-US" dirty="0" err="1">
                <a:latin typeface="Century Gothic" panose="020B0502020202020204" pitchFamily="34" charset="0"/>
              </a:rPr>
              <a:t>taklimat</a:t>
            </a:r>
            <a:r>
              <a:rPr lang="en-US" dirty="0">
                <a:latin typeface="Century Gothic" panose="020B0502020202020204" pitchFamily="34" charset="0"/>
              </a:rPr>
              <a:t>/</a:t>
            </a:r>
            <a:r>
              <a:rPr lang="en-US" dirty="0" err="1">
                <a:latin typeface="Century Gothic" panose="020B0502020202020204" pitchFamily="34" charset="0"/>
              </a:rPr>
              <a:t>lawatan</a:t>
            </a:r>
            <a:r>
              <a:rPr lang="en-US" dirty="0">
                <a:latin typeface="Century Gothic" panose="020B0502020202020204" pitchFamily="34" charset="0"/>
              </a:rPr>
              <a:t> </a:t>
            </a:r>
            <a:r>
              <a:rPr lang="en-US" dirty="0" err="1">
                <a:latin typeface="Century Gothic" panose="020B0502020202020204" pitchFamily="34" charset="0"/>
              </a:rPr>
              <a:t>tapak</a:t>
            </a:r>
            <a:endParaRPr lang="en-US" dirty="0">
              <a:latin typeface="Century Gothic" panose="020B0502020202020204" pitchFamily="34" charset="0"/>
            </a:endParaRPr>
          </a:p>
          <a:p>
            <a:pPr marL="463550" lvl="1"/>
            <a:endParaRPr lang="en-US" dirty="0">
              <a:latin typeface="Century Gothic" panose="020B0502020202020204" pitchFamily="34" charset="0"/>
            </a:endParaRPr>
          </a:p>
          <a:p>
            <a:pPr marL="457200" indent="-450850">
              <a:buFont typeface="Wingdings" panose="05000000000000000000" pitchFamily="2" charset="2"/>
              <a:buChar char="§"/>
            </a:pPr>
            <a:r>
              <a:rPr lang="en-US" dirty="0" err="1">
                <a:latin typeface="Century Gothic" panose="020B0502020202020204" pitchFamily="34" charset="0"/>
              </a:rPr>
              <a:t>Sebut</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/Tender yang </a:t>
            </a:r>
            <a:r>
              <a:rPr lang="en-US" dirty="0" err="1">
                <a:latin typeface="Century Gothic" panose="020B0502020202020204" pitchFamily="34" charset="0"/>
              </a:rPr>
              <a:t>tidak</a:t>
            </a:r>
            <a:r>
              <a:rPr lang="en-US" dirty="0">
                <a:latin typeface="Century Gothic" panose="020B0502020202020204" pitchFamily="34" charset="0"/>
              </a:rPr>
              <a:t> </a:t>
            </a:r>
            <a:r>
              <a:rPr lang="en-US" dirty="0" err="1">
                <a:latin typeface="Century Gothic" panose="020B0502020202020204" pitchFamily="34" charset="0"/>
              </a:rPr>
              <a:t>melibat</a:t>
            </a:r>
            <a:r>
              <a:rPr lang="en-US" dirty="0">
                <a:latin typeface="Century Gothic" panose="020B0502020202020204" pitchFamily="34" charset="0"/>
              </a:rPr>
              <a:t> </a:t>
            </a:r>
            <a:r>
              <a:rPr lang="en-US" dirty="0" err="1">
                <a:latin typeface="Century Gothic" panose="020B0502020202020204" pitchFamily="34" charset="0"/>
              </a:rPr>
              <a:t>taklimat</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lawatan</a:t>
            </a:r>
            <a:r>
              <a:rPr lang="en-US" dirty="0">
                <a:latin typeface="Century Gothic" panose="020B0502020202020204" pitchFamily="34" charset="0"/>
              </a:rPr>
              <a:t> </a:t>
            </a:r>
            <a:r>
              <a:rPr lang="en-US" dirty="0" err="1">
                <a:latin typeface="Century Gothic" panose="020B0502020202020204" pitchFamily="34" charset="0"/>
              </a:rPr>
              <a:t>tapak</a:t>
            </a:r>
            <a:r>
              <a:rPr lang="en-US" dirty="0">
                <a:latin typeface="Century Gothic" panose="020B0502020202020204" pitchFamily="34" charset="0"/>
              </a:rPr>
              <a:t> </a:t>
            </a:r>
            <a:r>
              <a:rPr lang="en-US" dirty="0" smtClean="0">
                <a:latin typeface="Century Gothic" panose="020B0502020202020204" pitchFamily="34" charset="0"/>
              </a:rPr>
              <a:t>:</a:t>
            </a:r>
          </a:p>
          <a:p>
            <a:pPr marL="914400" lvl="1" indent="-450850">
              <a:buFont typeface="Wingdings" panose="05000000000000000000" pitchFamily="2" charset="2"/>
              <a:buChar char="ü"/>
            </a:pPr>
            <a:r>
              <a:rPr lang="en-US" dirty="0" err="1" smtClean="0">
                <a:latin typeface="Century Gothic" panose="020B0502020202020204" pitchFamily="34" charset="0"/>
              </a:rPr>
              <a:t>Dokumen</a:t>
            </a:r>
            <a:r>
              <a:rPr lang="en-US" dirty="0" smtClean="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dihantar</a:t>
            </a:r>
            <a:r>
              <a:rPr lang="en-US" dirty="0">
                <a:latin typeface="Century Gothic" panose="020B0502020202020204" pitchFamily="34" charset="0"/>
              </a:rPr>
              <a:t> </a:t>
            </a:r>
            <a:r>
              <a:rPr lang="en-US" dirty="0" err="1">
                <a:latin typeface="Century Gothic" panose="020B0502020202020204" pitchFamily="34" charset="0"/>
              </a:rPr>
              <a:t>melalui</a:t>
            </a:r>
            <a:r>
              <a:rPr lang="en-US" dirty="0">
                <a:latin typeface="Century Gothic" panose="020B0502020202020204" pitchFamily="34" charset="0"/>
              </a:rPr>
              <a:t> </a:t>
            </a:r>
            <a:r>
              <a:rPr lang="en-US" dirty="0" err="1">
                <a:latin typeface="Century Gothic" panose="020B0502020202020204" pitchFamily="34" charset="0"/>
              </a:rPr>
              <a:t>Notis</a:t>
            </a:r>
            <a:r>
              <a:rPr lang="en-US" dirty="0">
                <a:latin typeface="Century Gothic" panose="020B0502020202020204" pitchFamily="34" charset="0"/>
              </a:rPr>
              <a:t> </a:t>
            </a:r>
            <a:r>
              <a:rPr lang="en-US" dirty="0" err="1">
                <a:latin typeface="Century Gothic" panose="020B0502020202020204" pitchFamily="34" charset="0"/>
              </a:rPr>
              <a:t>Pemberitahuan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mula</a:t>
            </a:r>
            <a:r>
              <a:rPr lang="en-US" dirty="0">
                <a:latin typeface="Century Gothic" panose="020B0502020202020204" pitchFamily="34" charset="0"/>
              </a:rPr>
              <a:t> </a:t>
            </a:r>
            <a:r>
              <a:rPr lang="en-US" dirty="0" err="1">
                <a:latin typeface="Century Gothic" panose="020B0502020202020204" pitchFamily="34" charset="0"/>
              </a:rPr>
              <a:t>menyediakan</a:t>
            </a:r>
            <a:r>
              <a:rPr lang="en-US" dirty="0">
                <a:latin typeface="Century Gothic" panose="020B0502020202020204" pitchFamily="34" charset="0"/>
              </a:rPr>
              <a:t> </a:t>
            </a:r>
            <a:r>
              <a:rPr lang="en-US" dirty="0" err="1" smtClean="0">
                <a:latin typeface="Century Gothic" panose="020B0502020202020204" pitchFamily="34" charset="0"/>
              </a:rPr>
              <a:t>cadangan</a:t>
            </a:r>
            <a:r>
              <a:rPr lang="en-US" dirty="0" smtClean="0">
                <a:latin typeface="Century Gothic" panose="020B0502020202020204" pitchFamily="34" charset="0"/>
              </a:rPr>
              <a:t> </a:t>
            </a:r>
            <a:r>
              <a:rPr lang="en-US" dirty="0" err="1" smtClean="0">
                <a:latin typeface="Century Gothic" panose="020B0502020202020204" pitchFamily="34" charset="0"/>
              </a:rPr>
              <a:t>pada</a:t>
            </a:r>
            <a:r>
              <a:rPr lang="en-US" dirty="0" smtClean="0">
                <a:latin typeface="Century Gothic" panose="020B0502020202020204" pitchFamily="34" charset="0"/>
              </a:rPr>
              <a:t> </a:t>
            </a:r>
            <a:r>
              <a:rPr lang="en-US" dirty="0" err="1" smtClean="0">
                <a:latin typeface="Century Gothic" panose="020B0502020202020204" pitchFamily="34" charset="0"/>
              </a:rPr>
              <a:t>tarikh</a:t>
            </a:r>
            <a:r>
              <a:rPr lang="en-US" dirty="0" smtClean="0">
                <a:latin typeface="Century Gothic" panose="020B0502020202020204" pitchFamily="34" charset="0"/>
              </a:rPr>
              <a:t> </a:t>
            </a:r>
            <a:r>
              <a:rPr lang="en-US" dirty="0" err="1" smtClean="0">
                <a:latin typeface="Century Gothic" panose="020B0502020202020204" pitchFamily="34" charset="0"/>
              </a:rPr>
              <a:t>iklan</a:t>
            </a:r>
            <a:endParaRPr lang="en-US" dirty="0">
              <a:latin typeface="Century Gothic" panose="020B0502020202020204" pitchFamily="34" charset="0"/>
            </a:endParaRPr>
          </a:p>
          <a:p>
            <a:pPr marL="6350"/>
            <a:endParaRPr lang="en-US" dirty="0">
              <a:latin typeface="Century Gothic" panose="020B0502020202020204" pitchFamily="34" charset="0"/>
            </a:endParaRPr>
          </a:p>
        </p:txBody>
      </p:sp>
      <p:grpSp>
        <p:nvGrpSpPr>
          <p:cNvPr id="9" name="Group 8"/>
          <p:cNvGrpSpPr/>
          <p:nvPr/>
        </p:nvGrpSpPr>
        <p:grpSpPr>
          <a:xfrm>
            <a:off x="174173" y="2092110"/>
            <a:ext cx="1628922" cy="1509621"/>
            <a:chOff x="2669042" y="3159478"/>
            <a:chExt cx="2182744" cy="1439812"/>
          </a:xfrm>
        </p:grpSpPr>
        <p:sp>
          <p:nvSpPr>
            <p:cNvPr id="11" name="Rectangle 10"/>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Urusetia</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190093" y="3704846"/>
            <a:ext cx="1628922" cy="1509621"/>
            <a:chOff x="2669042" y="3159478"/>
            <a:chExt cx="2182744" cy="1439812"/>
          </a:xfrm>
        </p:grpSpPr>
        <p:sp>
          <p:nvSpPr>
            <p:cNvPr id="16" name="Rectangle 15"/>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a:off x="2686218" y="3286150"/>
              <a:ext cx="2165568" cy="487158"/>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Pembantu</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Urusetia</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075586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p:cNvSpPr txBox="1">
            <a:spLocks/>
          </p:cNvSpPr>
          <p:nvPr/>
        </p:nvSpPr>
        <p:spPr>
          <a:xfrm>
            <a:off x="8737600" y="679767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42BF89-BCBB-4592-859C-15B0F92998DD}" type="slidenum">
              <a:rPr kumimoji="0" lang="en-MY" sz="1200" b="0" i="0" u="none" strike="noStrike" kern="1200" cap="none" spc="0" normalizeH="0" baseline="0" noProof="0" smtClean="0">
                <a:ln>
                  <a:noFill/>
                </a:ln>
                <a:solidFill>
                  <a:prstClr val="black">
                    <a:tint val="75000"/>
                  </a:prstClr>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MY" sz="1200" b="0" i="0" u="none" strike="noStrike" kern="1200" cap="none" spc="0" normalizeH="0" baseline="0" noProof="0" dirty="0">
              <a:ln>
                <a:noFill/>
              </a:ln>
              <a:solidFill>
                <a:prstClr val="black">
                  <a:tint val="75000"/>
                </a:prstClr>
              </a:solidFill>
              <a:effectLst/>
              <a:uLnTx/>
              <a:uFillTx/>
              <a:latin typeface="Calibri"/>
            </a:endParaRPr>
          </a:p>
        </p:txBody>
      </p:sp>
      <p:sp>
        <p:nvSpPr>
          <p:cNvPr id="67" name="Slide Number Placeholder 3"/>
          <p:cNvSpPr txBox="1">
            <a:spLocks/>
          </p:cNvSpPr>
          <p:nvPr/>
        </p:nvSpPr>
        <p:spPr>
          <a:xfrm>
            <a:off x="5663821" y="64325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schemeClr val="tx1"/>
              </a:solidFill>
              <a:effectLst/>
              <a:uLnTx/>
              <a:uFillTx/>
              <a:latin typeface="Calibri"/>
            </a:endParaRPr>
          </a:p>
        </p:txBody>
      </p:sp>
      <p:sp>
        <p:nvSpPr>
          <p:cNvPr id="4" name="Flowchart: Decision 3"/>
          <p:cNvSpPr/>
          <p:nvPr/>
        </p:nvSpPr>
        <p:spPr>
          <a:xfrm>
            <a:off x="260854" y="3071921"/>
            <a:ext cx="2079242" cy="1329958"/>
          </a:xfrm>
          <a:prstGeom prst="flowChartDecision">
            <a:avLst/>
          </a:prstGeom>
          <a:solidFill>
            <a:schemeClr val="bg1"/>
          </a:solidFill>
          <a:ln w="12700">
            <a:solidFill>
              <a:schemeClr val="tx1"/>
            </a:solidFill>
          </a:ln>
          <a:effectLst>
            <a:innerShdw blurRad="63500" dist="50800" dir="2700000">
              <a:prstClr val="black">
                <a:alpha val="50000"/>
              </a:prstClr>
            </a:innerShdw>
          </a:effectLst>
          <a:scene3d>
            <a:camera prst="orthographicFront">
              <a:rot lat="0" lon="0" rev="0"/>
            </a:camera>
            <a:lightRig rig="contrasting" dir="t">
              <a:rot lat="0" lon="0" rev="7800000"/>
            </a:lightRig>
          </a:scene3d>
          <a:sp3d>
            <a:bevelT w="139700" h="139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err="1">
                <a:solidFill>
                  <a:schemeClr val="tx1"/>
                </a:solidFill>
                <a:latin typeface="Arial" pitchFamily="34" charset="0"/>
                <a:cs typeface="Arial" pitchFamily="34" charset="0"/>
              </a:rPr>
              <a:t>Taklimat</a:t>
            </a:r>
            <a:r>
              <a:rPr lang="en-US" sz="1200" kern="0" dirty="0">
                <a:solidFill>
                  <a:schemeClr val="tx1"/>
                </a:solidFill>
                <a:latin typeface="Arial" pitchFamily="34" charset="0"/>
                <a:cs typeface="Arial" pitchFamily="34" charset="0"/>
              </a:rPr>
              <a:t>/</a:t>
            </a:r>
          </a:p>
          <a:p>
            <a:pPr algn="ctr"/>
            <a:r>
              <a:rPr lang="en-US" sz="1200" kern="0" dirty="0" err="1">
                <a:solidFill>
                  <a:schemeClr val="tx1"/>
                </a:solidFill>
                <a:latin typeface="Arial" pitchFamily="34" charset="0"/>
                <a:cs typeface="Arial" pitchFamily="34" charset="0"/>
              </a:rPr>
              <a:t>Lawatan</a:t>
            </a:r>
            <a:r>
              <a:rPr lang="en-US" sz="1200" kern="0" dirty="0">
                <a:solidFill>
                  <a:schemeClr val="tx1"/>
                </a:solidFill>
                <a:latin typeface="Arial" pitchFamily="34" charset="0"/>
                <a:cs typeface="Arial" pitchFamily="34" charset="0"/>
              </a:rPr>
              <a:t> </a:t>
            </a:r>
            <a:r>
              <a:rPr lang="en-US" sz="1200" kern="0" dirty="0" err="1">
                <a:solidFill>
                  <a:schemeClr val="tx1"/>
                </a:solidFill>
                <a:latin typeface="Arial" pitchFamily="34" charset="0"/>
                <a:cs typeface="Arial" pitchFamily="34" charset="0"/>
              </a:rPr>
              <a:t>Tapak</a:t>
            </a:r>
            <a:endParaRPr lang="en-US" sz="1200" dirty="0">
              <a:solidFill>
                <a:schemeClr val="tx1"/>
              </a:solidFill>
              <a:latin typeface="Arial" pitchFamily="34" charset="0"/>
              <a:cs typeface="Arial" pitchFamily="34" charset="0"/>
            </a:endParaRPr>
          </a:p>
        </p:txBody>
      </p:sp>
      <p:sp>
        <p:nvSpPr>
          <p:cNvPr id="19" name="Rectangle 18"/>
          <p:cNvSpPr/>
          <p:nvPr/>
        </p:nvSpPr>
        <p:spPr>
          <a:xfrm>
            <a:off x="1547813" y="3632421"/>
            <a:ext cx="470000" cy="307777"/>
          </a:xfrm>
          <a:prstGeom prst="rect">
            <a:avLst/>
          </a:prstGeom>
        </p:spPr>
        <p:txBody>
          <a:bodyPr wrap="none">
            <a:spAutoFit/>
          </a:bodyPr>
          <a:lstStyle/>
          <a:p>
            <a:r>
              <a:rPr lang="en-US" sz="1400" dirty="0">
                <a:solidFill>
                  <a:schemeClr val="bg1"/>
                </a:solidFill>
              </a:rPr>
              <a:t>Ada</a:t>
            </a:r>
          </a:p>
        </p:txBody>
      </p:sp>
      <p:sp>
        <p:nvSpPr>
          <p:cNvPr id="46" name="Rounded Rectangle 45"/>
          <p:cNvSpPr/>
          <p:nvPr/>
        </p:nvSpPr>
        <p:spPr bwMode="auto">
          <a:xfrm>
            <a:off x="2709603" y="2530550"/>
            <a:ext cx="2190621" cy="2402956"/>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defTabSz="914400" eaLnBrk="1" fontAlgn="auto" latinLnBrk="0" hangingPunct="1">
              <a:lnSpc>
                <a:spcPct val="100000"/>
              </a:lnSpc>
              <a:spcBef>
                <a:spcPts val="0"/>
              </a:spcBef>
              <a:spcAft>
                <a:spcPts val="0"/>
              </a:spcAft>
              <a:buClrTx/>
              <a:buSzTx/>
              <a:tabLst/>
              <a:defRPr/>
            </a:pPr>
            <a:r>
              <a:rPr lang="en-US" sz="1200" kern="0" dirty="0">
                <a:latin typeface="Arial" pitchFamily="34" charset="0"/>
                <a:cs typeface="Arial" pitchFamily="34" charset="0"/>
              </a:rPr>
              <a:t>   </a:t>
            </a:r>
            <a:r>
              <a:rPr kumimoji="0" lang="en-US" sz="1200" b="1" i="0" u="sng" strike="noStrike" kern="0" cap="none" spc="0" normalizeH="0" baseline="0" noProof="0" dirty="0" err="1">
                <a:ln>
                  <a:noFill/>
                </a:ln>
                <a:effectLst/>
                <a:uLnTx/>
                <a:uFillTx/>
                <a:latin typeface="Arial" pitchFamily="34" charset="0"/>
                <a:cs typeface="Arial" pitchFamily="34" charset="0"/>
              </a:rPr>
              <a:t>Penyerahan</a:t>
            </a:r>
            <a:r>
              <a:rPr kumimoji="0" lang="en-US" sz="1200" b="1" i="0" u="sng" strike="noStrike" kern="0" cap="none" spc="0" normalizeH="0" baseline="0" noProof="0" dirty="0">
                <a:ln>
                  <a:noFill/>
                </a:ln>
                <a:effectLst/>
                <a:uLnTx/>
                <a:uFillTx/>
                <a:latin typeface="Arial" pitchFamily="34" charset="0"/>
                <a:cs typeface="Arial" pitchFamily="34" charset="0"/>
              </a:rPr>
              <a:t> </a:t>
            </a:r>
            <a:r>
              <a:rPr kumimoji="0" lang="en-US" sz="1200" b="1" i="0" u="sng" strike="noStrike" kern="0" cap="none" spc="0" normalizeH="0" baseline="0" noProof="0" dirty="0" err="1">
                <a:ln>
                  <a:noFill/>
                </a:ln>
                <a:effectLst/>
                <a:uLnTx/>
                <a:uFillTx/>
                <a:latin typeface="Arial" pitchFamily="34" charset="0"/>
                <a:cs typeface="Arial" pitchFamily="34" charset="0"/>
              </a:rPr>
              <a:t>Jemputan</a:t>
            </a:r>
            <a:endParaRPr kumimoji="0" lang="en-US" sz="1200" b="1" i="0" u="sng" strike="noStrike" kern="0" cap="none" spc="0" normalizeH="0" baseline="0" noProof="0" dirty="0">
              <a:ln>
                <a:noFill/>
              </a:ln>
              <a:effectLst/>
              <a:uLnTx/>
              <a:uFillTx/>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r>
              <a:rPr lang="en-US" sz="1200" b="1" kern="0" dirty="0">
                <a:latin typeface="Arial" pitchFamily="34" charset="0"/>
                <a:cs typeface="Arial" pitchFamily="34" charset="0"/>
              </a:rPr>
              <a:t>    (</a:t>
            </a:r>
            <a:r>
              <a:rPr lang="en-US" sz="1200" b="1" kern="0" dirty="0" err="1">
                <a:latin typeface="Arial" pitchFamily="34" charset="0"/>
                <a:cs typeface="Arial" pitchFamily="34" charset="0"/>
              </a:rPr>
              <a:t>Sistem</a:t>
            </a:r>
            <a:r>
              <a:rPr lang="en-US" sz="1200" b="1" kern="0" dirty="0">
                <a:latin typeface="Arial" pitchFamily="34" charset="0"/>
                <a:cs typeface="Arial" pitchFamily="34" charset="0"/>
              </a:rPr>
              <a:t>/</a:t>
            </a:r>
            <a:r>
              <a:rPr lang="en-US" sz="1200" b="1" kern="0" dirty="0" err="1">
                <a:latin typeface="Arial" pitchFamily="34" charset="0"/>
                <a:cs typeface="Arial" pitchFamily="34" charset="0"/>
              </a:rPr>
              <a:t>Pembekal</a:t>
            </a:r>
            <a:r>
              <a:rPr lang="en-US" sz="1200" b="1" kern="0" dirty="0" smtClean="0">
                <a:latin typeface="Arial" pitchFamily="34" charset="0"/>
                <a:cs typeface="Arial" pitchFamily="34" charset="0"/>
              </a:rPr>
              <a:t>)</a:t>
            </a:r>
          </a:p>
          <a:p>
            <a:pPr marR="0" lvl="0" defTabSz="914400" eaLnBrk="1" fontAlgn="auto" latinLnBrk="0" hangingPunct="1">
              <a:lnSpc>
                <a:spcPct val="100000"/>
              </a:lnSpc>
              <a:spcBef>
                <a:spcPts val="0"/>
              </a:spcBef>
              <a:spcAft>
                <a:spcPts val="0"/>
              </a:spcAft>
              <a:buClrTx/>
              <a:buSzTx/>
              <a:tabLst/>
              <a:defRPr/>
            </a:pPr>
            <a:endParaRPr lang="en-US" sz="1200" b="1" kern="0" dirty="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err="1" smtClean="0">
                <a:latin typeface="Arial" pitchFamily="34" charset="0"/>
                <a:cs typeface="Arial" pitchFamily="34" charset="0"/>
              </a:rPr>
              <a:t>Menghantar</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jemputan</a:t>
            </a:r>
            <a:r>
              <a:rPr lang="en-US" sz="1200" kern="0" dirty="0" smtClean="0">
                <a:latin typeface="Arial" pitchFamily="34" charset="0"/>
                <a:cs typeface="Arial" pitchFamily="34" charset="0"/>
              </a:rPr>
              <a:t> </a:t>
            </a:r>
            <a:r>
              <a:rPr lang="en-US" sz="1200" kern="0" dirty="0" err="1">
                <a:latin typeface="Arial" pitchFamily="34" charset="0"/>
                <a:cs typeface="Arial" pitchFamily="34" charset="0"/>
              </a:rPr>
              <a:t>kepada</a:t>
            </a:r>
            <a:r>
              <a:rPr lang="en-US" sz="1200" kern="0" dirty="0">
                <a:latin typeface="Arial" pitchFamily="34" charset="0"/>
                <a:cs typeface="Arial" pitchFamily="34" charset="0"/>
              </a:rPr>
              <a:t> </a:t>
            </a:r>
            <a:r>
              <a:rPr lang="en-US" sz="1200" kern="0" dirty="0" err="1">
                <a:latin typeface="Arial" pitchFamily="34" charset="0"/>
                <a:cs typeface="Arial" pitchFamily="34" charset="0"/>
              </a:rPr>
              <a:t>pembekal</a:t>
            </a:r>
            <a:r>
              <a:rPr lang="en-US" sz="1200" kern="0" dirty="0">
                <a:latin typeface="Arial" pitchFamily="34" charset="0"/>
                <a:cs typeface="Arial" pitchFamily="34" charset="0"/>
              </a:rPr>
              <a:t> </a:t>
            </a:r>
            <a:r>
              <a:rPr lang="en-US" sz="1200" kern="0" dirty="0" err="1" smtClean="0">
                <a:latin typeface="Arial" pitchFamily="34" charset="0"/>
                <a:cs typeface="Arial" pitchFamily="34" charset="0"/>
              </a:rPr>
              <a:t>layak</a:t>
            </a:r>
            <a:endParaRPr lang="en-US" sz="1200" kern="0" dirty="0">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err="1" smtClean="0">
                <a:latin typeface="Arial" pitchFamily="34" charset="0"/>
                <a:cs typeface="Arial" pitchFamily="34" charset="0"/>
              </a:rPr>
              <a:t>Pembekal</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boleh</a:t>
            </a:r>
            <a:r>
              <a:rPr lang="en-US" sz="1200" kern="0" dirty="0" smtClean="0">
                <a:latin typeface="Arial" pitchFamily="34" charset="0"/>
                <a:cs typeface="Arial" pitchFamily="34" charset="0"/>
              </a:rPr>
              <a:t> </a:t>
            </a:r>
            <a:r>
              <a:rPr lang="en-US" sz="1200" kern="0" dirty="0">
                <a:latin typeface="Arial" pitchFamily="34" charset="0"/>
                <a:cs typeface="Arial" pitchFamily="34" charset="0"/>
              </a:rPr>
              <a:t>m</a:t>
            </a:r>
            <a:r>
              <a:rPr kumimoji="0" lang="en-US" sz="1200" b="0" i="0" u="none" strike="noStrike" kern="0" cap="none" spc="0" normalizeH="0" baseline="0" noProof="0" dirty="0" err="1" smtClean="0">
                <a:ln>
                  <a:noFill/>
                </a:ln>
                <a:effectLst/>
                <a:uLnTx/>
                <a:uFillTx/>
                <a:latin typeface="Arial" pitchFamily="34" charset="0"/>
                <a:cs typeface="Arial" pitchFamily="34" charset="0"/>
              </a:rPr>
              <a:t>emaklum</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akan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kehadiran</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24" name="Rounded Rectangle 23"/>
          <p:cNvSpPr/>
          <p:nvPr/>
        </p:nvSpPr>
        <p:spPr bwMode="auto">
          <a:xfrm>
            <a:off x="5215974" y="2530549"/>
            <a:ext cx="2120512" cy="2402958"/>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algn="ctr" defTabSz="914400" eaLnBrk="1" fontAlgn="auto" latinLnBrk="0" hangingPunct="1">
              <a:lnSpc>
                <a:spcPct val="100000"/>
              </a:lnSpc>
              <a:spcBef>
                <a:spcPts val="0"/>
              </a:spcBef>
              <a:spcAft>
                <a:spcPts val="0"/>
              </a:spcAft>
              <a:buClrTx/>
              <a:buSzTx/>
              <a:tabLst/>
              <a:defRPr/>
            </a:pPr>
            <a:r>
              <a:rPr kumimoji="0" lang="en-US" sz="1200" b="0" i="0" u="none" strike="noStrike" kern="0" cap="none" spc="0" normalizeH="0" noProof="0" dirty="0">
                <a:ln>
                  <a:noFill/>
                </a:ln>
                <a:effectLst/>
                <a:uLnTx/>
                <a:uFillTx/>
                <a:latin typeface="Arial" pitchFamily="34" charset="0"/>
                <a:cs typeface="Arial" pitchFamily="34" charset="0"/>
              </a:rPr>
              <a:t>    </a:t>
            </a:r>
            <a:r>
              <a:rPr kumimoji="0" lang="en-US" sz="1200" b="1" i="0" u="sng" strike="noStrike" kern="0" cap="none" spc="0" normalizeH="0" noProof="0" dirty="0" err="1">
                <a:ln>
                  <a:noFill/>
                </a:ln>
                <a:effectLst/>
                <a:uLnTx/>
                <a:uFillTx/>
                <a:latin typeface="Arial" pitchFamily="34" charset="0"/>
                <a:cs typeface="Arial" pitchFamily="34" charset="0"/>
              </a:rPr>
              <a:t>Urusetia</a:t>
            </a:r>
            <a:r>
              <a:rPr kumimoji="0" lang="en-US" sz="1200" b="1" i="0" u="sng" strike="noStrike" kern="0" cap="none" spc="0" normalizeH="0" noProof="0" dirty="0">
                <a:ln>
                  <a:noFill/>
                </a:ln>
                <a:effectLst/>
                <a:uLnTx/>
                <a:uFillTx/>
                <a:latin typeface="Arial" pitchFamily="34" charset="0"/>
                <a:cs typeface="Arial" pitchFamily="34" charset="0"/>
              </a:rPr>
              <a:t>/Pen. </a:t>
            </a:r>
            <a:r>
              <a:rPr kumimoji="0" lang="en-US" sz="1200" b="1" i="0" u="sng" strike="noStrike" kern="0" cap="none" spc="0" normalizeH="0" noProof="0" dirty="0" err="1" smtClean="0">
                <a:ln>
                  <a:noFill/>
                </a:ln>
                <a:effectLst/>
                <a:uLnTx/>
                <a:uFillTx/>
                <a:latin typeface="Arial" pitchFamily="34" charset="0"/>
                <a:cs typeface="Arial" pitchFamily="34" charset="0"/>
              </a:rPr>
              <a:t>Urusetia</a:t>
            </a:r>
            <a:r>
              <a:rPr kumimoji="0" lang="en-US" sz="1200" b="1" i="0" u="sng" strike="noStrike" kern="0" cap="none" spc="0" normalizeH="0" noProof="0" dirty="0" smtClean="0">
                <a:ln>
                  <a:noFill/>
                </a:ln>
                <a:effectLst/>
                <a:uLnTx/>
                <a:uFillTx/>
                <a:latin typeface="Arial" pitchFamily="34" charset="0"/>
                <a:cs typeface="Arial" pitchFamily="34" charset="0"/>
              </a:rPr>
              <a:t> (</a:t>
            </a:r>
            <a:r>
              <a:rPr kumimoji="0" lang="en-US" sz="1200" b="1" i="0" u="sng" strike="noStrike" kern="0" cap="none" spc="0" normalizeH="0" noProof="0" dirty="0" err="1" smtClean="0">
                <a:ln>
                  <a:noFill/>
                </a:ln>
                <a:effectLst/>
                <a:uLnTx/>
                <a:uFillTx/>
                <a:latin typeface="Arial" pitchFamily="34" charset="0"/>
                <a:cs typeface="Arial" pitchFamily="34" charset="0"/>
              </a:rPr>
              <a:t>hari</a:t>
            </a:r>
            <a:r>
              <a:rPr kumimoji="0" lang="en-US" sz="1200" b="1" i="0" u="sng" strike="noStrike" kern="0" cap="none" spc="0" normalizeH="0" noProof="0" dirty="0" smtClean="0">
                <a:ln>
                  <a:noFill/>
                </a:ln>
                <a:effectLst/>
                <a:uLnTx/>
                <a:uFillTx/>
                <a:latin typeface="Arial" pitchFamily="34" charset="0"/>
                <a:cs typeface="Arial" pitchFamily="34" charset="0"/>
              </a:rPr>
              <a:t> </a:t>
            </a:r>
            <a:r>
              <a:rPr kumimoji="0" lang="en-US" sz="1200" b="1" i="0" u="sng" strike="noStrike" kern="0" cap="none" spc="0" normalizeH="0" noProof="0" dirty="0" err="1" smtClean="0">
                <a:ln>
                  <a:noFill/>
                </a:ln>
                <a:effectLst/>
                <a:uLnTx/>
                <a:uFillTx/>
                <a:latin typeface="Arial" pitchFamily="34" charset="0"/>
                <a:cs typeface="Arial" pitchFamily="34" charset="0"/>
              </a:rPr>
              <a:t>taklimat</a:t>
            </a:r>
            <a:r>
              <a:rPr kumimoji="0" lang="en-US" sz="1200" b="1" i="0" u="sng" strike="noStrike" kern="0" cap="none" spc="0" normalizeH="0" noProof="0" dirty="0" smtClean="0">
                <a:ln>
                  <a:noFill/>
                </a:ln>
                <a:effectLst/>
                <a:uLnTx/>
                <a:uFillTx/>
                <a:latin typeface="Arial" pitchFamily="34" charset="0"/>
                <a:cs typeface="Arial" pitchFamily="34" charset="0"/>
              </a:rPr>
              <a:t> /</a:t>
            </a:r>
            <a:r>
              <a:rPr kumimoji="0" lang="en-US" sz="1200" b="1" i="0" u="sng" strike="noStrike" kern="0" cap="none" spc="0" normalizeH="0" noProof="0" dirty="0" err="1" smtClean="0">
                <a:ln>
                  <a:noFill/>
                </a:ln>
                <a:effectLst/>
                <a:uLnTx/>
                <a:uFillTx/>
                <a:latin typeface="Arial" pitchFamily="34" charset="0"/>
                <a:cs typeface="Arial" pitchFamily="34" charset="0"/>
              </a:rPr>
              <a:t>lawatan</a:t>
            </a:r>
            <a:r>
              <a:rPr kumimoji="0" lang="en-US" sz="1200" b="1" i="0" u="sng" strike="noStrike" kern="0" cap="none" spc="0" normalizeH="0" noProof="0" dirty="0" smtClean="0">
                <a:ln>
                  <a:noFill/>
                </a:ln>
                <a:effectLst/>
                <a:uLnTx/>
                <a:uFillTx/>
                <a:latin typeface="Arial" pitchFamily="34" charset="0"/>
                <a:cs typeface="Arial" pitchFamily="34" charset="0"/>
              </a:rPr>
              <a:t> </a:t>
            </a:r>
            <a:r>
              <a:rPr kumimoji="0" lang="en-US" sz="1200" b="1" i="0" u="sng" strike="noStrike" kern="0" cap="none" spc="0" normalizeH="0" noProof="0" dirty="0" err="1" smtClean="0">
                <a:ln>
                  <a:noFill/>
                </a:ln>
                <a:effectLst/>
                <a:uLnTx/>
                <a:uFillTx/>
                <a:latin typeface="Arial" pitchFamily="34" charset="0"/>
                <a:cs typeface="Arial" pitchFamily="34" charset="0"/>
              </a:rPr>
              <a:t>tapak</a:t>
            </a:r>
            <a:r>
              <a:rPr kumimoji="0" lang="en-US" sz="1200" b="1" i="0" u="sng" strike="noStrike" kern="0" cap="none" spc="0" normalizeH="0" noProof="0" dirty="0" smtClean="0">
                <a:ln>
                  <a:noFill/>
                </a:ln>
                <a:effectLst/>
                <a:uLnTx/>
                <a:uFillTx/>
                <a:latin typeface="Arial" pitchFamily="34" charset="0"/>
                <a:cs typeface="Arial" pitchFamily="34" charset="0"/>
              </a:rPr>
              <a:t>)</a:t>
            </a:r>
            <a:endParaRPr lang="en-US" sz="1200" kern="0" dirty="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noProof="0" dirty="0">
              <a:ln>
                <a:noFill/>
              </a:ln>
              <a:effectLst/>
              <a:uLnTx/>
              <a:uFillTx/>
              <a:latin typeface="Arial" pitchFamily="34" charset="0"/>
              <a:cs typeface="Arial" pitchFamily="34" charset="0"/>
            </a:endParaRPr>
          </a:p>
          <a:p>
            <a:pPr marL="169863" lvl="0" indent="-169863">
              <a:buFont typeface="Arial" pitchFamily="34" charset="0"/>
              <a:buChar char="•"/>
              <a:defRPr/>
            </a:pPr>
            <a:r>
              <a:rPr lang="en-US" sz="1200" kern="0" dirty="0" err="1">
                <a:latin typeface="Arial" panose="020B0604020202020204" pitchFamily="34" charset="0"/>
                <a:cs typeface="Arial" panose="020B0604020202020204" pitchFamily="34" charset="0"/>
              </a:rPr>
              <a:t>Sesi</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taklimat</a:t>
            </a:r>
            <a:r>
              <a:rPr lang="en-US" sz="1200" kern="0" dirty="0">
                <a:latin typeface="Arial" panose="020B0604020202020204" pitchFamily="34" charset="0"/>
                <a:cs typeface="Arial" panose="020B0604020202020204" pitchFamily="34" charset="0"/>
              </a:rPr>
              <a:t>/</a:t>
            </a:r>
            <a:r>
              <a:rPr lang="en-US" sz="1200" kern="0" dirty="0" err="1">
                <a:latin typeface="Arial" panose="020B0604020202020204" pitchFamily="34" charset="0"/>
                <a:cs typeface="Arial" panose="020B0604020202020204" pitchFamily="34" charset="0"/>
              </a:rPr>
              <a:t>lawatan</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tapak</a:t>
            </a:r>
            <a:r>
              <a:rPr lang="en-US" sz="1200" kern="0" dirty="0">
                <a:latin typeface="Arial" panose="020B0604020202020204" pitchFamily="34" charset="0"/>
                <a:cs typeface="Arial" panose="020B0604020202020204" pitchFamily="34" charset="0"/>
              </a:rPr>
              <a:t> </a:t>
            </a:r>
            <a:endParaRPr lang="en-US" sz="1200" kern="0" dirty="0" smtClean="0">
              <a:latin typeface="Arial" panose="020B0604020202020204" pitchFamily="34" charset="0"/>
              <a:cs typeface="Arial" panose="020B0604020202020204" pitchFamily="34" charset="0"/>
            </a:endParaRPr>
          </a:p>
          <a:p>
            <a:pPr marL="169863" lvl="0" indent="-169863">
              <a:buFont typeface="Arial" pitchFamily="34" charset="0"/>
              <a:buChar char="•"/>
              <a:defRPr/>
            </a:pPr>
            <a:r>
              <a:rPr lang="en-US" sz="1200" kern="0" dirty="0" err="1" smtClean="0">
                <a:latin typeface="Arial" pitchFamily="34" charset="0"/>
                <a:cs typeface="Arial" pitchFamily="34" charset="0"/>
              </a:rPr>
              <a:t>Mengunci</a:t>
            </a:r>
            <a:r>
              <a:rPr lang="en-US" sz="1200" kern="0" dirty="0" smtClean="0">
                <a:latin typeface="Arial" pitchFamily="34" charset="0"/>
                <a:cs typeface="Arial" pitchFamily="34" charset="0"/>
              </a:rPr>
              <a:t> </a:t>
            </a:r>
            <a:r>
              <a:rPr lang="en-US" sz="1200" kern="0" dirty="0" err="1">
                <a:latin typeface="Arial" pitchFamily="34" charset="0"/>
                <a:cs typeface="Arial" pitchFamily="34" charset="0"/>
              </a:rPr>
              <a:t>masuk</a:t>
            </a:r>
            <a:r>
              <a:rPr lang="en-US" sz="1200" kern="0" dirty="0">
                <a:latin typeface="Arial" pitchFamily="34" charset="0"/>
                <a:cs typeface="Arial" pitchFamily="34" charset="0"/>
              </a:rPr>
              <a:t>  </a:t>
            </a:r>
            <a:r>
              <a:rPr lang="en-US" sz="1200" kern="0" dirty="0" err="1">
                <a:latin typeface="Arial" pitchFamily="34" charset="0"/>
                <a:cs typeface="Arial" pitchFamily="34" charset="0"/>
              </a:rPr>
              <a:t>kehadiran</a:t>
            </a:r>
            <a:r>
              <a:rPr lang="en-US" sz="1200" kern="0" dirty="0">
                <a:latin typeface="Arial" pitchFamily="34" charset="0"/>
                <a:cs typeface="Arial" pitchFamily="34" charset="0"/>
              </a:rPr>
              <a:t> </a:t>
            </a:r>
            <a:r>
              <a:rPr lang="en-US" sz="1200" kern="0" dirty="0" err="1">
                <a:latin typeface="Arial" pitchFamily="34" charset="0"/>
                <a:cs typeface="Arial" pitchFamily="34" charset="0"/>
              </a:rPr>
              <a:t>pembekal</a:t>
            </a:r>
            <a:r>
              <a:rPr lang="en-US" sz="1200" kern="0" dirty="0">
                <a:latin typeface="Arial" pitchFamily="34" charset="0"/>
                <a:cs typeface="Arial" pitchFamily="34" charset="0"/>
              </a:rPr>
              <a:t> </a:t>
            </a:r>
            <a:r>
              <a:rPr lang="en-US" sz="1200" kern="0" dirty="0" err="1">
                <a:latin typeface="Arial" pitchFamily="34" charset="0"/>
                <a:cs typeface="Arial" pitchFamily="34" charset="0"/>
              </a:rPr>
              <a:t>ke</a:t>
            </a:r>
            <a:r>
              <a:rPr lang="en-US" sz="1200" kern="0" dirty="0">
                <a:latin typeface="Arial" pitchFamily="34" charset="0"/>
                <a:cs typeface="Arial" pitchFamily="34" charset="0"/>
              </a:rPr>
              <a:t> </a:t>
            </a:r>
            <a:r>
              <a:rPr lang="en-US" sz="1200" kern="0" dirty="0" err="1">
                <a:latin typeface="Arial" pitchFamily="34" charset="0"/>
                <a:cs typeface="Arial" pitchFamily="34" charset="0"/>
              </a:rPr>
              <a:t>sistem</a:t>
            </a:r>
            <a:endParaRPr lang="en-US" sz="1200" kern="0" dirty="0">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endParaRPr lang="en-US" sz="1200" kern="0" dirty="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r>
              <a:rPr lang="en-US" sz="1200" kern="0" dirty="0">
                <a:latin typeface="Arial" pitchFamily="34" charset="0"/>
                <a:cs typeface="Arial" pitchFamily="34" charset="0"/>
              </a:rPr>
              <a:t>       </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39" name="Rounded Rectangle 38">
            <a:hlinkClick r:id="rId3" action="ppaction://hlinksldjump"/>
          </p:cNvPr>
          <p:cNvSpPr/>
          <p:nvPr/>
        </p:nvSpPr>
        <p:spPr bwMode="auto">
          <a:xfrm>
            <a:off x="10159999" y="2530549"/>
            <a:ext cx="1865424" cy="2402957"/>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1000"/>
              </a:spcAft>
              <a:buClrTx/>
              <a:buSzTx/>
              <a:buFontTx/>
              <a:buNone/>
              <a:tabLst/>
              <a:defRPr/>
            </a:pPr>
            <a:r>
              <a:rPr kumimoji="0" lang="en-US" sz="1200" b="1" i="0" u="sng" strike="noStrike" kern="0" cap="none" spc="0" normalizeH="0" baseline="0" noProof="0" dirty="0" err="1" smtClean="0">
                <a:ln>
                  <a:noFill/>
                </a:ln>
                <a:effectLst/>
                <a:uLnTx/>
                <a:uFillTx/>
                <a:latin typeface="Arial" pitchFamily="34" charset="0"/>
                <a:cs typeface="Arial" pitchFamily="34" charset="0"/>
              </a:rPr>
              <a:t>Pembekal</a:t>
            </a:r>
            <a:endParaRPr kumimoji="0" lang="en-US" sz="1200" b="1" i="0" u="sng" strike="noStrike" kern="0" cap="none" spc="0" normalizeH="0" baseline="0" noProof="0" dirty="0" smtClean="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1000"/>
              </a:spcAft>
              <a:buClrTx/>
              <a:buSzTx/>
              <a:buFontTx/>
              <a:buNone/>
              <a:tabLst/>
              <a:defRPr/>
            </a:pPr>
            <a:endParaRPr kumimoji="0" lang="en-US" sz="1200" b="1" i="0" u="sng" strike="noStrike" kern="0" cap="none" spc="0" normalizeH="0" baseline="0" noProof="0" dirty="0" smtClean="0">
              <a:ln>
                <a:noFill/>
              </a:ln>
              <a:effectLst/>
              <a:uLnTx/>
              <a:uFillTx/>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Menyedia</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lang="en-US" sz="1200" kern="0" dirty="0" smtClean="0">
                <a:latin typeface="Arial" pitchFamily="34" charset="0"/>
                <a:cs typeface="Arial" pitchFamily="34" charset="0"/>
              </a:rPr>
              <a:t>m</a:t>
            </a:r>
            <a:r>
              <a:rPr kumimoji="0" lang="en-US" sz="1200" b="0" i="0" u="none" strike="noStrike" kern="0" cap="none" spc="0" normalizeH="0" baseline="0" noProof="0" dirty="0" err="1" smtClean="0">
                <a:ln>
                  <a:noFill/>
                </a:ln>
                <a:effectLst/>
                <a:uLnTx/>
                <a:uFillTx/>
                <a:latin typeface="Arial" pitchFamily="34" charset="0"/>
                <a:cs typeface="Arial" pitchFamily="34" charset="0"/>
              </a:rPr>
              <a:t>engunci</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masuk</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Cadangan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Tawaran</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66" name="Rounded Rectangle 65"/>
          <p:cNvSpPr/>
          <p:nvPr/>
        </p:nvSpPr>
        <p:spPr bwMode="auto">
          <a:xfrm>
            <a:off x="7661436" y="2530549"/>
            <a:ext cx="2131181" cy="2402957"/>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algn="ctr" defTabSz="914400" eaLnBrk="1" fontAlgn="auto" latinLnBrk="0" hangingPunct="1">
              <a:lnSpc>
                <a:spcPct val="100000"/>
              </a:lnSpc>
              <a:spcBef>
                <a:spcPts val="0"/>
              </a:spcBef>
              <a:spcAft>
                <a:spcPts val="0"/>
              </a:spcAft>
              <a:buClrTx/>
              <a:buSzTx/>
              <a:tabLst/>
              <a:defRPr/>
            </a:pPr>
            <a:r>
              <a:rPr lang="en-US" sz="1200" b="1" u="sng" kern="0" dirty="0" err="1">
                <a:latin typeface="Arial" pitchFamily="34" charset="0"/>
                <a:cs typeface="Arial" pitchFamily="34" charset="0"/>
              </a:rPr>
              <a:t>Penyerahan</a:t>
            </a:r>
            <a:r>
              <a:rPr lang="en-US" sz="1200" b="1" u="sng" kern="0" dirty="0">
                <a:latin typeface="Arial" pitchFamily="34" charset="0"/>
                <a:cs typeface="Arial" pitchFamily="34" charset="0"/>
              </a:rPr>
              <a:t> </a:t>
            </a:r>
            <a:r>
              <a:rPr lang="en-US" sz="1200" b="1" u="sng" kern="0" dirty="0" err="1">
                <a:latin typeface="Arial" pitchFamily="34" charset="0"/>
                <a:cs typeface="Arial" pitchFamily="34" charset="0"/>
              </a:rPr>
              <a:t>Dokumen</a:t>
            </a:r>
            <a:r>
              <a:rPr lang="en-US" sz="1200" b="1" u="sng" kern="0" dirty="0">
                <a:latin typeface="Arial" pitchFamily="34" charset="0"/>
                <a:cs typeface="Arial" pitchFamily="34" charset="0"/>
              </a:rPr>
              <a:t> </a:t>
            </a:r>
            <a:r>
              <a:rPr lang="en-US" sz="1200" b="1" kern="0" dirty="0">
                <a:latin typeface="Arial" pitchFamily="34" charset="0"/>
                <a:cs typeface="Arial" pitchFamily="34" charset="0"/>
              </a:rPr>
              <a:t>              (</a:t>
            </a:r>
            <a:r>
              <a:rPr lang="en-US" sz="1200" b="1" kern="0" dirty="0" err="1">
                <a:latin typeface="Arial" pitchFamily="34" charset="0"/>
                <a:cs typeface="Arial" pitchFamily="34" charset="0"/>
              </a:rPr>
              <a:t>Sistem</a:t>
            </a:r>
            <a:r>
              <a:rPr lang="en-US" sz="1200" b="1" kern="0" dirty="0" smtClean="0">
                <a:latin typeface="Arial" pitchFamily="34" charset="0"/>
                <a:cs typeface="Arial" pitchFamily="34" charset="0"/>
              </a:rPr>
              <a:t>)</a:t>
            </a:r>
          </a:p>
          <a:p>
            <a:pPr marR="0" lvl="0" defTabSz="914400" eaLnBrk="1" fontAlgn="auto" latinLnBrk="0" hangingPunct="1">
              <a:lnSpc>
                <a:spcPct val="100000"/>
              </a:lnSpc>
              <a:spcBef>
                <a:spcPts val="0"/>
              </a:spcBef>
              <a:spcAft>
                <a:spcPts val="0"/>
              </a:spcAft>
              <a:buClrTx/>
              <a:buSzTx/>
              <a:tabLst/>
              <a:defRPr/>
            </a:pPr>
            <a:endParaRPr lang="en-US" sz="1200" kern="0" dirty="0" smtClean="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200" kern="0" dirty="0">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smtClean="0">
                <a:latin typeface="Arial" pitchFamily="34" charset="0"/>
                <a:cs typeface="Arial" pitchFamily="34" charset="0"/>
              </a:rPr>
              <a:t>Menyerah</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Dokumen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Tawaran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kepada</a:t>
            </a:r>
            <a:r>
              <a:rPr lang="en-US" sz="1200" kern="0" dirty="0" smtClean="0">
                <a:latin typeface="Arial" pitchFamily="34" charset="0"/>
                <a:cs typeface="Arial" pitchFamily="34" charset="0"/>
              </a:rPr>
              <a:t> </a:t>
            </a:r>
            <a:r>
              <a:rPr lang="en-US" sz="1200" kern="0" dirty="0" err="1">
                <a:latin typeface="Arial" pitchFamily="34" charset="0"/>
                <a:cs typeface="Arial" pitchFamily="34" charset="0"/>
              </a:rPr>
              <a:t>pembekal</a:t>
            </a:r>
            <a:r>
              <a:rPr lang="en-US" sz="1200" kern="0" dirty="0">
                <a:latin typeface="Arial" pitchFamily="34" charset="0"/>
                <a:cs typeface="Arial" pitchFamily="34" charset="0"/>
              </a:rPr>
              <a:t> yang </a:t>
            </a:r>
            <a:r>
              <a:rPr lang="en-US" sz="1200" kern="0" dirty="0" err="1" smtClean="0">
                <a:latin typeface="Arial" pitchFamily="34" charset="0"/>
                <a:cs typeface="Arial" pitchFamily="34" charset="0"/>
              </a:rPr>
              <a:t>layak</a:t>
            </a:r>
            <a:endParaRPr lang="en-US" sz="1200" kern="0" dirty="0">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smtClean="0">
                <a:latin typeface="Arial" pitchFamily="34" charset="0"/>
                <a:cs typeface="Arial" pitchFamily="34" charset="0"/>
              </a:rPr>
              <a:t>Jika</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ada</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taklimat</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lawatan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tapak</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penyerahan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dokumen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berdasarkan</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senarai</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kehadiran</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cxnSp>
        <p:nvCxnSpPr>
          <p:cNvPr id="95" name="Straight Arrow Connector 94"/>
          <p:cNvCxnSpPr/>
          <p:nvPr/>
        </p:nvCxnSpPr>
        <p:spPr>
          <a:xfrm>
            <a:off x="11139264" y="4960696"/>
            <a:ext cx="0" cy="677254"/>
          </a:xfrm>
          <a:prstGeom prst="straightConnector1">
            <a:avLst/>
          </a:prstGeom>
          <a:noFill/>
          <a:ln w="28575" cap="flat" cmpd="sng" algn="ctr">
            <a:solidFill>
              <a:srgbClr val="FF0000"/>
            </a:solidFill>
            <a:prstDash val="solid"/>
            <a:tailEnd type="arrow"/>
          </a:ln>
          <a:effectLst/>
        </p:spPr>
      </p:cxnSp>
      <p:sp>
        <p:nvSpPr>
          <p:cNvPr id="97" name="Pentagon 96"/>
          <p:cNvSpPr/>
          <p:nvPr/>
        </p:nvSpPr>
        <p:spPr>
          <a:xfrm>
            <a:off x="10390344" y="5637950"/>
            <a:ext cx="1777241" cy="44132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a:latin typeface="Arial" pitchFamily="34" charset="0"/>
                <a:cs typeface="Arial" pitchFamily="34" charset="0"/>
              </a:rPr>
              <a:t>p</a:t>
            </a:r>
            <a:r>
              <a:rPr kumimoji="0" lang="en-US" sz="1200" b="1" i="1" u="none" strike="noStrike" kern="0" cap="none" spc="0" normalizeH="0" baseline="0" noProof="0" dirty="0" err="1" smtClean="0">
                <a:ln>
                  <a:noFill/>
                </a:ln>
                <a:effectLst/>
                <a:uLnTx/>
                <a:uFillTx/>
                <a:latin typeface="Arial" pitchFamily="34" charset="0"/>
                <a:cs typeface="Arial" pitchFamily="34" charset="0"/>
              </a:rPr>
              <a:t>enutupan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iklan</a:t>
            </a:r>
            <a:r>
              <a:rPr kumimoji="0" lang="en-US" sz="1200" b="1" i="1" u="none" strike="noStrike" kern="0" cap="none" spc="0" normalizeH="0" baseline="0" noProof="0" dirty="0" smtClean="0">
                <a:ln>
                  <a:noFill/>
                </a:ln>
                <a:effectLst/>
                <a:uLnTx/>
                <a:uFillTx/>
                <a:latin typeface="Arial" pitchFamily="34" charset="0"/>
                <a:cs typeface="Arial" pitchFamily="34" charset="0"/>
              </a:rPr>
              <a:t>/ </a:t>
            </a:r>
            <a:r>
              <a:rPr kumimoji="0" lang="en-US" sz="1200" b="1" i="1" u="none" strike="noStrike" kern="0" cap="none" spc="0" normalizeH="0" baseline="0" noProof="0" dirty="0" err="1" smtClean="0">
                <a:ln>
                  <a:noFill/>
                </a:ln>
                <a:effectLst/>
                <a:uLnTx/>
                <a:uFillTx/>
                <a:latin typeface="Arial" pitchFamily="34" charset="0"/>
                <a:cs typeface="Arial" pitchFamily="34" charset="0"/>
              </a:rPr>
              <a:t>penilaian</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sp>
        <p:nvSpPr>
          <p:cNvPr id="32" name="Rectangle 31"/>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PENYEDIAAN CADANGAN</a:t>
            </a:r>
            <a:endParaRPr lang="en-US" b="1" dirty="0">
              <a:solidFill>
                <a:schemeClr val="tx1"/>
              </a:solidFill>
            </a:endParaRPr>
          </a:p>
        </p:txBody>
      </p:sp>
      <p:sp>
        <p:nvSpPr>
          <p:cNvPr id="37" name="Rounded Rectangle 36"/>
          <p:cNvSpPr/>
          <p:nvPr/>
        </p:nvSpPr>
        <p:spPr bwMode="auto">
          <a:xfrm>
            <a:off x="241770" y="1588798"/>
            <a:ext cx="2118206" cy="1143776"/>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algn="ctr" defTabSz="914400" eaLnBrk="1" fontAlgn="auto" latinLnBrk="0" hangingPunct="1">
              <a:lnSpc>
                <a:spcPct val="100000"/>
              </a:lnSpc>
              <a:spcBef>
                <a:spcPts val="0"/>
              </a:spcBef>
              <a:spcAft>
                <a:spcPts val="0"/>
              </a:spcAft>
              <a:buClrTx/>
              <a:buSzTx/>
              <a:tabLst/>
              <a:defRPr/>
            </a:pP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1" i="0" u="sng" strike="noStrike" kern="0" cap="none" spc="0" normalizeH="0" baseline="0" noProof="0" dirty="0" err="1" smtClean="0">
                <a:ln>
                  <a:noFill/>
                </a:ln>
                <a:effectLst/>
                <a:uLnTx/>
                <a:uFillTx/>
                <a:latin typeface="Arial" pitchFamily="34" charset="0"/>
                <a:cs typeface="Arial" pitchFamily="34" charset="0"/>
              </a:rPr>
              <a:t>Pelulus</a:t>
            </a:r>
            <a:r>
              <a:rPr kumimoji="0" lang="en-US" sz="1200" b="1" i="0" u="sng" strike="noStrike" kern="0" cap="none" spc="0" normalizeH="0" baseline="0" noProof="0" dirty="0" smtClean="0">
                <a:ln>
                  <a:noFill/>
                </a:ln>
                <a:effectLst/>
                <a:uLnTx/>
                <a:uFillTx/>
                <a:latin typeface="Arial" pitchFamily="34" charset="0"/>
                <a:cs typeface="Arial" pitchFamily="34" charset="0"/>
              </a:rPr>
              <a:t> </a:t>
            </a:r>
            <a:r>
              <a:rPr kumimoji="0" lang="en-US" sz="1200" b="1" i="0" u="sng" strike="noStrike" kern="0" cap="none" spc="0" normalizeH="0" baseline="0" noProof="0" dirty="0" err="1" smtClean="0">
                <a:ln>
                  <a:noFill/>
                </a:ln>
                <a:effectLst/>
                <a:uLnTx/>
                <a:uFillTx/>
                <a:latin typeface="Arial" pitchFamily="34" charset="0"/>
                <a:cs typeface="Arial" pitchFamily="34" charset="0"/>
              </a:rPr>
              <a:t>Iklan</a:t>
            </a:r>
            <a:endParaRPr kumimoji="0" lang="en-US" sz="1200" b="1" i="0" u="sng" strike="noStrike" kern="0" cap="none" spc="0" normalizeH="0" baseline="0" noProof="0" dirty="0" smtClean="0">
              <a:ln>
                <a:noFill/>
              </a:ln>
              <a:effectLst/>
              <a:uLnTx/>
              <a:uFillTx/>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smtClean="0">
              <a:ln>
                <a:noFill/>
              </a:ln>
              <a:effectLst/>
              <a:uLnTx/>
              <a:uFillTx/>
              <a:latin typeface="Arial" pitchFamily="34" charset="0"/>
              <a:cs typeface="Arial" pitchFamily="34" charset="0"/>
            </a:endParaRPr>
          </a:p>
          <a:p>
            <a:pPr marL="169863" lvl="0" indent="-169863">
              <a:buFont typeface="Arial" pitchFamily="34" charset="0"/>
              <a:buChar char="•"/>
              <a:defRPr/>
            </a:pPr>
            <a:r>
              <a:rPr lang="en-US" sz="1200" kern="0" dirty="0" err="1" smtClean="0">
                <a:latin typeface="Arial" pitchFamily="34" charset="0"/>
                <a:cs typeface="Arial" pitchFamily="34" charset="0"/>
              </a:rPr>
              <a:t>Melulus</a:t>
            </a:r>
            <a:r>
              <a:rPr lang="en-US" sz="1200" kern="0" dirty="0" smtClean="0">
                <a:latin typeface="Arial" pitchFamily="34" charset="0"/>
                <a:cs typeface="Arial" pitchFamily="34" charset="0"/>
              </a:rPr>
              <a:t> </a:t>
            </a:r>
            <a:r>
              <a:rPr lang="en-US" sz="1200" kern="0" dirty="0" err="1">
                <a:latin typeface="Arial" pitchFamily="34" charset="0"/>
                <a:cs typeface="Arial" pitchFamily="34" charset="0"/>
              </a:rPr>
              <a:t>pengiklanan</a:t>
            </a:r>
            <a:r>
              <a:rPr lang="en-US" sz="1200" kern="0" dirty="0">
                <a:latin typeface="Arial" pitchFamily="34" charset="0"/>
                <a:cs typeface="Arial" pitchFamily="34" charset="0"/>
              </a:rPr>
              <a:t> </a:t>
            </a:r>
            <a:r>
              <a:rPr lang="en-US" sz="1200" kern="0" dirty="0" err="1">
                <a:latin typeface="Arial" pitchFamily="34" charset="0"/>
                <a:cs typeface="Arial" pitchFamily="34" charset="0"/>
              </a:rPr>
              <a:t>Sebut</a:t>
            </a:r>
            <a:r>
              <a:rPr lang="en-US" sz="1200" kern="0" dirty="0">
                <a:latin typeface="Arial" pitchFamily="34" charset="0"/>
                <a:cs typeface="Arial" pitchFamily="34" charset="0"/>
              </a:rPr>
              <a:t> </a:t>
            </a:r>
            <a:r>
              <a:rPr lang="en-US" sz="1200" kern="0" dirty="0" err="1">
                <a:latin typeface="Arial" pitchFamily="34" charset="0"/>
                <a:cs typeface="Arial" pitchFamily="34" charset="0"/>
              </a:rPr>
              <a:t>harga</a:t>
            </a:r>
            <a:r>
              <a:rPr lang="en-US" sz="1200" kern="0" dirty="0">
                <a:latin typeface="Arial" pitchFamily="34" charset="0"/>
                <a:cs typeface="Arial" pitchFamily="34" charset="0"/>
              </a:rPr>
              <a:t>/Tender </a:t>
            </a:r>
          </a:p>
        </p:txBody>
      </p:sp>
      <p:sp>
        <p:nvSpPr>
          <p:cNvPr id="42" name="Pentagon 41"/>
          <p:cNvSpPr/>
          <p:nvPr/>
        </p:nvSpPr>
        <p:spPr>
          <a:xfrm rot="5400000">
            <a:off x="929009" y="261841"/>
            <a:ext cx="611207" cy="1469761"/>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noProof="0" dirty="0" err="1" smtClean="0">
                <a:latin typeface="Arial" pitchFamily="34" charset="0"/>
                <a:cs typeface="Arial" pitchFamily="34" charset="0"/>
              </a:rPr>
              <a:t>Urusetia</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cxnSp>
        <p:nvCxnSpPr>
          <p:cNvPr id="51" name="Straight Arrow Connector 50"/>
          <p:cNvCxnSpPr>
            <a:endCxn id="4" idx="0"/>
          </p:cNvCxnSpPr>
          <p:nvPr/>
        </p:nvCxnSpPr>
        <p:spPr>
          <a:xfrm>
            <a:off x="1300360" y="2732574"/>
            <a:ext cx="115" cy="339347"/>
          </a:xfrm>
          <a:prstGeom prst="straightConnector1">
            <a:avLst/>
          </a:prstGeom>
          <a:noFill/>
          <a:ln w="28575" cap="flat" cmpd="sng" algn="ctr">
            <a:solidFill>
              <a:srgbClr val="FF0000"/>
            </a:solidFill>
            <a:prstDash val="solid"/>
            <a:tailEnd type="arrow"/>
          </a:ln>
          <a:effectLst/>
        </p:spPr>
      </p:cxnSp>
      <p:cxnSp>
        <p:nvCxnSpPr>
          <p:cNvPr id="28" name="Straight Arrow Connector 27"/>
          <p:cNvCxnSpPr>
            <a:stCxn id="42" idx="3"/>
          </p:cNvCxnSpPr>
          <p:nvPr/>
        </p:nvCxnSpPr>
        <p:spPr>
          <a:xfrm>
            <a:off x="1234612" y="1302325"/>
            <a:ext cx="1" cy="2864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00360" y="4401879"/>
            <a:ext cx="513" cy="13822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endCxn id="66" idx="2"/>
          </p:cNvCxnSpPr>
          <p:nvPr/>
        </p:nvCxnSpPr>
        <p:spPr>
          <a:xfrm flipV="1">
            <a:off x="1311506" y="4933506"/>
            <a:ext cx="7415521" cy="850608"/>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2359976" y="3721394"/>
            <a:ext cx="318663" cy="1063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336486" y="3739115"/>
            <a:ext cx="349627" cy="106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9799740" y="3751077"/>
            <a:ext cx="349627" cy="106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252196" y="3444395"/>
            <a:ext cx="42644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i="1" kern="0" dirty="0" smtClean="0">
                <a:solidFill>
                  <a:prstClr val="black"/>
                </a:solidFill>
              </a:rPr>
              <a:t>YA</a:t>
            </a:r>
            <a:endParaRPr kumimoji="0" lang="en-US" sz="1200" b="1" i="1" u="none" strike="noStrike" kern="0" cap="none" spc="0" normalizeH="0" baseline="0" noProof="0" dirty="0">
              <a:ln>
                <a:noFill/>
              </a:ln>
              <a:solidFill>
                <a:prstClr val="black"/>
              </a:solidFill>
              <a:effectLst/>
              <a:uLnTx/>
              <a:uFillTx/>
            </a:endParaRPr>
          </a:p>
        </p:txBody>
      </p:sp>
      <p:sp>
        <p:nvSpPr>
          <p:cNvPr id="60" name="TextBox 59"/>
          <p:cNvSpPr txBox="1"/>
          <p:nvPr/>
        </p:nvSpPr>
        <p:spPr>
          <a:xfrm>
            <a:off x="1315072" y="4418620"/>
            <a:ext cx="83270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smtClean="0">
                <a:ln>
                  <a:noFill/>
                </a:ln>
                <a:solidFill>
                  <a:prstClr val="black"/>
                </a:solidFill>
                <a:effectLst/>
                <a:uLnTx/>
                <a:uFillTx/>
              </a:rPr>
              <a:t>TIDAK</a:t>
            </a:r>
            <a:endParaRPr kumimoji="0" lang="en-US" sz="1200" b="1" i="1" u="none" strike="noStrike" kern="0" cap="none" spc="0" normalizeH="0" baseline="0" noProof="0" dirty="0">
              <a:ln>
                <a:noFill/>
              </a:ln>
              <a:solidFill>
                <a:prstClr val="black"/>
              </a:solidFill>
              <a:effectLst/>
              <a:uLnTx/>
              <a:uFillTx/>
            </a:endParaRPr>
          </a:p>
        </p:txBody>
      </p:sp>
      <p:cxnSp>
        <p:nvCxnSpPr>
          <p:cNvPr id="68" name="Straight Arrow Connector 67"/>
          <p:cNvCxnSpPr/>
          <p:nvPr/>
        </p:nvCxnSpPr>
        <p:spPr>
          <a:xfrm flipV="1">
            <a:off x="4926067" y="3788730"/>
            <a:ext cx="318663" cy="1063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9912503" y="2393880"/>
            <a:ext cx="2213422" cy="26661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3" action="ppaction://hlinksldjump"/>
          </p:cNvPr>
          <p:cNvSpPr/>
          <p:nvPr/>
        </p:nvSpPr>
        <p:spPr>
          <a:xfrm>
            <a:off x="11098766" y="3641126"/>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a:stretch>
            <a:fillRect/>
          </a:stretch>
        </p:blipFill>
        <p:spPr>
          <a:xfrm>
            <a:off x="158240" y="6307816"/>
            <a:ext cx="289519" cy="336650"/>
          </a:xfrm>
          <a:prstGeom prst="rect">
            <a:avLst/>
          </a:prstGeom>
          <a:ln>
            <a:solidFill>
              <a:schemeClr val="tx1"/>
            </a:solidFill>
          </a:ln>
        </p:spPr>
      </p:pic>
      <p:sp>
        <p:nvSpPr>
          <p:cNvPr id="30" name="TextBox 29"/>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33" name="Rectangle 32">
            <a:hlinkClick r:id="rId5" action="ppaction://hlinksldjump"/>
          </p:cNvPr>
          <p:cNvSpPr/>
          <p:nvPr/>
        </p:nvSpPr>
        <p:spPr>
          <a:xfrm>
            <a:off x="1315226" y="6452792"/>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093810"/>
      </p:ext>
    </p:extLst>
  </p:cSld>
  <p:clrMapOvr>
    <a:masterClrMapping/>
  </p:clrMapOvr>
  <p:transition spd="slow">
    <p:cove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508213"/>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502879"/>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6" y="1538326"/>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515256" y="508213"/>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err="1">
                <a:solidFill>
                  <a:srgbClr val="00B0F0"/>
                </a:solidFill>
                <a:latin typeface="Century Gothic" panose="020B0502020202020204" pitchFamily="34" charset="0"/>
                <a:ea typeface="Arial Unicode MS" panose="020B0604020202020204" pitchFamily="34" charset="-128"/>
                <a:cs typeface="helvetica" panose="020B0604020202020204" pitchFamily="34" charset="0"/>
              </a:rPr>
              <a:t>Penyediaan</a:t>
            </a:r>
            <a:r>
              <a:rPr lang="en-US" sz="2800" b="1" dirty="0">
                <a:solidFill>
                  <a:srgbClr val="00B0F0"/>
                </a:solidFill>
                <a:latin typeface="Century Gothic" panose="020B0502020202020204" pitchFamily="34" charset="0"/>
                <a:ea typeface="Arial Unicode MS" panose="020B0604020202020204" pitchFamily="34" charset="-128"/>
                <a:cs typeface="helvetica" panose="020B0604020202020204" pitchFamily="34" charset="0"/>
              </a:rPr>
              <a:t> </a:t>
            </a:r>
            <a:r>
              <a:rPr lang="en-US" sz="2800" b="1" dirty="0" err="1">
                <a:solidFill>
                  <a:srgbClr val="00B0F0"/>
                </a:solidFill>
                <a:latin typeface="Century Gothic" panose="020B0502020202020204" pitchFamily="34" charset="0"/>
                <a:ea typeface="Arial Unicode MS" panose="020B0604020202020204" pitchFamily="34" charset="-128"/>
                <a:cs typeface="helvetica" panose="020B0604020202020204" pitchFamily="34" charset="0"/>
              </a:rPr>
              <a:t>Cadangan</a:t>
            </a:r>
            <a:endParaRPr lang="en-US" sz="2800" b="1" dirty="0">
              <a:solidFill>
                <a:srgbClr val="0070C0"/>
              </a:solidFill>
              <a:latin typeface="Century Gothic" panose="020B0502020202020204" pitchFamily="34" charset="0"/>
              <a:cs typeface="helvetica" panose="020B0604020202020204" pitchFamily="34" charset="0"/>
            </a:endParaRPr>
          </a:p>
        </p:txBody>
      </p:sp>
      <p:sp>
        <p:nvSpPr>
          <p:cNvPr id="3" name="Rectangle 2"/>
          <p:cNvSpPr/>
          <p:nvPr/>
        </p:nvSpPr>
        <p:spPr>
          <a:xfrm>
            <a:off x="2033405" y="1713970"/>
            <a:ext cx="9750763" cy="3693319"/>
          </a:xfrm>
          <a:prstGeom prst="rect">
            <a:avLst/>
          </a:prstGeom>
        </p:spPr>
        <p:txBody>
          <a:bodyPr wrap="square">
            <a:spAutoFit/>
          </a:bodyPr>
          <a:lstStyle/>
          <a:p>
            <a:pPr marL="285750" indent="-285750">
              <a:buFont typeface="Wingdings" panose="05000000000000000000" pitchFamily="2" charset="2"/>
              <a:buChar char="§"/>
            </a:pP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menyediakan</a:t>
            </a:r>
            <a:r>
              <a:rPr lang="en-US" dirty="0">
                <a:latin typeface="Century Gothic" panose="020B0502020202020204" pitchFamily="34" charset="0"/>
              </a:rPr>
              <a:t> </a:t>
            </a:r>
            <a:r>
              <a:rPr lang="en-US" dirty="0" err="1">
                <a:latin typeface="Century Gothic" panose="020B0502020202020204" pitchFamily="34" charset="0"/>
              </a:rPr>
              <a:t>cadangan</a:t>
            </a:r>
            <a:r>
              <a:rPr lang="en-US" dirty="0">
                <a:latin typeface="Century Gothic" panose="020B0502020202020204" pitchFamily="34" charset="0"/>
              </a:rPr>
              <a:t> </a:t>
            </a:r>
            <a:r>
              <a:rPr lang="en-US" dirty="0" err="1">
                <a:latin typeface="Century Gothic" panose="020B0502020202020204" pitchFamily="34" charset="0"/>
              </a:rPr>
              <a:t>teknikal</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kewangan</a:t>
            </a:r>
            <a:r>
              <a:rPr lang="en-US" dirty="0">
                <a:latin typeface="Century Gothic" panose="020B0502020202020204" pitchFamily="34" charset="0"/>
              </a:rPr>
              <a:t> </a:t>
            </a:r>
            <a:r>
              <a:rPr lang="en-US" dirty="0" err="1">
                <a:latin typeface="Century Gothic" panose="020B0502020202020204" pitchFamily="34" charset="0"/>
              </a:rPr>
              <a:t>serta</a:t>
            </a:r>
            <a:r>
              <a:rPr lang="en-US" dirty="0">
                <a:latin typeface="Century Gothic" panose="020B0502020202020204" pitchFamily="34" charset="0"/>
              </a:rPr>
              <a:t>  </a:t>
            </a:r>
            <a:r>
              <a:rPr lang="en-US" dirty="0" err="1">
                <a:latin typeface="Century Gothic" panose="020B0502020202020204" pitchFamily="34" charset="0"/>
              </a:rPr>
              <a:t>memuat</a:t>
            </a:r>
            <a:r>
              <a:rPr lang="en-US" dirty="0">
                <a:latin typeface="Century Gothic" panose="020B0502020202020204" pitchFamily="34" charset="0"/>
              </a:rPr>
              <a:t> </a:t>
            </a:r>
            <a:r>
              <a:rPr lang="en-US" dirty="0" err="1">
                <a:latin typeface="Century Gothic" panose="020B0502020202020204" pitchFamily="34" charset="0"/>
              </a:rPr>
              <a:t>naik</a:t>
            </a:r>
            <a:r>
              <a:rPr lang="en-US" dirty="0">
                <a:latin typeface="Century Gothic" panose="020B0502020202020204" pitchFamily="34" charset="0"/>
              </a:rPr>
              <a:t>  </a:t>
            </a:r>
            <a:r>
              <a:rPr lang="en-US" dirty="0" err="1">
                <a:latin typeface="Century Gothic" panose="020B0502020202020204" pitchFamily="34" charset="0"/>
              </a:rPr>
              <a:t>dokumen</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memenuhi</a:t>
            </a:r>
            <a:r>
              <a:rPr lang="en-US" dirty="0">
                <a:latin typeface="Century Gothic" panose="020B0502020202020204" pitchFamily="34" charset="0"/>
              </a:rPr>
              <a:t> </a:t>
            </a:r>
            <a:r>
              <a:rPr lang="en-US" dirty="0" err="1">
                <a:latin typeface="Century Gothic" panose="020B0502020202020204" pitchFamily="34" charset="0"/>
              </a:rPr>
              <a:t>syarat</a:t>
            </a:r>
            <a:r>
              <a:rPr lang="en-US" dirty="0">
                <a:latin typeface="Century Gothic" panose="020B0502020202020204" pitchFamily="34" charset="0"/>
              </a:rPr>
              <a:t>/</a:t>
            </a:r>
            <a:r>
              <a:rPr lang="en-US" dirty="0" err="1">
                <a:latin typeface="Century Gothic" panose="020B0502020202020204" pitchFamily="34" charset="0"/>
              </a:rPr>
              <a:t>dokumen</a:t>
            </a:r>
            <a:r>
              <a:rPr lang="en-US" dirty="0">
                <a:latin typeface="Century Gothic" panose="020B0502020202020204" pitchFamily="34" charset="0"/>
              </a:rPr>
              <a:t> </a:t>
            </a:r>
            <a:r>
              <a:rPr lang="en-US" dirty="0" err="1">
                <a:latin typeface="Century Gothic" panose="020B0502020202020204" pitchFamily="34" charset="0"/>
              </a:rPr>
              <a:t>wajib</a:t>
            </a:r>
            <a:r>
              <a:rPr lang="en-US" dirty="0">
                <a:latin typeface="Century Gothic" panose="020B0502020202020204" pitchFamily="34" charset="0"/>
              </a:rPr>
              <a:t> </a:t>
            </a:r>
            <a:r>
              <a:rPr lang="en-US" dirty="0" err="1">
                <a:latin typeface="Century Gothic" panose="020B0502020202020204" pitchFamily="34" charset="0"/>
              </a:rPr>
              <a:t>pematuhan</a:t>
            </a:r>
            <a:r>
              <a:rPr lang="en-US" dirty="0">
                <a:latin typeface="Century Gothic" panose="020B0502020202020204" pitchFamily="34" charset="0"/>
              </a:rPr>
              <a:t>  </a:t>
            </a:r>
            <a:r>
              <a:rPr lang="en-US" dirty="0" err="1">
                <a:latin typeface="Century Gothic" panose="020B0502020202020204" pitchFamily="34" charset="0"/>
              </a:rPr>
              <a:t>sepertimana</a:t>
            </a:r>
            <a:r>
              <a:rPr lang="en-US" dirty="0">
                <a:latin typeface="Century Gothic" panose="020B0502020202020204" pitchFamily="34" charset="0"/>
              </a:rPr>
              <a:t> yang </a:t>
            </a:r>
            <a:r>
              <a:rPr lang="en-US" dirty="0" err="1">
                <a:latin typeface="Century Gothic" panose="020B0502020202020204" pitchFamily="34" charset="0"/>
              </a:rPr>
              <a:t>dinyatakan</a:t>
            </a:r>
            <a:r>
              <a:rPr lang="en-US" dirty="0">
                <a:latin typeface="Century Gothic" panose="020B0502020202020204" pitchFamily="34" charset="0"/>
              </a:rPr>
              <a:t> di </a:t>
            </a:r>
            <a:r>
              <a:rPr lang="en-US" dirty="0" err="1">
                <a:latin typeface="Century Gothic" panose="020B0502020202020204" pitchFamily="34" charset="0"/>
              </a:rPr>
              <a:t>senarai</a:t>
            </a:r>
            <a:r>
              <a:rPr lang="en-US" dirty="0">
                <a:latin typeface="Century Gothic" panose="020B0502020202020204" pitchFamily="34" charset="0"/>
              </a:rPr>
              <a:t> </a:t>
            </a:r>
            <a:r>
              <a:rPr lang="en-US" dirty="0" err="1">
                <a:latin typeface="Century Gothic" panose="020B0502020202020204" pitchFamily="34" charset="0"/>
              </a:rPr>
              <a:t>semak</a:t>
            </a:r>
            <a:r>
              <a:rPr lang="en-US" dirty="0">
                <a:latin typeface="Century Gothic" panose="020B0502020202020204" pitchFamily="34" charset="0"/>
              </a:rPr>
              <a:t> </a:t>
            </a:r>
            <a:r>
              <a:rPr lang="en-US" dirty="0" err="1">
                <a:latin typeface="Century Gothic" panose="020B0502020202020204" pitchFamily="34" charset="0"/>
              </a:rPr>
              <a:t>teknikal</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kewangan</a:t>
            </a:r>
            <a:endParaRPr lang="en-US" dirty="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Menyerahkan</a:t>
            </a:r>
            <a:r>
              <a:rPr lang="en-US" dirty="0">
                <a:latin typeface="Century Gothic" panose="020B0502020202020204" pitchFamily="34" charset="0"/>
              </a:rPr>
              <a:t> </a:t>
            </a:r>
            <a:r>
              <a:rPr lang="en-US" dirty="0" err="1">
                <a:latin typeface="Century Gothic" panose="020B0502020202020204" pitchFamily="34" charset="0"/>
              </a:rPr>
              <a:t>cadangan</a:t>
            </a:r>
            <a:r>
              <a:rPr lang="en-US" dirty="0">
                <a:latin typeface="Century Gothic" panose="020B0502020202020204" pitchFamily="34" charset="0"/>
              </a:rPr>
              <a:t> </a:t>
            </a:r>
            <a:r>
              <a:rPr lang="en-US" dirty="0" err="1">
                <a:latin typeface="Century Gothic" panose="020B0502020202020204" pitchFamily="34" charset="0"/>
              </a:rPr>
              <a:t>sebelum</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pada</a:t>
            </a:r>
            <a:r>
              <a:rPr lang="en-US" dirty="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masa </a:t>
            </a:r>
            <a:r>
              <a:rPr lang="en-US" dirty="0" err="1">
                <a:latin typeface="Century Gothic" panose="020B0502020202020204" pitchFamily="34" charset="0"/>
              </a:rPr>
              <a:t>tutup</a:t>
            </a:r>
            <a:r>
              <a:rPr lang="en-US" dirty="0">
                <a:latin typeface="Century Gothic" panose="020B0502020202020204" pitchFamily="34" charset="0"/>
              </a:rPr>
              <a:t> </a:t>
            </a:r>
            <a:r>
              <a:rPr lang="en-US" dirty="0" err="1">
                <a:latin typeface="Century Gothic" panose="020B0502020202020204" pitchFamily="34" charset="0"/>
              </a:rPr>
              <a:t>iklan</a:t>
            </a:r>
            <a:endParaRPr lang="en-US" dirty="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Mengemaskini</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menyerahkan</a:t>
            </a:r>
            <a:r>
              <a:rPr lang="en-US" dirty="0">
                <a:latin typeface="Century Gothic" panose="020B0502020202020204" pitchFamily="34" charset="0"/>
              </a:rPr>
              <a:t> </a:t>
            </a:r>
            <a:r>
              <a:rPr lang="en-US" dirty="0" err="1">
                <a:latin typeface="Century Gothic" panose="020B0502020202020204" pitchFamily="34" charset="0"/>
              </a:rPr>
              <a:t>cadangan</a:t>
            </a:r>
            <a:r>
              <a:rPr lang="en-US" dirty="0">
                <a:latin typeface="Century Gothic" panose="020B0502020202020204" pitchFamily="34" charset="0"/>
              </a:rPr>
              <a:t> </a:t>
            </a:r>
            <a:r>
              <a:rPr lang="en-US" dirty="0" err="1">
                <a:latin typeface="Century Gothic" panose="020B0502020202020204" pitchFamily="34" charset="0"/>
              </a:rPr>
              <a:t>dari</a:t>
            </a:r>
            <a:r>
              <a:rPr lang="en-US" dirty="0">
                <a:latin typeface="Century Gothic" panose="020B0502020202020204" pitchFamily="34" charset="0"/>
              </a:rPr>
              <a:t> masa </a:t>
            </a:r>
            <a:r>
              <a:rPr lang="en-US" dirty="0" err="1">
                <a:latin typeface="Century Gothic" panose="020B0502020202020204" pitchFamily="34" charset="0"/>
              </a:rPr>
              <a:t>ke</a:t>
            </a:r>
            <a:r>
              <a:rPr lang="en-US" dirty="0">
                <a:latin typeface="Century Gothic" panose="020B0502020202020204" pitchFamily="34" charset="0"/>
              </a:rPr>
              <a:t> </a:t>
            </a:r>
            <a:r>
              <a:rPr lang="en-US" dirty="0" err="1">
                <a:latin typeface="Century Gothic" panose="020B0502020202020204" pitchFamily="34" charset="0"/>
              </a:rPr>
              <a:t>semasa</a:t>
            </a:r>
            <a:r>
              <a:rPr lang="en-US" dirty="0">
                <a:latin typeface="Century Gothic" panose="020B0502020202020204" pitchFamily="34" charset="0"/>
              </a:rPr>
              <a:t> </a:t>
            </a:r>
            <a:r>
              <a:rPr lang="en-US" dirty="0" err="1">
                <a:latin typeface="Century Gothic" panose="020B0502020202020204" pitchFamily="34" charset="0"/>
              </a:rPr>
              <a:t>sebelum</a:t>
            </a:r>
            <a:r>
              <a:rPr lang="en-US" dirty="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masa </a:t>
            </a:r>
            <a:r>
              <a:rPr lang="en-US" dirty="0" err="1">
                <a:latin typeface="Century Gothic" panose="020B0502020202020204" pitchFamily="34" charset="0"/>
              </a:rPr>
              <a:t>tutup</a:t>
            </a:r>
            <a:r>
              <a:rPr lang="en-US" dirty="0">
                <a:latin typeface="Century Gothic" panose="020B0502020202020204" pitchFamily="34" charset="0"/>
              </a:rPr>
              <a:t> </a:t>
            </a:r>
            <a:r>
              <a:rPr lang="en-US" dirty="0" err="1">
                <a:latin typeface="Century Gothic" panose="020B0502020202020204" pitchFamily="34" charset="0"/>
              </a:rPr>
              <a:t>iklan</a:t>
            </a:r>
            <a:r>
              <a:rPr lang="en-US" dirty="0">
                <a:latin typeface="Century Gothic" panose="020B0502020202020204" pitchFamily="34" charset="0"/>
              </a:rPr>
              <a:t>, </a:t>
            </a:r>
            <a:r>
              <a:rPr lang="en-US" dirty="0" err="1">
                <a:latin typeface="Century Gothic" panose="020B0502020202020204" pitchFamily="34" charset="0"/>
              </a:rPr>
              <a:t>sekiranya</a:t>
            </a:r>
            <a:r>
              <a:rPr lang="en-US" dirty="0">
                <a:latin typeface="Century Gothic" panose="020B0502020202020204" pitchFamily="34" charset="0"/>
              </a:rPr>
              <a:t> </a:t>
            </a:r>
            <a:r>
              <a:rPr lang="en-US" dirty="0" err="1">
                <a:latin typeface="Century Gothic" panose="020B0502020202020204" pitchFamily="34" charset="0"/>
              </a:rPr>
              <a:t>cadangan</a:t>
            </a:r>
            <a:r>
              <a:rPr lang="en-US" dirty="0">
                <a:latin typeface="Century Gothic" panose="020B0502020202020204" pitchFamily="34" charset="0"/>
              </a:rPr>
              <a:t> </a:t>
            </a:r>
            <a:r>
              <a:rPr lang="en-US" dirty="0" err="1">
                <a:latin typeface="Century Gothic" panose="020B0502020202020204" pitchFamily="34" charset="0"/>
              </a:rPr>
              <a:t>telah</a:t>
            </a:r>
            <a:r>
              <a:rPr lang="en-US" dirty="0">
                <a:latin typeface="Century Gothic" panose="020B0502020202020204" pitchFamily="34" charset="0"/>
              </a:rPr>
              <a:t> </a:t>
            </a:r>
            <a:r>
              <a:rPr lang="en-US" dirty="0" err="1">
                <a:latin typeface="Century Gothic" panose="020B0502020202020204" pitchFamily="34" charset="0"/>
              </a:rPr>
              <a:t>diserahkan</a:t>
            </a:r>
            <a:r>
              <a:rPr lang="en-US" dirty="0">
                <a:latin typeface="Century Gothic" panose="020B0502020202020204" pitchFamily="34" charset="0"/>
              </a:rPr>
              <a:t> </a:t>
            </a:r>
            <a:r>
              <a:rPr lang="en-US" dirty="0" err="1">
                <a:latin typeface="Century Gothic" panose="020B0502020202020204" pitchFamily="34" charset="0"/>
              </a:rPr>
              <a:t>lebih</a:t>
            </a:r>
            <a:r>
              <a:rPr lang="en-US" dirty="0">
                <a:latin typeface="Century Gothic" panose="020B0502020202020204" pitchFamily="34" charset="0"/>
              </a:rPr>
              <a:t> </a:t>
            </a:r>
            <a:r>
              <a:rPr lang="en-US" dirty="0" err="1">
                <a:latin typeface="Century Gothic" panose="020B0502020202020204" pitchFamily="34" charset="0"/>
              </a:rPr>
              <a:t>awal</a:t>
            </a:r>
            <a:endParaRPr lang="en-US" dirty="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Menghantar</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manual </a:t>
            </a:r>
            <a:r>
              <a:rPr lang="en-US" dirty="0" err="1" smtClean="0">
                <a:latin typeface="Century Gothic" panose="020B0502020202020204" pitchFamily="34" charset="0"/>
              </a:rPr>
              <a:t>sampel</a:t>
            </a:r>
            <a:r>
              <a:rPr lang="en-US" dirty="0" smtClean="0">
                <a:latin typeface="Century Gothic" panose="020B0502020202020204" pitchFamily="34" charset="0"/>
              </a:rPr>
              <a:t> (</a:t>
            </a:r>
            <a:r>
              <a:rPr lang="en-US" dirty="0" err="1">
                <a:latin typeface="Century Gothic" panose="020B0502020202020204" pitchFamily="34" charset="0"/>
              </a:rPr>
              <a:t>jika</a:t>
            </a:r>
            <a:r>
              <a:rPr lang="en-US" dirty="0">
                <a:latin typeface="Century Gothic" panose="020B0502020202020204" pitchFamily="34" charset="0"/>
              </a:rPr>
              <a:t> </a:t>
            </a:r>
            <a:r>
              <a:rPr lang="en-US" dirty="0" err="1">
                <a:latin typeface="Century Gothic" panose="020B0502020202020204" pitchFamily="34" charset="0"/>
              </a:rPr>
              <a:t>diminta</a:t>
            </a:r>
            <a:r>
              <a:rPr lang="en-US" dirty="0">
                <a:latin typeface="Century Gothic" panose="020B0502020202020204" pitchFamily="34" charset="0"/>
              </a:rPr>
              <a:t>) </a:t>
            </a:r>
            <a:r>
              <a:rPr lang="en-US" dirty="0" err="1">
                <a:latin typeface="Century Gothic" panose="020B0502020202020204" pitchFamily="34" charset="0"/>
              </a:rPr>
              <a:t>sebelum</a:t>
            </a:r>
            <a:r>
              <a:rPr lang="en-US" dirty="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masa </a:t>
            </a:r>
            <a:r>
              <a:rPr lang="en-US" dirty="0" err="1">
                <a:latin typeface="Century Gothic" panose="020B0502020202020204" pitchFamily="34" charset="0"/>
              </a:rPr>
              <a:t>tutup</a:t>
            </a:r>
            <a:r>
              <a:rPr lang="en-US" dirty="0">
                <a:latin typeface="Century Gothic" panose="020B0502020202020204" pitchFamily="34" charset="0"/>
              </a:rPr>
              <a:t> </a:t>
            </a:r>
            <a:r>
              <a:rPr lang="en-US" dirty="0" err="1">
                <a:latin typeface="Century Gothic" panose="020B0502020202020204" pitchFamily="34" charset="0"/>
              </a:rPr>
              <a:t>iklan</a:t>
            </a:r>
            <a:r>
              <a:rPr lang="en-US" dirty="0">
                <a:latin typeface="Century Gothic" panose="020B0502020202020204" pitchFamily="34" charset="0"/>
              </a:rPr>
              <a:t> </a:t>
            </a:r>
          </a:p>
          <a:p>
            <a:pPr marL="285750" indent="-285750">
              <a:buFont typeface="Wingdings" panose="05000000000000000000" pitchFamily="2" charset="2"/>
              <a:buChar char="§"/>
            </a:pPr>
            <a:endParaRPr lang="en-US" dirty="0">
              <a:latin typeface="Century Gothic" panose="020B0502020202020204" pitchFamily="34" charset="0"/>
            </a:endParaRPr>
          </a:p>
          <a:p>
            <a:endParaRPr lang="en-US" dirty="0">
              <a:latin typeface="Century Gothic" panose="020B0502020202020204" pitchFamily="34" charset="0"/>
            </a:endParaRPr>
          </a:p>
        </p:txBody>
      </p:sp>
      <p:grpSp>
        <p:nvGrpSpPr>
          <p:cNvPr id="9" name="Group 8"/>
          <p:cNvGrpSpPr/>
          <p:nvPr/>
        </p:nvGrpSpPr>
        <p:grpSpPr>
          <a:xfrm>
            <a:off x="174173" y="2446958"/>
            <a:ext cx="1628922" cy="1509621"/>
            <a:chOff x="2669042" y="3159478"/>
            <a:chExt cx="2182744" cy="1439812"/>
          </a:xfrm>
        </p:grpSpPr>
        <p:sp>
          <p:nvSpPr>
            <p:cNvPr id="11" name="Rectangle 10"/>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Pembekal</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7227293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7" t="7694" r="3360" b="5461"/>
          <a:stretch/>
        </p:blipFill>
        <p:spPr bwMode="auto">
          <a:xfrm>
            <a:off x="29981" y="524656"/>
            <a:ext cx="11942760"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Brace 3"/>
          <p:cNvSpPr/>
          <p:nvPr/>
        </p:nvSpPr>
        <p:spPr>
          <a:xfrm>
            <a:off x="1765300" y="3606800"/>
            <a:ext cx="165100" cy="635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ular Callout 4"/>
          <p:cNvSpPr/>
          <p:nvPr/>
        </p:nvSpPr>
        <p:spPr>
          <a:xfrm>
            <a:off x="419100" y="584200"/>
            <a:ext cx="5676900" cy="1270000"/>
          </a:xfrm>
          <a:prstGeom prst="wedgeRectCallout">
            <a:avLst>
              <a:gd name="adj1" fmla="val -31422"/>
              <a:gd name="adj2" fmla="val 158642"/>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a:t>
            </a:r>
            <a:r>
              <a:rPr lang="en-US" dirty="0" err="1">
                <a:solidFill>
                  <a:schemeClr val="tx1"/>
                </a:solidFill>
              </a:rPr>
              <a:t>Cadangan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Pembekal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Pembekal</a:t>
            </a:r>
            <a:r>
              <a:rPr lang="en-US" dirty="0">
                <a:solidFill>
                  <a:schemeClr val="tx1"/>
                </a:solidFill>
              </a:rPr>
              <a:t> </a:t>
            </a:r>
            <a:r>
              <a:rPr lang="en-US" dirty="0" err="1">
                <a:solidFill>
                  <a:schemeClr val="tx1"/>
                </a:solidFill>
              </a:rPr>
              <a:t>dapat</a:t>
            </a:r>
            <a:r>
              <a:rPr lang="en-US" dirty="0">
                <a:solidFill>
                  <a:schemeClr val="tx1"/>
                </a:solidFill>
              </a:rPr>
              <a:t> </a:t>
            </a:r>
            <a:r>
              <a:rPr lang="en-US" dirty="0" err="1">
                <a:solidFill>
                  <a:schemeClr val="tx1"/>
                </a:solidFill>
              </a:rPr>
              <a:t>melihat</a:t>
            </a:r>
            <a:r>
              <a:rPr lang="en-US" dirty="0">
                <a:solidFill>
                  <a:schemeClr val="tx1"/>
                </a:solidFill>
              </a:rPr>
              <a:t> </a:t>
            </a:r>
            <a:r>
              <a:rPr lang="en-US" b="1" dirty="0" err="1">
                <a:solidFill>
                  <a:schemeClr val="tx1"/>
                </a:solidFill>
              </a:rPr>
              <a:t>D</a:t>
            </a:r>
            <a:r>
              <a:rPr lang="en-US" b="1" dirty="0" err="1" smtClean="0">
                <a:solidFill>
                  <a:schemeClr val="tx1"/>
                </a:solidFill>
              </a:rPr>
              <a:t>okumen</a:t>
            </a:r>
            <a:r>
              <a:rPr lang="en-US" b="1" dirty="0" smtClean="0">
                <a:solidFill>
                  <a:schemeClr val="tx1"/>
                </a:solidFill>
              </a:rPr>
              <a:t> </a:t>
            </a:r>
            <a:r>
              <a:rPr lang="en-US" b="1" dirty="0" err="1">
                <a:solidFill>
                  <a:schemeClr val="tx1"/>
                </a:solidFill>
              </a:rPr>
              <a:t>T</a:t>
            </a:r>
            <a:r>
              <a:rPr lang="en-US" b="1" dirty="0" err="1" smtClean="0">
                <a:solidFill>
                  <a:schemeClr val="tx1"/>
                </a:solidFill>
              </a:rPr>
              <a:t>awaran</a:t>
            </a:r>
            <a:r>
              <a:rPr lang="en-US" dirty="0" smtClean="0">
                <a:solidFill>
                  <a:schemeClr val="tx1"/>
                </a:solidFill>
              </a:rPr>
              <a:t> </a:t>
            </a:r>
            <a:r>
              <a:rPr lang="en-US" dirty="0" err="1" smtClean="0">
                <a:solidFill>
                  <a:schemeClr val="tx1"/>
                </a:solidFill>
              </a:rPr>
              <a:t>dengan</a:t>
            </a:r>
            <a:r>
              <a:rPr lang="en-US" dirty="0" smtClean="0">
                <a:solidFill>
                  <a:schemeClr val="tx1"/>
                </a:solidFill>
              </a:rPr>
              <a:t> </a:t>
            </a:r>
            <a:r>
              <a:rPr lang="en-US" dirty="0" err="1">
                <a:solidFill>
                  <a:schemeClr val="tx1"/>
                </a:solidFill>
              </a:rPr>
              <a:t>memuat</a:t>
            </a:r>
            <a:r>
              <a:rPr lang="en-US" dirty="0">
                <a:solidFill>
                  <a:schemeClr val="tx1"/>
                </a:solidFill>
              </a:rPr>
              <a:t> </a:t>
            </a:r>
            <a:r>
              <a:rPr lang="en-US" dirty="0" err="1">
                <a:solidFill>
                  <a:schemeClr val="tx1"/>
                </a:solidFill>
              </a:rPr>
              <a:t>turun</a:t>
            </a:r>
            <a:r>
              <a:rPr lang="en-US" dirty="0">
                <a:solidFill>
                  <a:schemeClr val="tx1"/>
                </a:solidFill>
              </a:rPr>
              <a:t> </a:t>
            </a:r>
            <a:r>
              <a:rPr lang="en-US" dirty="0" err="1">
                <a:solidFill>
                  <a:schemeClr val="tx1"/>
                </a:solidFill>
              </a:rPr>
              <a:t>keseluruhan</a:t>
            </a:r>
            <a:r>
              <a:rPr lang="en-US" dirty="0">
                <a:solidFill>
                  <a:schemeClr val="tx1"/>
                </a:solidFill>
              </a:rPr>
              <a:t> </a:t>
            </a:r>
            <a:r>
              <a:rPr lang="en-US" dirty="0" err="1">
                <a:solidFill>
                  <a:schemeClr val="tx1"/>
                </a:solidFill>
              </a:rPr>
              <a:t>dokumen</a:t>
            </a:r>
            <a:r>
              <a:rPr lang="en-US" dirty="0">
                <a:solidFill>
                  <a:schemeClr val="tx1"/>
                </a:solidFill>
              </a:rPr>
              <a:t> </a:t>
            </a:r>
            <a:r>
              <a:rPr lang="en-US" dirty="0" err="1">
                <a:solidFill>
                  <a:schemeClr val="tx1"/>
                </a:solidFill>
              </a:rPr>
              <a:t>tawaran</a:t>
            </a:r>
            <a:r>
              <a:rPr lang="en-US" dirty="0">
                <a:solidFill>
                  <a:schemeClr val="tx1"/>
                </a:solidFill>
              </a:rPr>
              <a:t> </a:t>
            </a:r>
            <a:r>
              <a:rPr lang="en-US" dirty="0" err="1">
                <a:solidFill>
                  <a:schemeClr val="tx1"/>
                </a:solidFill>
              </a:rPr>
              <a:t>melalui</a:t>
            </a:r>
            <a:r>
              <a:rPr lang="en-US" dirty="0">
                <a:solidFill>
                  <a:schemeClr val="tx1"/>
                </a:solidFill>
              </a:rPr>
              <a:t> menu </a:t>
            </a:r>
            <a:r>
              <a:rPr lang="en-US" dirty="0" err="1">
                <a:solidFill>
                  <a:schemeClr val="tx1"/>
                </a:solidFill>
              </a:rPr>
              <a:t>Dokumen</a:t>
            </a:r>
            <a:r>
              <a:rPr lang="en-US" dirty="0">
                <a:solidFill>
                  <a:schemeClr val="tx1"/>
                </a:solidFill>
              </a:rPr>
              <a:t> </a:t>
            </a:r>
            <a:r>
              <a:rPr lang="en-US" dirty="0" err="1">
                <a:solidFill>
                  <a:schemeClr val="tx1"/>
                </a:solidFill>
              </a:rPr>
              <a:t>Sebut</a:t>
            </a:r>
            <a:r>
              <a:rPr lang="en-US" dirty="0">
                <a:solidFill>
                  <a:schemeClr val="tx1"/>
                </a:solidFill>
              </a:rPr>
              <a:t> </a:t>
            </a:r>
            <a:r>
              <a:rPr lang="en-US" dirty="0" err="1">
                <a:solidFill>
                  <a:schemeClr val="tx1"/>
                </a:solidFill>
              </a:rPr>
              <a:t>Harga</a:t>
            </a:r>
            <a:r>
              <a:rPr lang="en-US" dirty="0">
                <a:solidFill>
                  <a:schemeClr val="tx1"/>
                </a:solidFill>
              </a:rPr>
              <a:t>/Tender</a:t>
            </a:r>
          </a:p>
        </p:txBody>
      </p:sp>
      <p:sp>
        <p:nvSpPr>
          <p:cNvPr id="7" name="Rectangular Callout 6"/>
          <p:cNvSpPr/>
          <p:nvPr/>
        </p:nvSpPr>
        <p:spPr>
          <a:xfrm>
            <a:off x="3053443" y="2114030"/>
            <a:ext cx="5676900" cy="1270000"/>
          </a:xfrm>
          <a:prstGeom prst="wedgeRectCallout">
            <a:avLst>
              <a:gd name="adj1" fmla="val -70042"/>
              <a:gd name="adj2" fmla="val 90071"/>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a:t>
            </a:r>
            <a:r>
              <a:rPr lang="en-US" dirty="0" err="1">
                <a:solidFill>
                  <a:schemeClr val="tx1"/>
                </a:solidFill>
              </a:rPr>
              <a:t>Cadangan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Pembekal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Pembekal</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menyediakan</a:t>
            </a:r>
            <a:r>
              <a:rPr lang="en-US" dirty="0">
                <a:solidFill>
                  <a:schemeClr val="tx1"/>
                </a:solidFill>
              </a:rPr>
              <a:t> </a:t>
            </a:r>
            <a:r>
              <a:rPr lang="en-US" b="1" dirty="0" err="1">
                <a:solidFill>
                  <a:schemeClr val="tx1"/>
                </a:solidFill>
              </a:rPr>
              <a:t>C</a:t>
            </a:r>
            <a:r>
              <a:rPr lang="en-US" b="1" dirty="0" err="1" smtClean="0">
                <a:solidFill>
                  <a:schemeClr val="tx1"/>
                </a:solidFill>
              </a:rPr>
              <a:t>adangan</a:t>
            </a:r>
            <a:r>
              <a:rPr lang="en-US" b="1" dirty="0" smtClean="0">
                <a:solidFill>
                  <a:schemeClr val="tx1"/>
                </a:solidFill>
              </a:rPr>
              <a:t> </a:t>
            </a:r>
            <a:r>
              <a:rPr lang="en-US" b="1" dirty="0" err="1">
                <a:solidFill>
                  <a:schemeClr val="tx1"/>
                </a:solidFill>
              </a:rPr>
              <a:t>T</a:t>
            </a:r>
            <a:r>
              <a:rPr lang="en-US" b="1" dirty="0" err="1" smtClean="0">
                <a:solidFill>
                  <a:schemeClr val="tx1"/>
                </a:solidFill>
              </a:rPr>
              <a:t>eknikal</a:t>
            </a:r>
            <a:r>
              <a:rPr lang="en-US" b="1" dirty="0" smtClean="0">
                <a:solidFill>
                  <a:schemeClr val="tx1"/>
                </a:solidFill>
              </a:rPr>
              <a:t> </a:t>
            </a:r>
            <a:r>
              <a:rPr lang="en-US" dirty="0" err="1">
                <a:solidFill>
                  <a:schemeClr val="tx1"/>
                </a:solidFill>
              </a:rPr>
              <a:t>dan</a:t>
            </a:r>
            <a:r>
              <a:rPr lang="en-US" dirty="0">
                <a:solidFill>
                  <a:schemeClr val="tx1"/>
                </a:solidFill>
              </a:rPr>
              <a:t> juga </a:t>
            </a:r>
            <a:r>
              <a:rPr lang="en-US" b="1" dirty="0" err="1">
                <a:solidFill>
                  <a:schemeClr val="tx1"/>
                </a:solidFill>
              </a:rPr>
              <a:t>K</a:t>
            </a:r>
            <a:r>
              <a:rPr lang="en-US" b="1" dirty="0" err="1" smtClean="0">
                <a:solidFill>
                  <a:schemeClr val="tx1"/>
                </a:solidFill>
              </a:rPr>
              <a:t>ewangan</a:t>
            </a:r>
            <a:endParaRPr lang="en-US" b="1" dirty="0">
              <a:solidFill>
                <a:schemeClr val="tx1"/>
              </a:solidFill>
            </a:endParaRPr>
          </a:p>
        </p:txBody>
      </p:sp>
      <p:sp>
        <p:nvSpPr>
          <p:cNvPr id="8" name="Rectangular Callout 7"/>
          <p:cNvSpPr/>
          <p:nvPr/>
        </p:nvSpPr>
        <p:spPr>
          <a:xfrm>
            <a:off x="2374900" y="5319486"/>
            <a:ext cx="5676900" cy="1270000"/>
          </a:xfrm>
          <a:prstGeom prst="wedgeRectCallout">
            <a:avLst>
              <a:gd name="adj1" fmla="val -52783"/>
              <a:gd name="adj2" fmla="val -110844"/>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Penyediaan</a:t>
            </a:r>
            <a:r>
              <a:rPr lang="en-US" dirty="0">
                <a:solidFill>
                  <a:schemeClr val="tx1"/>
                </a:solidFill>
              </a:rPr>
              <a:t> </a:t>
            </a:r>
            <a:r>
              <a:rPr lang="en-US" dirty="0" err="1">
                <a:solidFill>
                  <a:schemeClr val="tx1"/>
                </a:solidFill>
              </a:rPr>
              <a:t>Cadangan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Pembekal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Pembekal</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menanda</a:t>
            </a:r>
            <a:r>
              <a:rPr lang="en-US" dirty="0">
                <a:solidFill>
                  <a:schemeClr val="tx1"/>
                </a:solidFill>
              </a:rPr>
              <a:t> </a:t>
            </a:r>
            <a:r>
              <a:rPr lang="en-US" dirty="0" err="1">
                <a:solidFill>
                  <a:schemeClr val="tx1"/>
                </a:solidFill>
              </a:rPr>
              <a:t>k</a:t>
            </a:r>
            <a:r>
              <a:rPr lang="en-US" dirty="0" err="1" smtClean="0">
                <a:solidFill>
                  <a:schemeClr val="tx1"/>
                </a:solidFill>
              </a:rPr>
              <a:t>otak</a:t>
            </a:r>
            <a:r>
              <a:rPr lang="en-US" dirty="0" smtClean="0">
                <a:solidFill>
                  <a:schemeClr val="tx1"/>
                </a:solidFill>
              </a:rPr>
              <a:t> </a:t>
            </a:r>
            <a:r>
              <a:rPr lang="en-US" dirty="0" err="1">
                <a:solidFill>
                  <a:schemeClr val="tx1"/>
                </a:solidFill>
              </a:rPr>
              <a:t>s</a:t>
            </a:r>
            <a:r>
              <a:rPr lang="en-US" dirty="0" err="1" smtClean="0">
                <a:solidFill>
                  <a:schemeClr val="tx1"/>
                </a:solidFill>
              </a:rPr>
              <a:t>emak</a:t>
            </a:r>
            <a:r>
              <a:rPr lang="en-US" dirty="0" smtClean="0">
                <a:solidFill>
                  <a:schemeClr val="tx1"/>
                </a:solidFill>
              </a:rPr>
              <a:t> </a:t>
            </a:r>
            <a:r>
              <a:rPr lang="en-US" b="1" dirty="0" err="1">
                <a:solidFill>
                  <a:schemeClr val="tx1"/>
                </a:solidFill>
              </a:rPr>
              <a:t>Perakuan</a:t>
            </a:r>
            <a:r>
              <a:rPr lang="en-US" b="1" dirty="0">
                <a:solidFill>
                  <a:schemeClr val="tx1"/>
                </a:solidFill>
              </a:rPr>
              <a:t> </a:t>
            </a:r>
            <a:r>
              <a:rPr lang="en-US" dirty="0" err="1">
                <a:solidFill>
                  <a:schemeClr val="tx1"/>
                </a:solidFill>
              </a:rPr>
              <a:t>dan</a:t>
            </a:r>
            <a:r>
              <a:rPr lang="en-US" b="1" dirty="0">
                <a:solidFill>
                  <a:schemeClr val="tx1"/>
                </a:solidFill>
              </a:rPr>
              <a:t> Surat </a:t>
            </a:r>
            <a:r>
              <a:rPr lang="en-US" b="1" dirty="0" err="1">
                <a:solidFill>
                  <a:schemeClr val="tx1"/>
                </a:solidFill>
              </a:rPr>
              <a:t>Akuan</a:t>
            </a:r>
            <a:r>
              <a:rPr lang="en-US" b="1" dirty="0">
                <a:solidFill>
                  <a:schemeClr val="tx1"/>
                </a:solidFill>
              </a:rPr>
              <a:t> </a:t>
            </a:r>
            <a:r>
              <a:rPr lang="en-US" b="1" dirty="0" err="1">
                <a:solidFill>
                  <a:schemeClr val="tx1"/>
                </a:solidFill>
              </a:rPr>
              <a:t>Pembida</a:t>
            </a:r>
            <a:r>
              <a:rPr lang="en-US" b="1" dirty="0">
                <a:solidFill>
                  <a:schemeClr val="tx1"/>
                </a:solidFill>
              </a:rPr>
              <a:t> </a:t>
            </a:r>
            <a:r>
              <a:rPr lang="en-US" dirty="0" err="1" smtClean="0">
                <a:solidFill>
                  <a:schemeClr val="tx1"/>
                </a:solidFill>
              </a:rPr>
              <a:t>sebelum</a:t>
            </a:r>
            <a:r>
              <a:rPr lang="en-US" dirty="0" smtClean="0">
                <a:solidFill>
                  <a:schemeClr val="tx1"/>
                </a:solidFill>
              </a:rPr>
              <a:t> </a:t>
            </a:r>
            <a:r>
              <a:rPr lang="en-US" dirty="0" err="1" smtClean="0">
                <a:solidFill>
                  <a:schemeClr val="tx1"/>
                </a:solidFill>
              </a:rPr>
              <a:t>menyerahkan</a:t>
            </a:r>
            <a:r>
              <a:rPr lang="en-US" dirty="0" smtClean="0">
                <a:solidFill>
                  <a:schemeClr val="tx1"/>
                </a:solidFill>
              </a:rPr>
              <a:t> </a:t>
            </a:r>
            <a:r>
              <a:rPr lang="en-US" dirty="0" err="1" smtClean="0">
                <a:solidFill>
                  <a:schemeClr val="tx1"/>
                </a:solidFill>
              </a:rPr>
              <a:t>tawaran</a:t>
            </a:r>
            <a:endParaRPr lang="en-US" dirty="0">
              <a:solidFill>
                <a:schemeClr val="tx1"/>
              </a:solidFill>
            </a:endParaRPr>
          </a:p>
        </p:txBody>
      </p:sp>
      <p:sp>
        <p:nvSpPr>
          <p:cNvPr id="9" name="Right Brace 8"/>
          <p:cNvSpPr/>
          <p:nvPr/>
        </p:nvSpPr>
        <p:spPr>
          <a:xfrm>
            <a:off x="2052682" y="4241800"/>
            <a:ext cx="166733" cy="604519"/>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rot="5400000">
            <a:off x="10882332" y="5485874"/>
            <a:ext cx="629168" cy="13206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5769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6" t="7868" r="2254" b="12350"/>
          <a:stretch/>
        </p:blipFill>
        <p:spPr bwMode="auto">
          <a:xfrm>
            <a:off x="59963" y="494676"/>
            <a:ext cx="12053045"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216900" y="3577772"/>
            <a:ext cx="3733800" cy="1767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4081378" y="907431"/>
            <a:ext cx="4737100" cy="1260348"/>
          </a:xfrm>
          <a:prstGeom prst="wedgeRectCallout">
            <a:avLst>
              <a:gd name="adj1" fmla="val 69190"/>
              <a:gd name="adj2" fmla="val 160038"/>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Cadangan</a:t>
            </a:r>
            <a:r>
              <a:rPr lang="en-US" dirty="0">
                <a:solidFill>
                  <a:schemeClr val="tx1"/>
                </a:solidFill>
              </a:rPr>
              <a:t> </a:t>
            </a:r>
            <a:r>
              <a:rPr lang="en-US" dirty="0" err="1">
                <a:solidFill>
                  <a:schemeClr val="tx1"/>
                </a:solidFill>
              </a:rPr>
              <a:t>Teknikal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Pembekal</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mengambil</a:t>
            </a:r>
            <a:r>
              <a:rPr lang="en-US" dirty="0">
                <a:solidFill>
                  <a:schemeClr val="tx1"/>
                </a:solidFill>
              </a:rPr>
              <a:t> </a:t>
            </a:r>
            <a:r>
              <a:rPr lang="en-US" dirty="0" err="1">
                <a:solidFill>
                  <a:schemeClr val="tx1"/>
                </a:solidFill>
              </a:rPr>
              <a:t>tindakan</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merujuk</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arahan</a:t>
            </a:r>
            <a:r>
              <a:rPr lang="en-US" dirty="0">
                <a:solidFill>
                  <a:schemeClr val="tx1"/>
                </a:solidFill>
              </a:rPr>
              <a:t> yang </a:t>
            </a:r>
            <a:r>
              <a:rPr lang="en-US" dirty="0" err="1">
                <a:solidFill>
                  <a:schemeClr val="tx1"/>
                </a:solidFill>
              </a:rPr>
              <a:t>tertera</a:t>
            </a: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sp>
        <p:nvSpPr>
          <p:cNvPr id="2" name="Rectangle 1"/>
          <p:cNvSpPr/>
          <p:nvPr/>
        </p:nvSpPr>
        <p:spPr>
          <a:xfrm>
            <a:off x="183451" y="3577773"/>
            <a:ext cx="2286000" cy="3046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63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7" t="8088" r="3237" b="2077"/>
          <a:stretch/>
        </p:blipFill>
        <p:spPr bwMode="auto">
          <a:xfrm>
            <a:off x="29983" y="194875"/>
            <a:ext cx="12131486" cy="6492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863770" y="2067809"/>
            <a:ext cx="1689100" cy="45139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6550702" y="194876"/>
            <a:ext cx="5056131" cy="1229190"/>
          </a:xfrm>
          <a:prstGeom prst="wedgeRectCallout">
            <a:avLst>
              <a:gd name="adj1" fmla="val -18610"/>
              <a:gd name="adj2" fmla="val 65071"/>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Cadangan</a:t>
            </a:r>
            <a:r>
              <a:rPr lang="en-US" dirty="0">
                <a:solidFill>
                  <a:schemeClr val="tx1"/>
                </a:solidFill>
              </a:rPr>
              <a:t> </a:t>
            </a:r>
            <a:r>
              <a:rPr lang="en-US" dirty="0" err="1">
                <a:solidFill>
                  <a:schemeClr val="tx1"/>
                </a:solidFill>
              </a:rPr>
              <a:t>Teknikal</a:t>
            </a:r>
            <a:r>
              <a:rPr lang="en-US" dirty="0">
                <a:solidFill>
                  <a:schemeClr val="tx1"/>
                </a:solidFill>
              </a:rPr>
              <a:t> – Item </a:t>
            </a:r>
            <a:r>
              <a:rPr lang="en-US" dirty="0" err="1">
                <a:solidFill>
                  <a:schemeClr val="tx1"/>
                </a:solidFill>
              </a:rPr>
              <a:t>dan</a:t>
            </a:r>
            <a:r>
              <a:rPr lang="en-US" dirty="0">
                <a:solidFill>
                  <a:schemeClr val="tx1"/>
                </a:solidFill>
              </a:rPr>
              <a:t> </a:t>
            </a:r>
            <a:r>
              <a:rPr lang="en-US" dirty="0" err="1">
                <a:solidFill>
                  <a:schemeClr val="tx1"/>
                </a:solidFill>
              </a:rPr>
              <a:t>Spesifikasi</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Pembekal</a:t>
            </a:r>
            <a:r>
              <a:rPr lang="en-US" dirty="0">
                <a:solidFill>
                  <a:schemeClr val="tx1"/>
                </a:solidFill>
              </a:rPr>
              <a:t> </a:t>
            </a:r>
            <a:r>
              <a:rPr lang="en-US" dirty="0" err="1">
                <a:solidFill>
                  <a:schemeClr val="tx1"/>
                </a:solidFill>
              </a:rPr>
              <a:t>menyediakan</a:t>
            </a:r>
            <a:r>
              <a:rPr lang="en-US" dirty="0">
                <a:solidFill>
                  <a:schemeClr val="tx1"/>
                </a:solidFill>
              </a:rPr>
              <a:t> </a:t>
            </a:r>
            <a:r>
              <a:rPr lang="en-US" dirty="0" err="1">
                <a:solidFill>
                  <a:schemeClr val="tx1"/>
                </a:solidFill>
              </a:rPr>
              <a:t>cadangan</a:t>
            </a:r>
            <a:r>
              <a:rPr lang="en-US" dirty="0">
                <a:solidFill>
                  <a:schemeClr val="tx1"/>
                </a:solidFill>
              </a:rPr>
              <a:t> </a:t>
            </a:r>
            <a:r>
              <a:rPr lang="en-US" dirty="0" err="1">
                <a:solidFill>
                  <a:schemeClr val="tx1"/>
                </a:solidFill>
              </a:rPr>
              <a:t>teknikal</a:t>
            </a:r>
            <a:r>
              <a:rPr lang="en-US" dirty="0">
                <a:solidFill>
                  <a:schemeClr val="tx1"/>
                </a:solidFill>
              </a:rPr>
              <a:t> </a:t>
            </a:r>
            <a:r>
              <a:rPr lang="en-US" dirty="0" err="1">
                <a:solidFill>
                  <a:schemeClr val="tx1"/>
                </a:solidFill>
              </a:rPr>
              <a:t>berdasarkan</a:t>
            </a:r>
            <a:r>
              <a:rPr lang="en-US" dirty="0">
                <a:solidFill>
                  <a:schemeClr val="tx1"/>
                </a:solidFill>
              </a:rPr>
              <a:t> </a:t>
            </a:r>
            <a:r>
              <a:rPr lang="en-US" dirty="0" err="1">
                <a:solidFill>
                  <a:schemeClr val="tx1"/>
                </a:solidFill>
              </a:rPr>
              <a:t>jenis</a:t>
            </a:r>
            <a:r>
              <a:rPr lang="en-US" dirty="0">
                <a:solidFill>
                  <a:schemeClr val="tx1"/>
                </a:solidFill>
              </a:rPr>
              <a:t> </a:t>
            </a:r>
            <a:r>
              <a:rPr lang="en-US" dirty="0" err="1">
                <a:solidFill>
                  <a:schemeClr val="tx1"/>
                </a:solidFill>
              </a:rPr>
              <a:t>maklumbalas</a:t>
            </a:r>
            <a:r>
              <a:rPr lang="en-US" dirty="0">
                <a:solidFill>
                  <a:schemeClr val="tx1"/>
                </a:solidFill>
              </a:rPr>
              <a:t> yang </a:t>
            </a:r>
            <a:r>
              <a:rPr lang="en-US" dirty="0" err="1">
                <a:solidFill>
                  <a:schemeClr val="tx1"/>
                </a:solidFill>
              </a:rPr>
              <a:t>ditetapkan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Spesifikasi</a:t>
            </a:r>
            <a:r>
              <a:rPr lang="en-US" dirty="0"/>
              <a:t> </a:t>
            </a:r>
          </a:p>
        </p:txBody>
      </p:sp>
      <p:sp>
        <p:nvSpPr>
          <p:cNvPr id="8" name="TextBox 7"/>
          <p:cNvSpPr txBox="1"/>
          <p:nvPr/>
        </p:nvSpPr>
        <p:spPr>
          <a:xfrm>
            <a:off x="110066" y="3786281"/>
            <a:ext cx="595035" cy="215444"/>
          </a:xfrm>
          <a:prstGeom prst="rect">
            <a:avLst/>
          </a:prstGeom>
          <a:noFill/>
        </p:spPr>
        <p:txBody>
          <a:bodyPr wrap="none" rtlCol="0">
            <a:spAutoFit/>
          </a:bodyPr>
          <a:lstStyle/>
          <a:p>
            <a:r>
              <a:rPr lang="en-US" sz="800" dirty="0">
                <a:solidFill>
                  <a:schemeClr val="tx1">
                    <a:lumMod val="65000"/>
                    <a:lumOff val="35000"/>
                  </a:schemeClr>
                </a:solidFill>
              </a:rPr>
              <a:t>92121504</a:t>
            </a:r>
          </a:p>
        </p:txBody>
      </p:sp>
      <p:sp>
        <p:nvSpPr>
          <p:cNvPr id="9" name="TextBox 8"/>
          <p:cNvSpPr txBox="1"/>
          <p:nvPr/>
        </p:nvSpPr>
        <p:spPr>
          <a:xfrm>
            <a:off x="113133" y="4875232"/>
            <a:ext cx="595035" cy="215444"/>
          </a:xfrm>
          <a:prstGeom prst="rect">
            <a:avLst/>
          </a:prstGeom>
          <a:noFill/>
        </p:spPr>
        <p:txBody>
          <a:bodyPr wrap="none" rtlCol="0">
            <a:spAutoFit/>
          </a:bodyPr>
          <a:lstStyle/>
          <a:p>
            <a:r>
              <a:rPr lang="en-US" sz="800" dirty="0">
                <a:solidFill>
                  <a:schemeClr val="tx1">
                    <a:lumMod val="65000"/>
                    <a:lumOff val="35000"/>
                  </a:schemeClr>
                </a:solidFill>
              </a:rPr>
              <a:t>92121504</a:t>
            </a:r>
          </a:p>
        </p:txBody>
      </p:sp>
      <p:sp>
        <p:nvSpPr>
          <p:cNvPr id="10" name="TextBox 9"/>
          <p:cNvSpPr txBox="1"/>
          <p:nvPr/>
        </p:nvSpPr>
        <p:spPr>
          <a:xfrm>
            <a:off x="116485" y="5782544"/>
            <a:ext cx="595035" cy="215444"/>
          </a:xfrm>
          <a:prstGeom prst="rect">
            <a:avLst/>
          </a:prstGeom>
          <a:noFill/>
        </p:spPr>
        <p:txBody>
          <a:bodyPr wrap="none" rtlCol="0">
            <a:spAutoFit/>
          </a:bodyPr>
          <a:lstStyle/>
          <a:p>
            <a:r>
              <a:rPr lang="en-US" sz="800" dirty="0">
                <a:solidFill>
                  <a:schemeClr val="tx1">
                    <a:lumMod val="65000"/>
                    <a:lumOff val="35000"/>
                  </a:schemeClr>
                </a:solidFill>
              </a:rPr>
              <a:t>92121504</a:t>
            </a:r>
          </a:p>
        </p:txBody>
      </p:sp>
    </p:spTree>
    <p:extLst>
      <p:ext uri="{BB962C8B-B14F-4D97-AF65-F5344CB8AC3E}">
        <p14:creationId xmlns:p14="http://schemas.microsoft.com/office/powerpoint/2010/main" val="1647570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4" t="8088" r="2376" b="10601"/>
          <a:stretch/>
        </p:blipFill>
        <p:spPr bwMode="auto">
          <a:xfrm>
            <a:off x="14993" y="554635"/>
            <a:ext cx="12207733" cy="5852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394492" y="3657301"/>
            <a:ext cx="3708099" cy="1919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4394200" y="1752600"/>
            <a:ext cx="4737100" cy="1260348"/>
          </a:xfrm>
          <a:prstGeom prst="wedgeRectCallout">
            <a:avLst>
              <a:gd name="adj1" fmla="val 75611"/>
              <a:gd name="adj2" fmla="val 100586"/>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Cadangan</a:t>
            </a:r>
            <a:r>
              <a:rPr lang="en-US" dirty="0">
                <a:solidFill>
                  <a:schemeClr val="tx1"/>
                </a:solidFill>
              </a:rPr>
              <a:t> </a:t>
            </a:r>
            <a:r>
              <a:rPr lang="en-US" dirty="0" err="1">
                <a:solidFill>
                  <a:schemeClr val="tx1"/>
                </a:solidFill>
              </a:rPr>
              <a:t>Kewangan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Pembekal</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mengambil</a:t>
            </a:r>
            <a:r>
              <a:rPr lang="en-US" dirty="0">
                <a:solidFill>
                  <a:schemeClr val="tx1"/>
                </a:solidFill>
              </a:rPr>
              <a:t> </a:t>
            </a:r>
            <a:r>
              <a:rPr lang="en-US" dirty="0" err="1">
                <a:solidFill>
                  <a:schemeClr val="tx1"/>
                </a:solidFill>
              </a:rPr>
              <a:t>tindakan</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merujuk</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arahan</a:t>
            </a:r>
            <a:r>
              <a:rPr lang="en-US" dirty="0">
                <a:solidFill>
                  <a:schemeClr val="tx1"/>
                </a:solidFill>
              </a:rPr>
              <a:t> yang </a:t>
            </a:r>
            <a:r>
              <a:rPr lang="en-US" dirty="0" err="1">
                <a:solidFill>
                  <a:schemeClr val="tx1"/>
                </a:solidFill>
              </a:rPr>
              <a:t>tertera</a:t>
            </a: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sp>
        <p:nvSpPr>
          <p:cNvPr id="2" name="Rectangle 1"/>
          <p:cNvSpPr/>
          <p:nvPr/>
        </p:nvSpPr>
        <p:spPr>
          <a:xfrm>
            <a:off x="135806" y="3964004"/>
            <a:ext cx="2362200" cy="3592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942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p:cNvSpPr txBox="1">
            <a:spLocks/>
          </p:cNvSpPr>
          <p:nvPr/>
        </p:nvSpPr>
        <p:spPr>
          <a:xfrm>
            <a:off x="8737600" y="679767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42BF89-BCBB-4592-859C-15B0F92998DD}" type="slidenum">
              <a:rPr kumimoji="0" lang="en-MY" sz="1200" b="0" i="0" u="none" strike="noStrike" kern="1200" cap="none" spc="0" normalizeH="0" baseline="0" noProof="0" smtClean="0">
                <a:ln>
                  <a:noFill/>
                </a:ln>
                <a:solidFill>
                  <a:prstClr val="black">
                    <a:tint val="75000"/>
                  </a:prstClr>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MY" sz="1200" b="0" i="0" u="none" strike="noStrike" kern="1200" cap="none" spc="0" normalizeH="0" baseline="0" noProof="0" dirty="0">
              <a:ln>
                <a:noFill/>
              </a:ln>
              <a:solidFill>
                <a:prstClr val="black">
                  <a:tint val="75000"/>
                </a:prstClr>
              </a:solidFill>
              <a:effectLst/>
              <a:uLnTx/>
              <a:uFillTx/>
              <a:latin typeface="Calibri"/>
            </a:endParaRPr>
          </a:p>
        </p:txBody>
      </p:sp>
      <p:sp>
        <p:nvSpPr>
          <p:cNvPr id="48" name="Rounded Rectangle 47">
            <a:hlinkClick r:id="rId3" action="ppaction://hlinksldjump"/>
          </p:cNvPr>
          <p:cNvSpPr/>
          <p:nvPr/>
        </p:nvSpPr>
        <p:spPr bwMode="auto">
          <a:xfrm>
            <a:off x="447759" y="2072745"/>
            <a:ext cx="2437059" cy="2358777"/>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smtClean="0">
                <a:ln>
                  <a:noFill/>
                </a:ln>
                <a:effectLst/>
                <a:uLnTx/>
                <a:uFillTx/>
                <a:latin typeface="Arial" panose="020B0604020202020204" pitchFamily="34" charset="0"/>
                <a:cs typeface="Arial" panose="020B0604020202020204" pitchFamily="34" charset="0"/>
              </a:rPr>
              <a:t>Urusetia</a:t>
            </a:r>
            <a:endParaRPr kumimoji="0" lang="en-US" sz="1200" b="1" i="0" u="sng"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Mencipta</a:t>
            </a:r>
            <a:r>
              <a:rPr kumimoji="0" lang="en-US" sz="1200" b="0" i="0" u="none" strike="noStrike" kern="0" cap="none" spc="0" normalizeH="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Sebut</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harga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/Tender</a:t>
            </a: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smtClean="0">
                <a:latin typeface="Arial" panose="020B0604020202020204" pitchFamily="34" charset="0"/>
                <a:cs typeface="Arial" panose="020B0604020202020204" pitchFamily="34" charset="0"/>
              </a:rPr>
              <a:t>M</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embentuk</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keahlian</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Jawatankuasa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Spesifikasi</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p>
        </p:txBody>
      </p:sp>
      <p:sp>
        <p:nvSpPr>
          <p:cNvPr id="49" name="Rounded Rectangle 48"/>
          <p:cNvSpPr/>
          <p:nvPr/>
        </p:nvSpPr>
        <p:spPr bwMode="auto">
          <a:xfrm>
            <a:off x="3323020" y="2072745"/>
            <a:ext cx="2538659" cy="2358776"/>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Pelulus</a:t>
            </a:r>
            <a:r>
              <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Pelantikan</a:t>
            </a:r>
            <a:r>
              <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Jawatankuasa</a:t>
            </a: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indent="-169863">
              <a:buFont typeface="Arial" pitchFamily="34" charset="0"/>
              <a:buChar char="•"/>
              <a:defRPr/>
            </a:pPr>
            <a:r>
              <a:rPr lang="en-US" sz="1200" kern="0" dirty="0" err="1">
                <a:latin typeface="Arial" panose="020B0604020202020204" pitchFamily="34" charset="0"/>
                <a:cs typeface="Arial" panose="020B0604020202020204" pitchFamily="34" charset="0"/>
              </a:rPr>
              <a:t>Meminda</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melulus</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keahlian</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Jawatankuasa</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Spesifikasi</a:t>
            </a:r>
            <a:endParaRPr lang="en-US" sz="1200" kern="0" dirty="0">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Memperaku</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pelaksanaan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Sebut</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harga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/Tender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melalui</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sistem</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eP</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50" name="Rounded Rectangle 49">
            <a:hlinkClick r:id="" action="ppaction://noaction"/>
          </p:cNvPr>
          <p:cNvSpPr/>
          <p:nvPr/>
        </p:nvSpPr>
        <p:spPr bwMode="auto">
          <a:xfrm>
            <a:off x="6328769" y="2072745"/>
            <a:ext cx="2381951" cy="2358777"/>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anose="020B0604020202020204" pitchFamily="34" charset="0"/>
                <a:cs typeface="Arial" panose="020B0604020202020204" pitchFamily="34" charset="0"/>
              </a:rPr>
              <a:t>Jawatan</a:t>
            </a:r>
            <a:r>
              <a:rPr kumimoji="0" lang="en-US" sz="1200" b="1" i="0" u="sng" strike="noStrike" kern="0" cap="none" spc="0" normalizeH="0" noProof="0" dirty="0" err="1">
                <a:ln>
                  <a:noFill/>
                </a:ln>
                <a:effectLst/>
                <a:uLnTx/>
                <a:uFillTx/>
                <a:latin typeface="Arial" panose="020B0604020202020204" pitchFamily="34" charset="0"/>
                <a:cs typeface="Arial" panose="020B0604020202020204" pitchFamily="34" charset="0"/>
              </a:rPr>
              <a:t>kuasa</a:t>
            </a:r>
            <a:r>
              <a:rPr kumimoji="0" lang="en-US" sz="1200" b="1" i="0" u="sng" strike="noStrike" kern="0" cap="none" spc="0" normalizeH="0" noProof="0" dirty="0">
                <a:ln>
                  <a:noFill/>
                </a:ln>
                <a:effectLst/>
                <a:uLnTx/>
                <a:uFillTx/>
                <a:latin typeface="Arial" panose="020B0604020202020204" pitchFamily="34" charset="0"/>
                <a:cs typeface="Arial" panose="020B0604020202020204" pitchFamily="34" charset="0"/>
              </a:rPr>
              <a:t>  </a:t>
            </a:r>
            <a:r>
              <a:rPr kumimoji="0" lang="en-US" sz="1200" b="1" i="0" u="sng" strike="noStrike" kern="0" cap="none" spc="0" normalizeH="0" noProof="0" dirty="0" err="1" smtClean="0">
                <a:ln>
                  <a:noFill/>
                </a:ln>
                <a:effectLst/>
                <a:uLnTx/>
                <a:uFillTx/>
                <a:latin typeface="Arial" panose="020B0604020202020204" pitchFamily="34" charset="0"/>
                <a:cs typeface="Arial" panose="020B0604020202020204" pitchFamily="34" charset="0"/>
              </a:rPr>
              <a:t>Spesifikasi</a:t>
            </a:r>
            <a:endParaRPr kumimoji="0" lang="en-US" sz="1200" b="1" i="0" u="sng" strike="noStrike" kern="0" cap="none" spc="0" normalizeH="0" noProof="0" dirty="0" smtClean="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Mengunci</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masuk</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Item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dan</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spesifikasi</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indent="-169863">
              <a:buFont typeface="Arial" pitchFamily="34" charset="0"/>
              <a:buChar char="•"/>
              <a:defRPr/>
            </a:pPr>
            <a:r>
              <a:rPr lang="en-US" sz="1200" kern="0" dirty="0" err="1" smtClean="0">
                <a:latin typeface="Arial" panose="020B0604020202020204" pitchFamily="34" charset="0"/>
                <a:cs typeface="Arial" panose="020B0604020202020204" pitchFamily="34" charset="0"/>
              </a:rPr>
              <a:t>Mengesyor</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peringkat</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penilaian</a:t>
            </a:r>
            <a:r>
              <a:rPr lang="en-US" sz="1200" kern="0" dirty="0" smtClean="0">
                <a:latin typeface="Arial" panose="020B0604020202020204" pitchFamily="34" charset="0"/>
                <a:cs typeface="Arial" panose="020B0604020202020204" pitchFamily="34" charset="0"/>
              </a:rPr>
              <a:t> (1 </a:t>
            </a:r>
            <a:r>
              <a:rPr lang="en-US" sz="1200" kern="0" dirty="0" err="1" smtClean="0">
                <a:latin typeface="Arial" panose="020B0604020202020204" pitchFamily="34" charset="0"/>
                <a:cs typeface="Arial" panose="020B0604020202020204" pitchFamily="34" charset="0"/>
              </a:rPr>
              <a:t>peringkat</a:t>
            </a:r>
            <a:r>
              <a:rPr lang="en-US" sz="1200" kern="0" dirty="0" smtClean="0">
                <a:latin typeface="Arial" panose="020B0604020202020204" pitchFamily="34" charset="0"/>
                <a:cs typeface="Arial" panose="020B0604020202020204" pitchFamily="34" charset="0"/>
              </a:rPr>
              <a:t> / 2 </a:t>
            </a:r>
            <a:r>
              <a:rPr lang="en-US" sz="1200" kern="0" dirty="0" err="1" smtClean="0">
                <a:latin typeface="Arial" panose="020B0604020202020204" pitchFamily="34" charset="0"/>
                <a:cs typeface="Arial" panose="020B0604020202020204" pitchFamily="34" charset="0"/>
              </a:rPr>
              <a:t>peringkat</a:t>
            </a:r>
            <a:r>
              <a:rPr lang="en-US" sz="1200" kern="0" dirty="0" smtClean="0">
                <a:latin typeface="Arial" panose="020B0604020202020204" pitchFamily="34" charset="0"/>
                <a:cs typeface="Arial" panose="020B0604020202020204" pitchFamily="34" charset="0"/>
              </a:rPr>
              <a:t>)</a:t>
            </a:r>
          </a:p>
          <a:p>
            <a:pPr marL="169863" indent="-169863">
              <a:buFont typeface="Arial" pitchFamily="34" charset="0"/>
              <a:buChar char="•"/>
              <a:defRPr/>
            </a:pPr>
            <a:r>
              <a:rPr lang="en-US" sz="1200" kern="0" dirty="0" err="1" smtClean="0">
                <a:latin typeface="Arial" panose="020B0604020202020204" pitchFamily="34" charset="0"/>
                <a:cs typeface="Arial" panose="020B0604020202020204" pitchFamily="34" charset="0"/>
              </a:rPr>
              <a:t>Menetap</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jenis</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maklum</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balas</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dan</a:t>
            </a:r>
            <a:r>
              <a:rPr lang="en-US" sz="1200" kern="0" dirty="0" smtClean="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kaedah</a:t>
            </a:r>
            <a:r>
              <a:rPr lang="en-US" sz="1200" kern="0" dirty="0" smtClean="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skor</a:t>
            </a:r>
            <a:endParaRPr lang="en-US" sz="1200" kern="0" dirty="0">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Menetap</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skema</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skor</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cxnSp>
        <p:nvCxnSpPr>
          <p:cNvPr id="52" name="Straight Arrow Connector 51"/>
          <p:cNvCxnSpPr/>
          <p:nvPr/>
        </p:nvCxnSpPr>
        <p:spPr>
          <a:xfrm>
            <a:off x="2884819" y="3432754"/>
            <a:ext cx="443049" cy="1"/>
          </a:xfrm>
          <a:prstGeom prst="straightConnector1">
            <a:avLst/>
          </a:prstGeom>
          <a:noFill/>
          <a:ln w="28575" cap="flat" cmpd="sng" algn="ctr">
            <a:solidFill>
              <a:srgbClr val="FF0000"/>
            </a:solidFill>
            <a:prstDash val="solid"/>
            <a:tailEnd type="arrow"/>
          </a:ln>
          <a:effectLst/>
        </p:spPr>
      </p:cxnSp>
      <p:sp>
        <p:nvSpPr>
          <p:cNvPr id="67" name="Slide Number Placeholder 3"/>
          <p:cNvSpPr txBox="1">
            <a:spLocks/>
          </p:cNvSpPr>
          <p:nvPr/>
        </p:nvSpPr>
        <p:spPr>
          <a:xfrm>
            <a:off x="9144000" y="618807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prstClr val="black"/>
              </a:solidFill>
              <a:effectLst/>
              <a:uLnTx/>
              <a:uFillTx/>
              <a:latin typeface="Calibri"/>
            </a:endParaRPr>
          </a:p>
        </p:txBody>
      </p:sp>
      <p:sp>
        <p:nvSpPr>
          <p:cNvPr id="68" name="Rounded Rectangle 67">
            <a:hlinkClick r:id="" action="ppaction://noaction"/>
          </p:cNvPr>
          <p:cNvSpPr/>
          <p:nvPr/>
        </p:nvSpPr>
        <p:spPr bwMode="auto">
          <a:xfrm>
            <a:off x="9162739" y="2072745"/>
            <a:ext cx="2409588" cy="2358777"/>
          </a:xfrm>
          <a:prstGeom prst="roundRect">
            <a:avLst>
              <a:gd name="adj" fmla="val 10000"/>
            </a:avLst>
          </a:prstGeom>
          <a:noFill/>
          <a:ln w="9525" cap="flat" cmpd="sng" algn="ctr">
            <a:solidFill>
              <a:srgbClr val="4E8542">
                <a:shade val="95000"/>
                <a:satMod val="105000"/>
              </a:srgbClr>
            </a:solidFill>
            <a:prstDash val="solid"/>
          </a:ln>
          <a:effectLst/>
          <a:scene3d>
            <a:camera prst="orthographicFront"/>
            <a:lightRig rig="threePt" dir="t"/>
          </a:scene3d>
          <a:sp3d>
            <a:bevelT w="165100" prst="coolSlant"/>
          </a:sp3d>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smtClean="0">
                <a:ln>
                  <a:noFill/>
                </a:ln>
                <a:effectLst/>
                <a:uLnTx/>
                <a:uFillTx/>
                <a:latin typeface="Arial" panose="020B0604020202020204" pitchFamily="34" charset="0"/>
                <a:cs typeface="Arial" panose="020B0604020202020204" pitchFamily="34" charset="0"/>
              </a:rPr>
              <a:t>Urusetia</a:t>
            </a:r>
            <a:endParaRPr kumimoji="0" lang="en-US" sz="1200" b="1" i="0" u="sng"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anose="020B0604020202020204" pitchFamily="34" charset="0"/>
                <a:cs typeface="Arial" panose="020B0604020202020204" pitchFamily="34" charset="0"/>
              </a:rPr>
              <a:t>Menyedia</a:t>
            </a:r>
            <a:r>
              <a:rPr kumimoji="0" lang="en-US" sz="1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Dokumen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Tawaran</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lang="en-US" sz="1200" kern="0" dirty="0" err="1">
                <a:latin typeface="Arial" panose="020B0604020202020204" pitchFamily="34" charset="0"/>
                <a:cs typeface="Arial" panose="020B0604020202020204" pitchFamily="34" charset="0"/>
              </a:rPr>
              <a:t>Memutktamadkan</a:t>
            </a:r>
            <a:r>
              <a:rPr lang="en-US" sz="1200" kern="0" dirty="0">
                <a:latin typeface="Arial" panose="020B0604020202020204" pitchFamily="34" charset="0"/>
                <a:cs typeface="Arial" panose="020B0604020202020204" pitchFamily="34" charset="0"/>
              </a:rPr>
              <a:t> </a:t>
            </a:r>
            <a:r>
              <a:rPr lang="en-US" sz="1200" kern="0" dirty="0" err="1">
                <a:latin typeface="Arial" panose="020B0604020202020204" pitchFamily="34" charset="0"/>
                <a:cs typeface="Arial" panose="020B0604020202020204" pitchFamily="34" charset="0"/>
              </a:rPr>
              <a:t>peringkat</a:t>
            </a:r>
            <a:r>
              <a:rPr lang="en-US" sz="1200" kern="0" dirty="0">
                <a:latin typeface="Arial" panose="020B0604020202020204" pitchFamily="34" charset="0"/>
                <a:cs typeface="Arial" panose="020B0604020202020204" pitchFamily="34" charset="0"/>
              </a:rPr>
              <a:t> </a:t>
            </a:r>
            <a:r>
              <a:rPr lang="en-US" sz="1200" kern="0" dirty="0" err="1" smtClean="0">
                <a:latin typeface="Arial" panose="020B0604020202020204" pitchFamily="34" charset="0"/>
                <a:cs typeface="Arial" panose="020B0604020202020204" pitchFamily="34" charset="0"/>
              </a:rPr>
              <a:t>penilaian</a:t>
            </a:r>
            <a:endParaRPr lang="en-US" sz="1200" kern="0" dirty="0">
              <a:latin typeface="Arial" panose="020B0604020202020204" pitchFamily="34" charset="0"/>
              <a:cs typeface="Arial" panose="020B0604020202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Menetapkan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tarikh</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iklan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 </a:t>
            </a:r>
            <a:r>
              <a:rPr kumimoji="0" lang="en-US" sz="1200" b="0" i="0" u="none" strike="noStrike" kern="0" cap="none" spc="0" normalizeH="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noProof="0" dirty="0" err="1">
                <a:ln>
                  <a:noFill/>
                </a:ln>
                <a:effectLst/>
                <a:uLnTx/>
                <a:uFillTx/>
                <a:latin typeface="Arial" panose="020B0604020202020204" pitchFamily="34" charset="0"/>
                <a:cs typeface="Arial" panose="020B0604020202020204" pitchFamily="34" charset="0"/>
              </a:rPr>
              <a:t>tarikh</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taklimat</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lawatan</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tapak</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jika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ada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serta</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tempoh</a:t>
            </a:r>
            <a:r>
              <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2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iklan</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cxnSp>
        <p:nvCxnSpPr>
          <p:cNvPr id="19" name="Straight Arrow Connector 18"/>
          <p:cNvCxnSpPr/>
          <p:nvPr/>
        </p:nvCxnSpPr>
        <p:spPr>
          <a:xfrm>
            <a:off x="5861679" y="3474656"/>
            <a:ext cx="443049" cy="1"/>
          </a:xfrm>
          <a:prstGeom prst="straightConnector1">
            <a:avLst/>
          </a:prstGeom>
          <a:noFill/>
          <a:ln w="28575" cap="flat" cmpd="sng" algn="ctr">
            <a:solidFill>
              <a:srgbClr val="FF0000"/>
            </a:solidFill>
            <a:prstDash val="solid"/>
            <a:tailEnd type="arrow"/>
          </a:ln>
          <a:effectLst/>
        </p:spPr>
      </p:cxnSp>
      <p:cxnSp>
        <p:nvCxnSpPr>
          <p:cNvPr id="20" name="Straight Arrow Connector 19"/>
          <p:cNvCxnSpPr/>
          <p:nvPr/>
        </p:nvCxnSpPr>
        <p:spPr>
          <a:xfrm>
            <a:off x="8719690" y="3490797"/>
            <a:ext cx="443049" cy="1"/>
          </a:xfrm>
          <a:prstGeom prst="straightConnector1">
            <a:avLst/>
          </a:prstGeom>
          <a:noFill/>
          <a:ln w="28575" cap="flat" cmpd="sng" algn="ctr">
            <a:solidFill>
              <a:srgbClr val="FF0000"/>
            </a:solidFill>
            <a:prstDash val="solid"/>
            <a:tailEnd type="arrow"/>
          </a:ln>
          <a:effectLst/>
        </p:spPr>
      </p:cxnSp>
      <p:sp>
        <p:nvSpPr>
          <p:cNvPr id="18" name="Rectangle 17"/>
          <p:cNvSpPr/>
          <p:nvPr/>
        </p:nvSpPr>
        <p:spPr>
          <a:xfrm>
            <a:off x="0" y="0"/>
            <a:ext cx="12192000" cy="54226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PENYEDIAAN DOKUMEN TAWARAN SEBUT HARGA/TENDER</a:t>
            </a:r>
            <a:endParaRPr lang="en-US" b="1" dirty="0">
              <a:solidFill>
                <a:schemeClr val="tx1"/>
              </a:solidFill>
            </a:endParaRPr>
          </a:p>
        </p:txBody>
      </p:sp>
      <p:sp>
        <p:nvSpPr>
          <p:cNvPr id="23" name="Pentagon 22"/>
          <p:cNvSpPr/>
          <p:nvPr/>
        </p:nvSpPr>
        <p:spPr>
          <a:xfrm>
            <a:off x="9677779" y="5031919"/>
            <a:ext cx="1777241" cy="44132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a:latin typeface="Arial" pitchFamily="34" charset="0"/>
                <a:cs typeface="Arial" pitchFamily="34" charset="0"/>
              </a:rPr>
              <a:t>p</a:t>
            </a:r>
            <a:r>
              <a:rPr kumimoji="0" lang="en-US" sz="1200" b="1" i="1" u="none" strike="noStrike" kern="0" cap="none" spc="0" normalizeH="0" baseline="0" noProof="0" dirty="0" err="1" smtClean="0">
                <a:ln>
                  <a:noFill/>
                </a:ln>
                <a:effectLst/>
                <a:uLnTx/>
                <a:uFillTx/>
                <a:latin typeface="Arial" pitchFamily="34" charset="0"/>
                <a:cs typeface="Arial" pitchFamily="34" charset="0"/>
              </a:rPr>
              <a:t>engiklanan</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cxnSp>
        <p:nvCxnSpPr>
          <p:cNvPr id="24" name="Straight Arrow Connector 23"/>
          <p:cNvCxnSpPr>
            <a:endCxn id="23" idx="0"/>
          </p:cNvCxnSpPr>
          <p:nvPr/>
        </p:nvCxnSpPr>
        <p:spPr>
          <a:xfrm>
            <a:off x="10456068" y="4431522"/>
            <a:ext cx="0" cy="600397"/>
          </a:xfrm>
          <a:prstGeom prst="straightConnector1">
            <a:avLst/>
          </a:prstGeom>
          <a:noFill/>
          <a:ln w="28575" cap="flat" cmpd="sng" algn="ctr">
            <a:solidFill>
              <a:srgbClr val="FF0000"/>
            </a:solidFill>
            <a:prstDash val="solid"/>
            <a:tailEnd type="arrow"/>
          </a:ln>
          <a:effectLst/>
        </p:spPr>
      </p:cxnSp>
      <p:sp>
        <p:nvSpPr>
          <p:cNvPr id="14" name="Rectangle 13"/>
          <p:cNvSpPr/>
          <p:nvPr/>
        </p:nvSpPr>
        <p:spPr>
          <a:xfrm>
            <a:off x="259027" y="1970862"/>
            <a:ext cx="2813955" cy="25861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052827"/>
      </p:ext>
    </p:extLst>
  </p:cSld>
  <p:clrMapOvr>
    <a:masterClrMapping/>
  </p:clrMapOvr>
  <p:transition spd="slow">
    <p:cove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4" t="9399" r="3237" b="4700"/>
          <a:stretch/>
        </p:blipFill>
        <p:spPr bwMode="auto">
          <a:xfrm>
            <a:off x="74950" y="494675"/>
            <a:ext cx="11987948"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781799" y="3507699"/>
            <a:ext cx="3366541" cy="27407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5381254" y="131401"/>
            <a:ext cx="5092700" cy="2783115"/>
          </a:xfrm>
          <a:prstGeom prst="wedgeRectCallout">
            <a:avLst>
              <a:gd name="adj1" fmla="val 24281"/>
              <a:gd name="adj2" fmla="val 70694"/>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chemeClr val="tx1"/>
              </a:solidFill>
            </a:endParaRPr>
          </a:p>
          <a:p>
            <a:r>
              <a:rPr lang="en-US" dirty="0" err="1" smtClean="0">
                <a:solidFill>
                  <a:schemeClr val="tx1"/>
                </a:solidFill>
              </a:rPr>
              <a:t>Cadangan</a:t>
            </a:r>
            <a:r>
              <a:rPr lang="en-US" dirty="0" smtClean="0">
                <a:solidFill>
                  <a:schemeClr val="tx1"/>
                </a:solidFill>
              </a:rPr>
              <a:t> </a:t>
            </a:r>
            <a:r>
              <a:rPr lang="en-US" dirty="0" err="1">
                <a:solidFill>
                  <a:schemeClr val="tx1"/>
                </a:solidFill>
              </a:rPr>
              <a:t>Kewangan</a:t>
            </a:r>
            <a:r>
              <a:rPr lang="en-US" dirty="0">
                <a:solidFill>
                  <a:schemeClr val="tx1"/>
                </a:solidFill>
              </a:rPr>
              <a:t> – Item</a:t>
            </a:r>
          </a:p>
          <a:p>
            <a:pPr marL="285750" indent="-285750">
              <a:buFont typeface="Arial" panose="020B0604020202020204" pitchFamily="34" charset="0"/>
              <a:buChar char="•"/>
            </a:pPr>
            <a:r>
              <a:rPr lang="en-US" dirty="0" err="1">
                <a:solidFill>
                  <a:schemeClr val="tx1"/>
                </a:solidFill>
              </a:rPr>
              <a:t>Pembekal</a:t>
            </a:r>
            <a:r>
              <a:rPr lang="en-US" dirty="0">
                <a:solidFill>
                  <a:schemeClr val="tx1"/>
                </a:solidFill>
              </a:rPr>
              <a:t> </a:t>
            </a:r>
            <a:r>
              <a:rPr lang="en-US" dirty="0" err="1">
                <a:solidFill>
                  <a:schemeClr val="tx1"/>
                </a:solidFill>
              </a:rPr>
              <a:t>menyediakan</a:t>
            </a:r>
            <a:r>
              <a:rPr lang="en-US" dirty="0">
                <a:solidFill>
                  <a:schemeClr val="tx1"/>
                </a:solidFill>
              </a:rPr>
              <a:t> </a:t>
            </a:r>
            <a:r>
              <a:rPr lang="en-US" dirty="0" err="1">
                <a:solidFill>
                  <a:schemeClr val="tx1"/>
                </a:solidFill>
              </a:rPr>
              <a:t>tawaran</a:t>
            </a:r>
            <a:r>
              <a:rPr lang="en-US" dirty="0">
                <a:solidFill>
                  <a:schemeClr val="tx1"/>
                </a:solidFill>
              </a:rPr>
              <a:t> </a:t>
            </a:r>
            <a:r>
              <a:rPr lang="en-US" dirty="0" err="1">
                <a:solidFill>
                  <a:schemeClr val="tx1"/>
                </a:solidFill>
              </a:rPr>
              <a:t>kewangan</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mengunci</a:t>
            </a:r>
            <a:r>
              <a:rPr lang="en-US" dirty="0">
                <a:solidFill>
                  <a:schemeClr val="tx1"/>
                </a:solidFill>
              </a:rPr>
              <a:t> </a:t>
            </a:r>
            <a:r>
              <a:rPr lang="en-US" dirty="0" err="1">
                <a:solidFill>
                  <a:schemeClr val="tx1"/>
                </a:solidFill>
              </a:rPr>
              <a:t>masuk</a:t>
            </a:r>
            <a:r>
              <a:rPr lang="en-US" dirty="0">
                <a:solidFill>
                  <a:schemeClr val="tx1"/>
                </a:solidFill>
              </a:rPr>
              <a:t> </a:t>
            </a:r>
            <a:r>
              <a:rPr lang="en-US" b="1" dirty="0" err="1" smtClean="0">
                <a:solidFill>
                  <a:schemeClr val="tx1"/>
                </a:solidFill>
              </a:rPr>
              <a:t>Harga</a:t>
            </a:r>
            <a:r>
              <a:rPr lang="en-US" b="1" dirty="0" smtClean="0">
                <a:solidFill>
                  <a:schemeClr val="tx1"/>
                </a:solidFill>
              </a:rPr>
              <a:t> </a:t>
            </a:r>
            <a:r>
              <a:rPr lang="en-US" b="1" dirty="0" err="1">
                <a:solidFill>
                  <a:schemeClr val="tx1"/>
                </a:solidFill>
              </a:rPr>
              <a:t>S</a:t>
            </a:r>
            <a:r>
              <a:rPr lang="en-US" b="1" dirty="0" err="1" smtClean="0">
                <a:solidFill>
                  <a:schemeClr val="tx1"/>
                </a:solidFill>
              </a:rPr>
              <a:t>eunit</a:t>
            </a:r>
            <a:r>
              <a:rPr lang="en-US" b="1" dirty="0" smtClean="0">
                <a:solidFill>
                  <a:schemeClr val="tx1"/>
                </a:solidFill>
              </a:rPr>
              <a:t> </a:t>
            </a:r>
            <a:r>
              <a:rPr lang="en-US" dirty="0" smtClean="0">
                <a:solidFill>
                  <a:schemeClr val="tx1"/>
                </a:solidFill>
              </a:rPr>
              <a:t>yang </a:t>
            </a:r>
            <a:r>
              <a:rPr lang="en-US" dirty="0" err="1">
                <a:solidFill>
                  <a:schemeClr val="tx1"/>
                </a:solidFill>
              </a:rPr>
              <a:t>ingin</a:t>
            </a:r>
            <a:r>
              <a:rPr lang="en-US" dirty="0">
                <a:solidFill>
                  <a:schemeClr val="tx1"/>
                </a:solidFill>
              </a:rPr>
              <a:t> </a:t>
            </a:r>
            <a:r>
              <a:rPr lang="en-US" dirty="0" err="1">
                <a:solidFill>
                  <a:schemeClr val="tx1"/>
                </a:solidFill>
              </a:rPr>
              <a:t>ditawarkan</a:t>
            </a:r>
            <a:r>
              <a:rPr lang="en-US" dirty="0" smtClean="0">
                <a:solidFill>
                  <a:schemeClr val="tx1"/>
                </a:solidFill>
              </a:rPr>
              <a:t>.</a:t>
            </a:r>
          </a:p>
          <a:p>
            <a:pPr marL="285750" indent="-285750">
              <a:buFont typeface="Arial" panose="020B0604020202020204" pitchFamily="34" charset="0"/>
              <a:buChar char="•"/>
            </a:pPr>
            <a:r>
              <a:rPr lang="en-US" dirty="0" err="1" smtClean="0">
                <a:solidFill>
                  <a:schemeClr val="tx1"/>
                </a:solidFill>
              </a:rPr>
              <a:t>Sistem</a:t>
            </a:r>
            <a:r>
              <a:rPr lang="en-US" dirty="0" smtClean="0">
                <a:solidFill>
                  <a:schemeClr val="tx1"/>
                </a:solidFill>
              </a:rPr>
              <a:t> </a:t>
            </a:r>
            <a:r>
              <a:rPr lang="en-US" dirty="0" err="1" smtClean="0">
                <a:solidFill>
                  <a:schemeClr val="tx1"/>
                </a:solidFill>
              </a:rPr>
              <a:t>akan</a:t>
            </a:r>
            <a:r>
              <a:rPr lang="en-US" dirty="0" smtClean="0">
                <a:solidFill>
                  <a:schemeClr val="tx1"/>
                </a:solidFill>
              </a:rPr>
              <a:t> </a:t>
            </a:r>
            <a:r>
              <a:rPr lang="en-US" dirty="0" err="1" smtClean="0">
                <a:solidFill>
                  <a:schemeClr val="tx1"/>
                </a:solidFill>
              </a:rPr>
              <a:t>memaparkan</a:t>
            </a:r>
            <a:r>
              <a:rPr lang="en-US" dirty="0" smtClean="0">
                <a:solidFill>
                  <a:schemeClr val="tx1"/>
                </a:solidFill>
              </a:rPr>
              <a:t> </a:t>
            </a:r>
            <a:r>
              <a:rPr lang="en-US" dirty="0" err="1" smtClean="0">
                <a:solidFill>
                  <a:schemeClr val="tx1"/>
                </a:solidFill>
              </a:rPr>
              <a:t>Jumlah</a:t>
            </a:r>
            <a:r>
              <a:rPr lang="en-US" dirty="0" smtClean="0">
                <a:solidFill>
                  <a:schemeClr val="tx1"/>
                </a:solidFill>
              </a:rPr>
              <a:t> </a:t>
            </a:r>
            <a:r>
              <a:rPr lang="en-US" dirty="0" err="1" smtClean="0">
                <a:solidFill>
                  <a:schemeClr val="tx1"/>
                </a:solidFill>
              </a:rPr>
              <a:t>Tawaran</a:t>
            </a:r>
            <a:r>
              <a:rPr lang="en-US" dirty="0" smtClean="0">
                <a:solidFill>
                  <a:schemeClr val="tx1"/>
                </a:solidFill>
              </a:rPr>
              <a:t> </a:t>
            </a:r>
            <a:r>
              <a:rPr lang="en-US" dirty="0" err="1" smtClean="0">
                <a:solidFill>
                  <a:schemeClr val="tx1"/>
                </a:solidFill>
              </a:rPr>
              <a:t>Harga</a:t>
            </a:r>
            <a:r>
              <a:rPr lang="en-US" dirty="0" smtClean="0">
                <a:solidFill>
                  <a:schemeClr val="tx1"/>
                </a:solidFill>
              </a:rPr>
              <a:t> </a:t>
            </a:r>
            <a:r>
              <a:rPr lang="en-US" dirty="0" err="1" smtClean="0">
                <a:solidFill>
                  <a:schemeClr val="tx1"/>
                </a:solidFill>
              </a:rPr>
              <a:t>bagi</a:t>
            </a:r>
            <a:r>
              <a:rPr lang="en-US" dirty="0" smtClean="0">
                <a:solidFill>
                  <a:schemeClr val="tx1"/>
                </a:solidFill>
              </a:rPr>
              <a:t> </a:t>
            </a:r>
            <a:r>
              <a:rPr lang="en-US" dirty="0" err="1" smtClean="0">
                <a:solidFill>
                  <a:schemeClr val="tx1"/>
                </a:solidFill>
              </a:rPr>
              <a:t>tempoh</a:t>
            </a:r>
            <a:r>
              <a:rPr lang="en-US" dirty="0" smtClean="0">
                <a:solidFill>
                  <a:schemeClr val="tx1"/>
                </a:solidFill>
              </a:rPr>
              <a:t> </a:t>
            </a:r>
            <a:r>
              <a:rPr lang="en-US" dirty="0" err="1" smtClean="0">
                <a:solidFill>
                  <a:schemeClr val="tx1"/>
                </a:solidFill>
              </a:rPr>
              <a:t>kontrak</a:t>
            </a:r>
            <a:r>
              <a:rPr lang="en-US" dirty="0" smtClean="0">
                <a:solidFill>
                  <a:schemeClr val="tx1"/>
                </a:solidFill>
              </a:rPr>
              <a:t> </a:t>
            </a:r>
            <a:r>
              <a:rPr lang="en-US" dirty="0" err="1" smtClean="0">
                <a:solidFill>
                  <a:schemeClr val="tx1"/>
                </a:solidFill>
              </a:rPr>
              <a:t>secara</a:t>
            </a:r>
            <a:r>
              <a:rPr lang="en-US" dirty="0" smtClean="0">
                <a:solidFill>
                  <a:schemeClr val="tx1"/>
                </a:solidFill>
              </a:rPr>
              <a:t> </a:t>
            </a:r>
            <a:r>
              <a:rPr lang="en-US" dirty="0" err="1" smtClean="0">
                <a:solidFill>
                  <a:schemeClr val="tx1"/>
                </a:solidFill>
              </a:rPr>
              <a:t>automatik</a:t>
            </a:r>
            <a:endParaRPr lang="en-US" dirty="0" smtClean="0">
              <a:solidFill>
                <a:schemeClr val="tx1"/>
              </a:solidFill>
            </a:endParaRPr>
          </a:p>
          <a:p>
            <a:pPr marL="285750" indent="-285750">
              <a:buFont typeface="Arial" panose="020B0604020202020204" pitchFamily="34" charset="0"/>
              <a:buChar char="•"/>
            </a:pPr>
            <a:r>
              <a:rPr lang="en-US" dirty="0" err="1" smtClean="0">
                <a:solidFill>
                  <a:schemeClr val="tx1"/>
                </a:solidFill>
              </a:rPr>
              <a:t>Sekiranya</a:t>
            </a:r>
            <a:r>
              <a:rPr lang="en-US" dirty="0" smtClean="0">
                <a:solidFill>
                  <a:schemeClr val="tx1"/>
                </a:solidFill>
              </a:rPr>
              <a:t> </a:t>
            </a:r>
            <a:r>
              <a:rPr lang="en-US" dirty="0" err="1" smtClean="0">
                <a:solidFill>
                  <a:schemeClr val="tx1"/>
                </a:solidFill>
              </a:rPr>
              <a:t>tempoh</a:t>
            </a:r>
            <a:r>
              <a:rPr lang="en-US" dirty="0" smtClean="0">
                <a:solidFill>
                  <a:schemeClr val="tx1"/>
                </a:solidFill>
              </a:rPr>
              <a:t> </a:t>
            </a:r>
            <a:r>
              <a:rPr lang="en-US" dirty="0" err="1" smtClean="0">
                <a:solidFill>
                  <a:schemeClr val="tx1"/>
                </a:solidFill>
              </a:rPr>
              <a:t>kontrak</a:t>
            </a:r>
            <a:r>
              <a:rPr lang="en-US" dirty="0" smtClean="0">
                <a:solidFill>
                  <a:schemeClr val="tx1"/>
                </a:solidFill>
              </a:rPr>
              <a:t> </a:t>
            </a:r>
            <a:r>
              <a:rPr lang="en-US" dirty="0" err="1" smtClean="0">
                <a:solidFill>
                  <a:schemeClr val="tx1"/>
                </a:solidFill>
              </a:rPr>
              <a:t>melebihi</a:t>
            </a:r>
            <a:r>
              <a:rPr lang="en-US" dirty="0" smtClean="0">
                <a:solidFill>
                  <a:schemeClr val="tx1"/>
                </a:solidFill>
              </a:rPr>
              <a:t> </a:t>
            </a:r>
            <a:r>
              <a:rPr lang="en-US" b="1" dirty="0" smtClean="0">
                <a:solidFill>
                  <a:schemeClr val="tx1"/>
                </a:solidFill>
              </a:rPr>
              <a:t>12 </a:t>
            </a:r>
            <a:r>
              <a:rPr lang="en-US" b="1" dirty="0" err="1" smtClean="0">
                <a:solidFill>
                  <a:schemeClr val="tx1"/>
                </a:solidFill>
              </a:rPr>
              <a:t>bulan</a:t>
            </a:r>
            <a:r>
              <a:rPr lang="en-US" b="1" dirty="0" smtClean="0">
                <a:solidFill>
                  <a:schemeClr val="tx1"/>
                </a:solidFill>
              </a:rPr>
              <a:t> </a:t>
            </a:r>
            <a:r>
              <a:rPr lang="en-US" dirty="0" err="1" smtClean="0">
                <a:solidFill>
                  <a:schemeClr val="tx1"/>
                </a:solidFill>
              </a:rPr>
              <a:t>sistem</a:t>
            </a:r>
            <a:r>
              <a:rPr lang="en-US" dirty="0" smtClean="0">
                <a:solidFill>
                  <a:schemeClr val="tx1"/>
                </a:solidFill>
              </a:rPr>
              <a:t> juga </a:t>
            </a:r>
            <a:r>
              <a:rPr lang="en-US" dirty="0" err="1" smtClean="0">
                <a:solidFill>
                  <a:schemeClr val="tx1"/>
                </a:solidFill>
              </a:rPr>
              <a:t>akan</a:t>
            </a:r>
            <a:r>
              <a:rPr lang="en-US" dirty="0" smtClean="0">
                <a:solidFill>
                  <a:schemeClr val="tx1"/>
                </a:solidFill>
              </a:rPr>
              <a:t> </a:t>
            </a:r>
            <a:r>
              <a:rPr lang="en-US" dirty="0" err="1" smtClean="0">
                <a:solidFill>
                  <a:schemeClr val="tx1"/>
                </a:solidFill>
              </a:rPr>
              <a:t>memaparkan</a:t>
            </a:r>
            <a:r>
              <a:rPr lang="en-US" dirty="0" smtClean="0">
                <a:solidFill>
                  <a:schemeClr val="tx1"/>
                </a:solidFill>
              </a:rPr>
              <a:t> </a:t>
            </a:r>
            <a:r>
              <a:rPr lang="en-US" dirty="0" err="1" smtClean="0">
                <a:solidFill>
                  <a:schemeClr val="tx1"/>
                </a:solidFill>
              </a:rPr>
              <a:t>Tawaran</a:t>
            </a:r>
            <a:r>
              <a:rPr lang="en-US" dirty="0" smtClean="0">
                <a:solidFill>
                  <a:schemeClr val="tx1"/>
                </a:solidFill>
              </a:rPr>
              <a:t> </a:t>
            </a:r>
            <a:r>
              <a:rPr lang="en-US" dirty="0" err="1">
                <a:solidFill>
                  <a:schemeClr val="tx1"/>
                </a:solidFill>
              </a:rPr>
              <a:t>H</a:t>
            </a:r>
            <a:r>
              <a:rPr lang="en-US" dirty="0" err="1" smtClean="0">
                <a:solidFill>
                  <a:schemeClr val="tx1"/>
                </a:solidFill>
              </a:rPr>
              <a:t>arga</a:t>
            </a:r>
            <a:r>
              <a:rPr lang="en-US" dirty="0" smtClean="0">
                <a:solidFill>
                  <a:schemeClr val="tx1"/>
                </a:solidFill>
              </a:rPr>
              <a:t> </a:t>
            </a:r>
            <a:r>
              <a:rPr lang="en-US" dirty="0" err="1" smtClean="0">
                <a:solidFill>
                  <a:schemeClr val="tx1"/>
                </a:solidFill>
              </a:rPr>
              <a:t>bagi</a:t>
            </a:r>
            <a:r>
              <a:rPr lang="en-US" dirty="0" smtClean="0">
                <a:solidFill>
                  <a:schemeClr val="tx1"/>
                </a:solidFill>
              </a:rPr>
              <a:t> </a:t>
            </a:r>
            <a:r>
              <a:rPr lang="en-US" dirty="0" err="1" smtClean="0">
                <a:solidFill>
                  <a:schemeClr val="tx1"/>
                </a:solidFill>
              </a:rPr>
              <a:t>setahun</a:t>
            </a:r>
            <a:endParaRPr lang="en-US" dirty="0" smtClean="0">
              <a:solidFill>
                <a:schemeClr val="tx1"/>
              </a:solidFill>
            </a:endParaRPr>
          </a:p>
          <a:p>
            <a:pPr marL="285750" indent="-285750">
              <a:buFont typeface="Arial" panose="020B0604020202020204" pitchFamily="34" charset="0"/>
              <a:buChar char="•"/>
            </a:pPr>
            <a:endParaRPr lang="en-US" dirty="0" smtClean="0">
              <a:solidFill>
                <a:schemeClr val="tx1"/>
              </a:solidFill>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498994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hlinkClick r:id="" action="ppaction://noaction"/>
          </p:cNvPr>
          <p:cNvSpPr/>
          <p:nvPr/>
        </p:nvSpPr>
        <p:spPr bwMode="auto">
          <a:xfrm>
            <a:off x="4127568" y="1421189"/>
            <a:ext cx="6831581" cy="2093726"/>
          </a:xfrm>
          <a:prstGeom prst="roundRect">
            <a:avLst>
              <a:gd name="adj" fmla="val 10000"/>
            </a:avLst>
          </a:prstGeom>
          <a:noFill/>
          <a:ln w="9525" cap="flat" cmpd="sng" algn="ctr">
            <a:solidFill>
              <a:srgbClr val="4E8542">
                <a:shade val="95000"/>
                <a:satMod val="105000"/>
              </a:srgbClr>
            </a:solidFill>
            <a:prstDash val="solid"/>
          </a:ln>
          <a:effectLst/>
        </p:spPr>
        <p:txBody>
          <a:bodyPr/>
          <a:lstStyle/>
          <a:p>
            <a:pPr lvl="0" algn="ctr">
              <a:defRPr/>
            </a:pPr>
            <a:endParaRPr kumimoji="0" lang="en-US" sz="1200" b="0" i="0" u="none" strike="noStrike" kern="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p:cNvSpPr txBox="1"/>
          <p:nvPr/>
        </p:nvSpPr>
        <p:spPr>
          <a:xfrm>
            <a:off x="3143172" y="4969816"/>
            <a:ext cx="173114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2 </a:t>
            </a:r>
            <a:r>
              <a:rPr kumimoji="0" lang="en-US" sz="1200" b="1" i="0" u="none" strike="noStrike" kern="0" cap="none" spc="0" normalizeH="0" baseline="0" noProof="0" dirty="0" err="1">
                <a:ln>
                  <a:noFill/>
                </a:ln>
                <a:solidFill>
                  <a:prstClr val="black"/>
                </a:solidFill>
                <a:effectLst/>
                <a:uLnTx/>
                <a:uFillTx/>
              </a:rPr>
              <a:t>Peringkat</a:t>
            </a:r>
            <a:endParaRPr kumimoji="0" lang="en-US" sz="1200" b="1" i="1" u="none" strike="noStrike" kern="0" cap="none" spc="0" normalizeH="0" baseline="0" noProof="0" dirty="0">
              <a:ln>
                <a:noFill/>
              </a:ln>
              <a:solidFill>
                <a:prstClr val="black"/>
              </a:solidFill>
              <a:effectLst/>
              <a:uLnTx/>
              <a:uFillTx/>
            </a:endParaRPr>
          </a:p>
        </p:txBody>
      </p:sp>
      <p:sp>
        <p:nvSpPr>
          <p:cNvPr id="62" name="TextBox 61"/>
          <p:cNvSpPr txBox="1"/>
          <p:nvPr/>
        </p:nvSpPr>
        <p:spPr>
          <a:xfrm>
            <a:off x="3071329" y="2207051"/>
            <a:ext cx="120251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1 </a:t>
            </a:r>
            <a:r>
              <a:rPr kumimoji="0" lang="en-US" sz="1200" b="1" i="0" u="none" strike="noStrike" kern="0" cap="none" spc="0" normalizeH="0" baseline="0" noProof="0" dirty="0" err="1">
                <a:ln>
                  <a:noFill/>
                </a:ln>
                <a:solidFill>
                  <a:prstClr val="black"/>
                </a:solidFill>
                <a:effectLst/>
                <a:uLnTx/>
                <a:uFillTx/>
              </a:rPr>
              <a:t>Peringkat</a:t>
            </a:r>
            <a:endParaRPr kumimoji="0" lang="en-US" sz="1200" b="1" i="1" u="none" strike="noStrike" kern="0" cap="none" spc="0" normalizeH="0" baseline="0" noProof="0" dirty="0">
              <a:ln>
                <a:noFill/>
              </a:ln>
              <a:solidFill>
                <a:prstClr val="black"/>
              </a:solidFill>
              <a:effectLst/>
              <a:uLnTx/>
              <a:uFillTx/>
            </a:endParaRPr>
          </a:p>
        </p:txBody>
      </p:sp>
      <p:cxnSp>
        <p:nvCxnSpPr>
          <p:cNvPr id="64" name="Straight Connector 63"/>
          <p:cNvCxnSpPr/>
          <p:nvPr/>
        </p:nvCxnSpPr>
        <p:spPr>
          <a:xfrm>
            <a:off x="3143172" y="4348802"/>
            <a:ext cx="0" cy="580644"/>
          </a:xfrm>
          <a:prstGeom prst="line">
            <a:avLst/>
          </a:prstGeom>
          <a:noFill/>
          <a:ln w="28575" cap="flat" cmpd="sng" algn="ctr">
            <a:solidFill>
              <a:srgbClr val="FF0000"/>
            </a:solidFill>
            <a:prstDash val="solid"/>
          </a:ln>
          <a:effectLst/>
        </p:spPr>
      </p:cxnSp>
      <p:sp>
        <p:nvSpPr>
          <p:cNvPr id="71" name="TextBox 70"/>
          <p:cNvSpPr txBox="1"/>
          <p:nvPr/>
        </p:nvSpPr>
        <p:spPr>
          <a:xfrm>
            <a:off x="712694" y="6172305"/>
            <a:ext cx="7915808" cy="523220"/>
          </a:xfrm>
          <a:prstGeom prst="rect">
            <a:avLst/>
          </a:prstGeom>
          <a:solidFill>
            <a:schemeClr val="bg1"/>
          </a:solidFill>
        </p:spPr>
        <p:txBody>
          <a:bodyPr wrap="square" rtlCol="0">
            <a:spAutoFit/>
          </a:bodyPr>
          <a:lstStyle/>
          <a:p>
            <a:pPr defTabSz="914400">
              <a:defRPr/>
            </a:pPr>
            <a:r>
              <a:rPr lang="en-US" sz="1400" kern="0" dirty="0" err="1">
                <a:latin typeface="Arial" pitchFamily="34" charset="0"/>
                <a:cs typeface="Arial" pitchFamily="34" charset="0"/>
              </a:rPr>
              <a:t>Tawaran</a:t>
            </a:r>
            <a:r>
              <a:rPr lang="en-US" sz="1400" kern="0" dirty="0">
                <a:latin typeface="Arial" pitchFamily="34" charset="0"/>
                <a:cs typeface="Arial" pitchFamily="34" charset="0"/>
              </a:rPr>
              <a:t> yang </a:t>
            </a:r>
            <a:r>
              <a:rPr lang="en-US" sz="1400" kern="0" dirty="0" err="1">
                <a:latin typeface="Arial" pitchFamily="34" charset="0"/>
                <a:cs typeface="Arial" pitchFamily="34" charset="0"/>
              </a:rPr>
              <a:t>melepasi</a:t>
            </a:r>
            <a:r>
              <a:rPr lang="en-US" sz="1400" kern="0" dirty="0">
                <a:latin typeface="Arial" pitchFamily="34" charset="0"/>
                <a:cs typeface="Arial" pitchFamily="34" charset="0"/>
              </a:rPr>
              <a:t> </a:t>
            </a:r>
            <a:r>
              <a:rPr lang="en-US" sz="1400" kern="0" dirty="0" err="1">
                <a:latin typeface="Arial" pitchFamily="34" charset="0"/>
                <a:cs typeface="Arial" pitchFamily="34" charset="0"/>
              </a:rPr>
              <a:t>satu</a:t>
            </a:r>
            <a:r>
              <a:rPr lang="en-US" sz="1400" kern="0" dirty="0">
                <a:latin typeface="Arial" pitchFamily="34" charset="0"/>
                <a:cs typeface="Arial" pitchFamily="34" charset="0"/>
              </a:rPr>
              <a:t> </a:t>
            </a:r>
            <a:r>
              <a:rPr lang="en-US" sz="1400" kern="0" dirty="0" err="1" smtClean="0">
                <a:latin typeface="Arial" pitchFamily="34" charset="0"/>
                <a:cs typeface="Arial" pitchFamily="34" charset="0"/>
              </a:rPr>
              <a:t>peringkat</a:t>
            </a:r>
            <a:r>
              <a:rPr lang="en-US" sz="1400" kern="0" dirty="0" smtClean="0">
                <a:latin typeface="Arial" pitchFamily="34" charset="0"/>
                <a:cs typeface="Arial" pitchFamily="34" charset="0"/>
              </a:rPr>
              <a:t> </a:t>
            </a:r>
            <a:r>
              <a:rPr lang="en-US" sz="1400" kern="0" dirty="0" err="1" smtClean="0">
                <a:latin typeface="Arial" pitchFamily="34" charset="0"/>
                <a:cs typeface="Arial" pitchFamily="34" charset="0"/>
              </a:rPr>
              <a:t>penilaian</a:t>
            </a:r>
            <a:r>
              <a:rPr lang="en-US" sz="1400" kern="0" dirty="0" smtClean="0">
                <a:latin typeface="Arial" pitchFamily="34" charset="0"/>
                <a:cs typeface="Arial" pitchFamily="34" charset="0"/>
              </a:rPr>
              <a:t> </a:t>
            </a:r>
            <a:r>
              <a:rPr lang="en-US" sz="1400" kern="0" dirty="0" err="1">
                <a:latin typeface="Arial" pitchFamily="34" charset="0"/>
                <a:cs typeface="Arial" pitchFamily="34" charset="0"/>
              </a:rPr>
              <a:t>akan</a:t>
            </a:r>
            <a:r>
              <a:rPr lang="en-US" sz="1400" kern="0" dirty="0">
                <a:latin typeface="Arial" pitchFamily="34" charset="0"/>
                <a:cs typeface="Arial" pitchFamily="34" charset="0"/>
              </a:rPr>
              <a:t> </a:t>
            </a:r>
            <a:r>
              <a:rPr lang="en-US" sz="1400" kern="0" dirty="0" err="1">
                <a:latin typeface="Arial" pitchFamily="34" charset="0"/>
                <a:cs typeface="Arial" pitchFamily="34" charset="0"/>
              </a:rPr>
              <a:t>dibawa</a:t>
            </a:r>
            <a:r>
              <a:rPr lang="en-US" sz="1400" kern="0" dirty="0">
                <a:latin typeface="Arial" pitchFamily="34" charset="0"/>
                <a:cs typeface="Arial" pitchFamily="34" charset="0"/>
              </a:rPr>
              <a:t> </a:t>
            </a:r>
            <a:r>
              <a:rPr lang="en-US" sz="1400" kern="0" dirty="0" err="1">
                <a:latin typeface="Arial" pitchFamily="34" charset="0"/>
                <a:cs typeface="Arial" pitchFamily="34" charset="0"/>
              </a:rPr>
              <a:t>ke</a:t>
            </a:r>
            <a:r>
              <a:rPr lang="en-US" sz="1400" kern="0" dirty="0">
                <a:latin typeface="Arial" pitchFamily="34" charset="0"/>
                <a:cs typeface="Arial" pitchFamily="34" charset="0"/>
              </a:rPr>
              <a:t> </a:t>
            </a:r>
            <a:r>
              <a:rPr lang="en-US" sz="1400" kern="0" dirty="0" err="1" smtClean="0">
                <a:latin typeface="Arial" pitchFamily="34" charset="0"/>
                <a:cs typeface="Arial" pitchFamily="34" charset="0"/>
              </a:rPr>
              <a:t>peringkat</a:t>
            </a:r>
            <a:r>
              <a:rPr lang="en-US" sz="1400" kern="0" dirty="0" smtClean="0">
                <a:latin typeface="Arial" pitchFamily="34" charset="0"/>
                <a:cs typeface="Arial" pitchFamily="34" charset="0"/>
              </a:rPr>
              <a:t> </a:t>
            </a:r>
            <a:r>
              <a:rPr lang="en-US" sz="1400" kern="0" dirty="0" err="1">
                <a:latin typeface="Arial" pitchFamily="34" charset="0"/>
                <a:cs typeface="Arial" pitchFamily="34" charset="0"/>
              </a:rPr>
              <a:t>penilaian</a:t>
            </a:r>
            <a:r>
              <a:rPr lang="en-US" sz="1400" kern="0" dirty="0">
                <a:latin typeface="Arial" pitchFamily="34" charset="0"/>
                <a:cs typeface="Arial" pitchFamily="34" charset="0"/>
              </a:rPr>
              <a:t> </a:t>
            </a:r>
            <a:r>
              <a:rPr lang="en-US" sz="1400" kern="0" dirty="0" err="1">
                <a:latin typeface="Arial" pitchFamily="34" charset="0"/>
                <a:cs typeface="Arial" pitchFamily="34" charset="0"/>
              </a:rPr>
              <a:t>berikutnya</a:t>
            </a:r>
            <a:endParaRPr lang="en-US" sz="1400" kern="0" dirty="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400" kern="0" dirty="0">
              <a:latin typeface="Arial" pitchFamily="34" charset="0"/>
              <a:cs typeface="Arial" pitchFamily="34" charset="0"/>
            </a:endParaRPr>
          </a:p>
        </p:txBody>
      </p:sp>
      <p:cxnSp>
        <p:nvCxnSpPr>
          <p:cNvPr id="74" name="Straight Arrow Connector 73"/>
          <p:cNvCxnSpPr/>
          <p:nvPr/>
        </p:nvCxnSpPr>
        <p:spPr>
          <a:xfrm>
            <a:off x="3143172" y="4929446"/>
            <a:ext cx="902508" cy="6492"/>
          </a:xfrm>
          <a:prstGeom prst="straightConnector1">
            <a:avLst/>
          </a:prstGeom>
          <a:noFill/>
          <a:ln w="28575" cap="flat" cmpd="sng" algn="ctr">
            <a:solidFill>
              <a:srgbClr val="FF0000"/>
            </a:solidFill>
            <a:prstDash val="solid"/>
            <a:tailEnd type="arrow"/>
          </a:ln>
          <a:effectLst/>
        </p:spPr>
      </p:cxnSp>
      <p:sp>
        <p:nvSpPr>
          <p:cNvPr id="93" name="Pentagon 92"/>
          <p:cNvSpPr/>
          <p:nvPr/>
        </p:nvSpPr>
        <p:spPr>
          <a:xfrm>
            <a:off x="10334847" y="6244031"/>
            <a:ext cx="1844798" cy="44132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smtClean="0">
                <a:latin typeface="Arial" pitchFamily="34" charset="0"/>
                <a:cs typeface="Arial" pitchFamily="34" charset="0"/>
              </a:rPr>
              <a:t>Pengesyoran</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dan</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Pemilihan</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pembekal</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sp>
        <p:nvSpPr>
          <p:cNvPr id="25" name="Rounded Rectangle 24"/>
          <p:cNvSpPr/>
          <p:nvPr/>
        </p:nvSpPr>
        <p:spPr bwMode="auto">
          <a:xfrm>
            <a:off x="6606585" y="2090516"/>
            <a:ext cx="2021981" cy="1184944"/>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Menilai</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tawaran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teknikal</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27" name="Rounded Rectangle 26"/>
          <p:cNvSpPr/>
          <p:nvPr/>
        </p:nvSpPr>
        <p:spPr bwMode="auto">
          <a:xfrm>
            <a:off x="8628502" y="2083612"/>
            <a:ext cx="1796655" cy="1191848"/>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Menilai</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tawaran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kewangan</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30" name="Rounded Rectangle 29"/>
          <p:cNvSpPr/>
          <p:nvPr/>
        </p:nvSpPr>
        <p:spPr bwMode="auto">
          <a:xfrm>
            <a:off x="4578527" y="2083612"/>
            <a:ext cx="2028058" cy="1191847"/>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Menyemak</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pematuhan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wajib</a:t>
            </a:r>
            <a:r>
              <a:rPr kumimoji="0" lang="en-US" sz="1200" b="0" i="0" u="none" strike="noStrike" kern="0" cap="none" spc="0" normalizeH="0" baseline="0" noProof="0" dirty="0" smtClean="0">
                <a:ln>
                  <a:noFill/>
                </a:ln>
                <a:effectLst/>
                <a:uLnTx/>
                <a:uFillTx/>
                <a:latin typeface="Arial" pitchFamily="34" charset="0"/>
                <a:cs typeface="Arial" pitchFamily="34" charset="0"/>
              </a:rPr>
              <a:t> </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35" name="Rounded Rectangle 34"/>
          <p:cNvSpPr/>
          <p:nvPr/>
        </p:nvSpPr>
        <p:spPr bwMode="auto">
          <a:xfrm>
            <a:off x="6606643" y="4216375"/>
            <a:ext cx="2021923" cy="1520494"/>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effectLst/>
                <a:uLnTx/>
                <a:uFillTx/>
                <a:latin typeface="Arial" pitchFamily="34" charset="0"/>
                <a:cs typeface="Arial" pitchFamily="34" charset="0"/>
              </a:rPr>
              <a:t>Jawatankuasa</a:t>
            </a:r>
            <a:r>
              <a:rPr kumimoji="0" lang="en-US" sz="1200" b="1" i="0" u="none" strike="noStrike" kern="0" cap="none" spc="0" normalizeH="0" baseline="0" noProof="0" dirty="0">
                <a:ln>
                  <a:noFill/>
                </a:ln>
                <a:effectLst/>
                <a:uLnTx/>
                <a:uFillTx/>
                <a:latin typeface="Arial" pitchFamily="34" charset="0"/>
                <a:cs typeface="Arial" pitchFamily="34" charset="0"/>
              </a:rPr>
              <a:t> </a:t>
            </a:r>
            <a:r>
              <a:rPr kumimoji="0" lang="en-US" sz="1200" b="1" i="0" u="none" strike="noStrike" kern="0" cap="none" spc="0" normalizeH="0" baseline="0" noProof="0" dirty="0" err="1">
                <a:ln>
                  <a:noFill/>
                </a:ln>
                <a:effectLst/>
                <a:uLnTx/>
                <a:uFillTx/>
                <a:latin typeface="Arial" pitchFamily="34" charset="0"/>
                <a:cs typeface="Arial" pitchFamily="34" charset="0"/>
              </a:rPr>
              <a:t>Penilaian</a:t>
            </a:r>
            <a:r>
              <a:rPr kumimoji="0" lang="en-US" sz="1200" b="1" i="0" u="none" strike="noStrike" kern="0" cap="none" spc="0" normalizeH="0" baseline="0" noProof="0" dirty="0">
                <a:ln>
                  <a:noFill/>
                </a:ln>
                <a:effectLst/>
                <a:uLnTx/>
                <a:uFillTx/>
                <a:latin typeface="Arial" pitchFamily="34" charset="0"/>
                <a:cs typeface="Arial" pitchFamily="34" charset="0"/>
              </a:rPr>
              <a:t> </a:t>
            </a:r>
            <a:r>
              <a:rPr kumimoji="0" lang="en-US" sz="1200" b="1" i="0" u="none" strike="noStrike" kern="0" cap="none" spc="0" normalizeH="0" baseline="0" noProof="0" dirty="0" err="1">
                <a:ln>
                  <a:noFill/>
                </a:ln>
                <a:effectLst/>
                <a:uLnTx/>
                <a:uFillTx/>
                <a:latin typeface="Arial" pitchFamily="34" charset="0"/>
                <a:cs typeface="Arial" pitchFamily="34" charset="0"/>
              </a:rPr>
              <a:t>Teknika</a:t>
            </a:r>
            <a:r>
              <a:rPr lang="en-US" sz="1200" b="1" kern="0" dirty="0">
                <a:latin typeface="Arial" pitchFamily="34" charset="0"/>
                <a:cs typeface="Arial" pitchFamily="34" charset="0"/>
              </a:rPr>
              <a:t>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Menilai</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tawaran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teknikal</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37" name="Rounded Rectangle 36"/>
          <p:cNvSpPr/>
          <p:nvPr/>
        </p:nvSpPr>
        <p:spPr bwMode="auto">
          <a:xfrm>
            <a:off x="8969696" y="4225227"/>
            <a:ext cx="1796655" cy="1520494"/>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itchFamily="34" charset="0"/>
                <a:cs typeface="Arial" pitchFamily="34" charset="0"/>
              </a:rPr>
              <a:t>Jawatankuasa</a:t>
            </a:r>
            <a:r>
              <a:rPr kumimoji="0" lang="en-US" sz="1200" b="1" i="0" u="sng" strike="noStrike" kern="0" cap="none" spc="0" normalizeH="0" baseline="0" noProof="0" dirty="0">
                <a:ln>
                  <a:noFill/>
                </a:ln>
                <a:effectLst/>
                <a:uLnTx/>
                <a:uFillTx/>
                <a:latin typeface="Arial" pitchFamily="34" charset="0"/>
                <a:cs typeface="Arial" pitchFamily="34" charset="0"/>
              </a:rPr>
              <a:t> </a:t>
            </a:r>
            <a:r>
              <a:rPr kumimoji="0" lang="en-US" sz="1200" b="1" i="0" u="sng" strike="noStrike" kern="0" cap="none" spc="0" normalizeH="0" baseline="0" noProof="0" dirty="0" err="1">
                <a:ln>
                  <a:noFill/>
                </a:ln>
                <a:effectLst/>
                <a:uLnTx/>
                <a:uFillTx/>
                <a:latin typeface="Arial" pitchFamily="34" charset="0"/>
                <a:cs typeface="Arial" pitchFamily="34" charset="0"/>
              </a:rPr>
              <a:t>Penilaian</a:t>
            </a:r>
            <a:r>
              <a:rPr kumimoji="0" lang="en-US" sz="1200" b="1" i="0" u="sng" strike="noStrike" kern="0" cap="none" spc="0" normalizeH="0" baseline="0" noProof="0" dirty="0">
                <a:ln>
                  <a:noFill/>
                </a:ln>
                <a:effectLst/>
                <a:uLnTx/>
                <a:uFillTx/>
                <a:latin typeface="Arial" pitchFamily="34" charset="0"/>
                <a:cs typeface="Arial" pitchFamily="34" charset="0"/>
              </a:rPr>
              <a:t> </a:t>
            </a:r>
            <a:r>
              <a:rPr kumimoji="0" lang="en-US" sz="1200" b="1" i="0" u="sng" strike="noStrike" kern="0" cap="none" spc="0" normalizeH="0" baseline="0" noProof="0" dirty="0" err="1">
                <a:ln>
                  <a:noFill/>
                </a:ln>
                <a:effectLst/>
                <a:uLnTx/>
                <a:uFillTx/>
                <a:latin typeface="Arial" pitchFamily="34" charset="0"/>
                <a:cs typeface="Arial" pitchFamily="34" charset="0"/>
              </a:rPr>
              <a:t>Kewangan</a:t>
            </a:r>
            <a:endParaRPr kumimoji="0" lang="en-US" sz="1200" b="1" i="0" u="sng" strike="noStrike" kern="0" cap="none" spc="0" normalizeH="0" baseline="0" noProof="0" dirty="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Menilai</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tawaran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kewangan</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38" name="Rounded Rectangle 37"/>
          <p:cNvSpPr/>
          <p:nvPr/>
        </p:nvSpPr>
        <p:spPr bwMode="auto">
          <a:xfrm>
            <a:off x="4196382" y="4202385"/>
            <a:ext cx="2054301" cy="1516040"/>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itchFamily="34" charset="0"/>
                <a:cs typeface="Arial" pitchFamily="34" charset="0"/>
              </a:rPr>
              <a:t>Jawatankuasa</a:t>
            </a:r>
            <a:r>
              <a:rPr kumimoji="0" lang="en-US" sz="1200" b="1" i="0" u="sng" strike="noStrike" kern="0" cap="none" spc="0" normalizeH="0" baseline="0" noProof="0" dirty="0">
                <a:ln>
                  <a:noFill/>
                </a:ln>
                <a:effectLst/>
                <a:uLnTx/>
                <a:uFillTx/>
                <a:latin typeface="Arial" pitchFamily="34" charset="0"/>
                <a:cs typeface="Arial" pitchFamily="34" charset="0"/>
              </a:rPr>
              <a:t> </a:t>
            </a:r>
            <a:r>
              <a:rPr kumimoji="0" lang="en-US" sz="1200" b="1" i="0" u="sng" strike="noStrike" kern="0" cap="none" spc="0" normalizeH="0" baseline="0" noProof="0" dirty="0" err="1" smtClean="0">
                <a:ln>
                  <a:noFill/>
                </a:ln>
                <a:effectLst/>
                <a:uLnTx/>
                <a:uFillTx/>
                <a:latin typeface="Arial" pitchFamily="34" charset="0"/>
                <a:cs typeface="Arial" pitchFamily="34" charset="0"/>
              </a:rPr>
              <a:t>Pembuka</a:t>
            </a:r>
            <a:endParaRPr kumimoji="0" lang="en-US" sz="1200" b="1" i="0" u="sng" strike="noStrike" kern="0" cap="none" spc="0" normalizeH="0" baseline="0" noProof="0" dirty="0" smtClean="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Menyemak</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pematuhan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wajib</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10" name="Rectangle 9"/>
          <p:cNvSpPr/>
          <p:nvPr/>
        </p:nvSpPr>
        <p:spPr>
          <a:xfrm>
            <a:off x="4360159" y="1510803"/>
            <a:ext cx="6310662" cy="307777"/>
          </a:xfrm>
          <a:prstGeom prst="rect">
            <a:avLst/>
          </a:prstGeom>
        </p:spPr>
        <p:txBody>
          <a:bodyPr wrap="square">
            <a:spAutoFit/>
          </a:bodyPr>
          <a:lstStyle/>
          <a:p>
            <a:pPr algn="ctr"/>
            <a:r>
              <a:rPr lang="en-US" sz="1400" b="1" u="sng" dirty="0" err="1"/>
              <a:t>Jawatankuasa</a:t>
            </a:r>
            <a:r>
              <a:rPr lang="en-US" sz="1400" b="1" u="sng" dirty="0"/>
              <a:t> </a:t>
            </a:r>
            <a:r>
              <a:rPr lang="en-US" sz="1400" b="1" u="sng" dirty="0" err="1"/>
              <a:t>Penilaian</a:t>
            </a:r>
            <a:endParaRPr lang="en-US" sz="1400" b="1" u="sng" dirty="0"/>
          </a:p>
        </p:txBody>
      </p:sp>
      <p:sp>
        <p:nvSpPr>
          <p:cNvPr id="40" name="Flowchart: Decision 39"/>
          <p:cNvSpPr/>
          <p:nvPr/>
        </p:nvSpPr>
        <p:spPr>
          <a:xfrm>
            <a:off x="2239160" y="3243346"/>
            <a:ext cx="1773281" cy="1132753"/>
          </a:xfrm>
          <a:prstGeom prst="flowChartDecision">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err="1">
                <a:solidFill>
                  <a:schemeClr val="tx1"/>
                </a:solidFill>
                <a:latin typeface="Arial" pitchFamily="34" charset="0"/>
                <a:cs typeface="Arial" pitchFamily="34" charset="0"/>
              </a:rPr>
              <a:t>Peringkat</a:t>
            </a:r>
            <a:r>
              <a:rPr lang="en-US" sz="1200" kern="0" dirty="0">
                <a:solidFill>
                  <a:schemeClr val="tx1"/>
                </a:solidFill>
                <a:latin typeface="Arial" pitchFamily="34" charset="0"/>
                <a:cs typeface="Arial" pitchFamily="34" charset="0"/>
              </a:rPr>
              <a:t> </a:t>
            </a:r>
            <a:r>
              <a:rPr lang="en-US" sz="1200" kern="0" dirty="0" err="1">
                <a:solidFill>
                  <a:schemeClr val="tx1"/>
                </a:solidFill>
                <a:latin typeface="Arial" pitchFamily="34" charset="0"/>
                <a:cs typeface="Arial" pitchFamily="34" charset="0"/>
              </a:rPr>
              <a:t>Penilaian</a:t>
            </a:r>
            <a:endParaRPr lang="en-US" sz="1200" dirty="0">
              <a:solidFill>
                <a:schemeClr val="tx1"/>
              </a:solidFill>
              <a:latin typeface="Arial" pitchFamily="34" charset="0"/>
              <a:cs typeface="Arial" pitchFamily="34" charset="0"/>
            </a:endParaRPr>
          </a:p>
        </p:txBody>
      </p:sp>
      <p:sp>
        <p:nvSpPr>
          <p:cNvPr id="53" name="Pentagon 52"/>
          <p:cNvSpPr/>
          <p:nvPr/>
        </p:nvSpPr>
        <p:spPr>
          <a:xfrm rot="5400000">
            <a:off x="615893" y="1186873"/>
            <a:ext cx="807747" cy="900756"/>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a:latin typeface="Arial" pitchFamily="34" charset="0"/>
                <a:cs typeface="Arial" pitchFamily="34" charset="0"/>
              </a:rPr>
              <a:t>t</a:t>
            </a:r>
            <a:r>
              <a:rPr lang="en-US" sz="1200" b="1" i="1" kern="0" dirty="0" err="1" smtClean="0">
                <a:latin typeface="Arial" pitchFamily="34" charset="0"/>
                <a:cs typeface="Arial" pitchFamily="34" charset="0"/>
              </a:rPr>
              <a:t>empoh</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iklan</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sp>
        <p:nvSpPr>
          <p:cNvPr id="66" name="Rounded Rectangle 65">
            <a:hlinkClick r:id="" action="ppaction://noaction"/>
          </p:cNvPr>
          <p:cNvSpPr/>
          <p:nvPr/>
        </p:nvSpPr>
        <p:spPr bwMode="auto">
          <a:xfrm>
            <a:off x="81883" y="2621612"/>
            <a:ext cx="1875768" cy="2363861"/>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defTabSz="914400" eaLnBrk="1" fontAlgn="auto" latinLnBrk="0" hangingPunct="1">
              <a:lnSpc>
                <a:spcPct val="100000"/>
              </a:lnSpc>
              <a:spcBef>
                <a:spcPts val="0"/>
              </a:spcBef>
              <a:spcAft>
                <a:spcPts val="0"/>
              </a:spcAft>
              <a:buClrTx/>
              <a:buSzTx/>
              <a:tabLst/>
              <a:defRPr/>
            </a:pPr>
            <a:r>
              <a:rPr lang="en-US" sz="1200" kern="0" dirty="0">
                <a:latin typeface="Arial" pitchFamily="34" charset="0"/>
                <a:cs typeface="Arial" pitchFamily="34" charset="0"/>
              </a:rPr>
              <a:t>   </a:t>
            </a:r>
            <a:r>
              <a:rPr kumimoji="0" lang="en-US" sz="1200" b="1" i="0" u="sng" strike="noStrike" kern="0" cap="none" spc="0" normalizeH="0" baseline="0" noProof="0" dirty="0" err="1">
                <a:ln>
                  <a:noFill/>
                </a:ln>
                <a:effectLst/>
                <a:uLnTx/>
                <a:uFillTx/>
                <a:latin typeface="Arial" pitchFamily="34" charset="0"/>
                <a:cs typeface="Arial" pitchFamily="34" charset="0"/>
              </a:rPr>
              <a:t>Penutupan</a:t>
            </a:r>
            <a:r>
              <a:rPr kumimoji="0" lang="en-US" sz="1200" b="1" i="0" u="sng" strike="noStrike" kern="0" cap="none" spc="0" normalizeH="0" baseline="0" noProof="0" dirty="0">
                <a:ln>
                  <a:noFill/>
                </a:ln>
                <a:effectLst/>
                <a:uLnTx/>
                <a:uFillTx/>
                <a:latin typeface="Arial" pitchFamily="34" charset="0"/>
                <a:cs typeface="Arial" pitchFamily="34" charset="0"/>
              </a:rPr>
              <a:t> </a:t>
            </a:r>
            <a:r>
              <a:rPr kumimoji="0" lang="en-US" sz="1200" b="1" i="0" u="sng" strike="noStrike" kern="0" cap="none" spc="0" normalizeH="0" baseline="0" noProof="0" dirty="0" err="1">
                <a:ln>
                  <a:noFill/>
                </a:ln>
                <a:effectLst/>
                <a:uLnTx/>
                <a:uFillTx/>
                <a:latin typeface="Arial" pitchFamily="34" charset="0"/>
                <a:cs typeface="Arial" pitchFamily="34" charset="0"/>
              </a:rPr>
              <a:t>Iklan</a:t>
            </a:r>
            <a:endParaRPr kumimoji="0" lang="en-US" sz="1200" b="1" i="0" u="sng" strike="noStrike" kern="0" cap="none" spc="0" normalizeH="0" baseline="0" noProof="0" dirty="0">
              <a:ln>
                <a:noFill/>
              </a:ln>
              <a:effectLst/>
              <a:uLnTx/>
              <a:uFillTx/>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r>
              <a:rPr lang="en-US" sz="1200" b="1" kern="0" dirty="0">
                <a:latin typeface="Arial" pitchFamily="34" charset="0"/>
                <a:cs typeface="Arial" pitchFamily="34" charset="0"/>
              </a:rPr>
              <a:t>         (</a:t>
            </a:r>
            <a:r>
              <a:rPr lang="en-US" sz="1200" b="1" kern="0" dirty="0" err="1">
                <a:latin typeface="Arial" pitchFamily="34" charset="0"/>
                <a:cs typeface="Arial" pitchFamily="34" charset="0"/>
              </a:rPr>
              <a:t>Sistem</a:t>
            </a:r>
            <a:r>
              <a:rPr lang="en-US" sz="1200" b="1" kern="0" dirty="0">
                <a:latin typeface="Arial" pitchFamily="34" charset="0"/>
                <a:cs typeface="Arial" pitchFamily="34" charset="0"/>
              </a:rPr>
              <a:t>)</a:t>
            </a:r>
          </a:p>
          <a:p>
            <a:pPr marR="0" lvl="0" defTabSz="914400" eaLnBrk="1" fontAlgn="auto" latinLnBrk="0" hangingPunct="1">
              <a:lnSpc>
                <a:spcPct val="100000"/>
              </a:lnSpc>
              <a:spcBef>
                <a:spcPts val="0"/>
              </a:spcBef>
              <a:spcAft>
                <a:spcPts val="0"/>
              </a:spcAft>
              <a:buClrTx/>
              <a:buSzTx/>
              <a:tabLst/>
              <a:defRPr/>
            </a:pPr>
            <a:endParaRPr lang="en-US" sz="1200" kern="0" dirty="0">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err="1" smtClean="0">
                <a:latin typeface="Arial" pitchFamily="34" charset="0"/>
                <a:cs typeface="Arial" pitchFamily="34" charset="0"/>
              </a:rPr>
              <a:t>Menetap</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Kod</a:t>
            </a:r>
            <a:r>
              <a:rPr lang="en-US" sz="1200" kern="0" dirty="0" smtClean="0">
                <a:latin typeface="Arial" pitchFamily="34" charset="0"/>
                <a:cs typeface="Arial" pitchFamily="34" charset="0"/>
              </a:rPr>
              <a:t> </a:t>
            </a:r>
            <a:r>
              <a:rPr lang="en-US" sz="1200" kern="0" dirty="0" err="1">
                <a:latin typeface="Arial" pitchFamily="34" charset="0"/>
                <a:cs typeface="Arial" pitchFamily="34" charset="0"/>
              </a:rPr>
              <a:t>Pembekal</a:t>
            </a:r>
            <a:endParaRPr lang="en-US" sz="1200" kern="0" dirty="0">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Menyedia</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Jadual</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Harga</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untuk</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paparan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Papan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Kenyataan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smtClean="0">
                <a:ln>
                  <a:noFill/>
                </a:ln>
                <a:effectLst/>
                <a:uLnTx/>
                <a:uFillTx/>
                <a:latin typeface="Arial" pitchFamily="34" charset="0"/>
                <a:cs typeface="Arial" pitchFamily="34" charset="0"/>
              </a:rPr>
              <a:t>portal</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cxnSp>
        <p:nvCxnSpPr>
          <p:cNvPr id="68" name="Straight Arrow Connector 67"/>
          <p:cNvCxnSpPr/>
          <p:nvPr/>
        </p:nvCxnSpPr>
        <p:spPr>
          <a:xfrm flipH="1">
            <a:off x="11357099" y="2670047"/>
            <a:ext cx="6487" cy="3573984"/>
          </a:xfrm>
          <a:prstGeom prst="straightConnector1">
            <a:avLst/>
          </a:prstGeom>
          <a:noFill/>
          <a:ln w="28575" cap="flat" cmpd="sng" algn="ctr">
            <a:solidFill>
              <a:srgbClr val="FF0000"/>
            </a:solidFill>
            <a:prstDash val="solid"/>
            <a:tailEnd type="arrow"/>
          </a:ln>
          <a:effectLst/>
        </p:spPr>
      </p:cxnSp>
      <p:cxnSp>
        <p:nvCxnSpPr>
          <p:cNvPr id="69" name="Straight Connector 68"/>
          <p:cNvCxnSpPr/>
          <p:nvPr/>
        </p:nvCxnSpPr>
        <p:spPr>
          <a:xfrm>
            <a:off x="10959149" y="2683696"/>
            <a:ext cx="418085" cy="0"/>
          </a:xfrm>
          <a:prstGeom prst="line">
            <a:avLst/>
          </a:prstGeom>
          <a:noFill/>
          <a:ln w="28575" cap="flat" cmpd="sng" algn="ctr">
            <a:solidFill>
              <a:srgbClr val="FF0000"/>
            </a:solidFill>
            <a:prstDash val="solid"/>
          </a:ln>
          <a:effectLst/>
        </p:spPr>
      </p:cxnSp>
      <p:cxnSp>
        <p:nvCxnSpPr>
          <p:cNvPr id="79" name="Straight Connector 78"/>
          <p:cNvCxnSpPr/>
          <p:nvPr/>
        </p:nvCxnSpPr>
        <p:spPr>
          <a:xfrm>
            <a:off x="10766351" y="4913160"/>
            <a:ext cx="554343" cy="0"/>
          </a:xfrm>
          <a:prstGeom prst="line">
            <a:avLst/>
          </a:prstGeom>
          <a:noFill/>
          <a:ln w="28575" cap="flat" cmpd="sng" algn="ctr">
            <a:solidFill>
              <a:srgbClr val="FF0000"/>
            </a:solidFill>
            <a:prstDash val="solid"/>
          </a:ln>
          <a:effectLst/>
        </p:spPr>
      </p:cxnSp>
      <p:cxnSp>
        <p:nvCxnSpPr>
          <p:cNvPr id="29" name="Straight Arrow Connector 28"/>
          <p:cNvCxnSpPr/>
          <p:nvPr/>
        </p:nvCxnSpPr>
        <p:spPr>
          <a:xfrm>
            <a:off x="6250683" y="4979536"/>
            <a:ext cx="355960" cy="0"/>
          </a:xfrm>
          <a:prstGeom prst="straightConnector1">
            <a:avLst/>
          </a:prstGeom>
          <a:noFill/>
          <a:ln w="28575" cap="flat" cmpd="sng" algn="ctr">
            <a:solidFill>
              <a:srgbClr val="FF0000"/>
            </a:solidFill>
            <a:prstDash val="solid"/>
            <a:tailEnd type="arrow"/>
          </a:ln>
          <a:effectLst/>
        </p:spPr>
      </p:cxnSp>
      <p:cxnSp>
        <p:nvCxnSpPr>
          <p:cNvPr id="31" name="Straight Arrow Connector 30"/>
          <p:cNvCxnSpPr/>
          <p:nvPr/>
        </p:nvCxnSpPr>
        <p:spPr>
          <a:xfrm>
            <a:off x="8628566" y="4981433"/>
            <a:ext cx="355960" cy="0"/>
          </a:xfrm>
          <a:prstGeom prst="straightConnector1">
            <a:avLst/>
          </a:prstGeom>
          <a:noFill/>
          <a:ln w="28575" cap="flat" cmpd="sng" algn="ctr">
            <a:solidFill>
              <a:srgbClr val="FF0000"/>
            </a:solidFill>
            <a:prstDash val="solid"/>
            <a:tailEnd type="arrow"/>
          </a:ln>
          <a:effectLst/>
        </p:spPr>
      </p:cxnSp>
      <p:cxnSp>
        <p:nvCxnSpPr>
          <p:cNvPr id="39" name="Straight Connector 38"/>
          <p:cNvCxnSpPr/>
          <p:nvPr/>
        </p:nvCxnSpPr>
        <p:spPr>
          <a:xfrm>
            <a:off x="3143172" y="2509498"/>
            <a:ext cx="3263" cy="761802"/>
          </a:xfrm>
          <a:prstGeom prst="line">
            <a:avLst/>
          </a:prstGeom>
          <a:noFill/>
          <a:ln w="28575" cap="flat" cmpd="sng" algn="ctr">
            <a:solidFill>
              <a:srgbClr val="FF0000"/>
            </a:solidFill>
            <a:prstDash val="solid"/>
          </a:ln>
          <a:effectLst/>
        </p:spPr>
      </p:cxnSp>
      <p:cxnSp>
        <p:nvCxnSpPr>
          <p:cNvPr id="41" name="Straight Arrow Connector 40"/>
          <p:cNvCxnSpPr/>
          <p:nvPr/>
        </p:nvCxnSpPr>
        <p:spPr>
          <a:xfrm>
            <a:off x="3125800" y="2509498"/>
            <a:ext cx="1034006" cy="0"/>
          </a:xfrm>
          <a:prstGeom prst="straightConnector1">
            <a:avLst/>
          </a:prstGeom>
          <a:noFill/>
          <a:ln w="28575" cap="flat" cmpd="sng" algn="ctr">
            <a:solidFill>
              <a:srgbClr val="FF0000"/>
            </a:solidFill>
            <a:prstDash val="solid"/>
            <a:tailEnd type="arrow"/>
          </a:ln>
          <a:effectLst/>
        </p:spPr>
      </p:cxnSp>
      <p:cxnSp>
        <p:nvCxnSpPr>
          <p:cNvPr id="42" name="Straight Arrow Connector 41"/>
          <p:cNvCxnSpPr/>
          <p:nvPr/>
        </p:nvCxnSpPr>
        <p:spPr>
          <a:xfrm>
            <a:off x="1957651" y="3816042"/>
            <a:ext cx="355960" cy="0"/>
          </a:xfrm>
          <a:prstGeom prst="straightConnector1">
            <a:avLst/>
          </a:prstGeom>
          <a:noFill/>
          <a:ln w="28575" cap="flat" cmpd="sng" algn="ctr">
            <a:solidFill>
              <a:srgbClr val="FF0000"/>
            </a:solidFill>
            <a:prstDash val="solid"/>
            <a:tailEnd type="arrow"/>
          </a:ln>
          <a:effectLst/>
        </p:spPr>
      </p:cxnSp>
      <p:cxnSp>
        <p:nvCxnSpPr>
          <p:cNvPr id="45" name="Straight Arrow Connector 44"/>
          <p:cNvCxnSpPr/>
          <p:nvPr/>
        </p:nvCxnSpPr>
        <p:spPr>
          <a:xfrm>
            <a:off x="1019644" y="2009098"/>
            <a:ext cx="0" cy="616089"/>
          </a:xfrm>
          <a:prstGeom prst="straightConnector1">
            <a:avLst/>
          </a:prstGeom>
          <a:noFill/>
          <a:ln w="28575" cap="flat" cmpd="sng" algn="ctr">
            <a:solidFill>
              <a:srgbClr val="FF0000"/>
            </a:solidFill>
            <a:prstDash val="solid"/>
            <a:tailEnd type="arrow"/>
          </a:ln>
          <a:effectLst/>
        </p:spPr>
      </p:cxnSp>
      <p:sp>
        <p:nvSpPr>
          <p:cNvPr id="43" name="Rectangle 42"/>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PENUTUPAN IKLAN / PEMBUKAAN TAWARAN</a:t>
            </a:r>
            <a:endParaRPr lang="en-US" b="1" dirty="0">
              <a:solidFill>
                <a:schemeClr val="tx1"/>
              </a:solidFill>
            </a:endParaRPr>
          </a:p>
        </p:txBody>
      </p:sp>
      <p:sp>
        <p:nvSpPr>
          <p:cNvPr id="32" name="Rectangle 31"/>
          <p:cNvSpPr/>
          <p:nvPr/>
        </p:nvSpPr>
        <p:spPr>
          <a:xfrm>
            <a:off x="0" y="2509498"/>
            <a:ext cx="2135631" cy="25988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21123"/>
      </p:ext>
    </p:extLst>
  </p:cSld>
  <p:clrMapOvr>
    <a:masterClrMapping/>
  </p:clrMapOvr>
  <p:transition spd="slow">
    <p:cove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740229"/>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734895"/>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6" y="1770342"/>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557788" y="825293"/>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Penutupan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Iklan</a:t>
            </a:r>
            <a:r>
              <a:rPr lang="en-US" sz="2000" b="1" dirty="0">
                <a:latin typeface="Arial" pitchFamily="34" charset="0"/>
                <a:ea typeface="Arial Unicode MS" panose="020B0604020202020204" pitchFamily="34" charset="-128"/>
                <a:cs typeface="Arial" pitchFamily="34" charset="0"/>
              </a:rPr>
              <a:t>/</a:t>
            </a:r>
            <a:r>
              <a:rPr lang="en-US" sz="2000" b="1" dirty="0" err="1">
                <a:latin typeface="Arial" pitchFamily="34" charset="0"/>
                <a:ea typeface="Arial Unicode MS" panose="020B0604020202020204" pitchFamily="34" charset="-128"/>
                <a:cs typeface="Arial" pitchFamily="34" charset="0"/>
              </a:rPr>
              <a:t>Pembukaan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Tawaran</a:t>
            </a:r>
            <a:endParaRPr lang="en-US" sz="2000" b="1" dirty="0">
              <a:latin typeface="Arial" pitchFamily="34" charset="0"/>
              <a:cs typeface="Arial" pitchFamily="34" charset="0"/>
            </a:endParaRPr>
          </a:p>
        </p:txBody>
      </p:sp>
      <p:sp>
        <p:nvSpPr>
          <p:cNvPr id="3" name="Rectangle 2"/>
          <p:cNvSpPr/>
          <p:nvPr/>
        </p:nvSpPr>
        <p:spPr>
          <a:xfrm>
            <a:off x="2033405" y="1945986"/>
            <a:ext cx="9750763" cy="3693319"/>
          </a:xfrm>
          <a:prstGeom prst="rect">
            <a:avLst/>
          </a:prstGeom>
        </p:spPr>
        <p:txBody>
          <a:bodyPr wrap="square">
            <a:spAutoFit/>
          </a:bodyPr>
          <a:lstStyle/>
          <a:p>
            <a:pPr marL="285750" indent="-285750">
              <a:buFont typeface="Wingdings" panose="05000000000000000000" pitchFamily="2" charset="2"/>
              <a:buChar char="§"/>
            </a:pPr>
            <a:r>
              <a:rPr lang="en-US" dirty="0" err="1">
                <a:latin typeface="Century Gothic" panose="020B0502020202020204" pitchFamily="34" charset="0"/>
              </a:rPr>
              <a:t>Notis</a:t>
            </a:r>
            <a:r>
              <a:rPr lang="en-US" dirty="0">
                <a:latin typeface="Century Gothic" panose="020B0502020202020204" pitchFamily="34" charset="0"/>
              </a:rPr>
              <a:t> </a:t>
            </a:r>
            <a:r>
              <a:rPr lang="en-US" dirty="0" err="1">
                <a:latin typeface="Century Gothic" panose="020B0502020202020204" pitchFamily="34" charset="0"/>
              </a:rPr>
              <a:t>iklan</a:t>
            </a:r>
            <a:r>
              <a:rPr lang="en-US" dirty="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ditutup</a:t>
            </a:r>
            <a:r>
              <a:rPr lang="en-US" dirty="0">
                <a:latin typeface="Century Gothic" panose="020B0502020202020204" pitchFamily="34" charset="0"/>
              </a:rPr>
              <a:t>  jam 12.00 </a:t>
            </a:r>
            <a:r>
              <a:rPr lang="en-US" dirty="0" err="1">
                <a:latin typeface="Century Gothic" panose="020B0502020202020204" pitchFamily="34" charset="0"/>
              </a:rPr>
              <a:t>tengahari</a:t>
            </a:r>
            <a:r>
              <a:rPr lang="en-US" dirty="0">
                <a:latin typeface="Century Gothic" panose="020B0502020202020204" pitchFamily="34" charset="0"/>
              </a:rPr>
              <a:t> </a:t>
            </a:r>
            <a:r>
              <a:rPr lang="en-US" dirty="0" err="1">
                <a:latin typeface="Century Gothic" panose="020B0502020202020204" pitchFamily="34" charset="0"/>
              </a:rPr>
              <a:t>apabila</a:t>
            </a:r>
            <a:r>
              <a:rPr lang="en-US" dirty="0">
                <a:latin typeface="Century Gothic" panose="020B0502020202020204" pitchFamily="34" charset="0"/>
              </a:rPr>
              <a:t> </a:t>
            </a:r>
            <a:r>
              <a:rPr lang="en-US" dirty="0" err="1">
                <a:latin typeface="Century Gothic" panose="020B0502020202020204" pitchFamily="34" charset="0"/>
              </a:rPr>
              <a:t>hari</a:t>
            </a:r>
            <a:r>
              <a:rPr lang="en-US" dirty="0">
                <a:latin typeface="Century Gothic" panose="020B0502020202020204" pitchFamily="34" charset="0"/>
              </a:rPr>
              <a:t>/</a:t>
            </a:r>
            <a:r>
              <a:rPr lang="en-US" dirty="0" err="1">
                <a:latin typeface="Century Gothic" panose="020B0502020202020204" pitchFamily="34" charset="0"/>
              </a:rPr>
              <a:t>tarikh</a:t>
            </a:r>
            <a:r>
              <a:rPr lang="en-US" dirty="0">
                <a:latin typeface="Century Gothic" panose="020B0502020202020204" pitchFamily="34" charset="0"/>
              </a:rPr>
              <a:t> </a:t>
            </a:r>
            <a:r>
              <a:rPr lang="en-US" dirty="0" err="1">
                <a:latin typeface="Century Gothic" panose="020B0502020202020204" pitchFamily="34" charset="0"/>
              </a:rPr>
              <a:t>tutup</a:t>
            </a:r>
            <a:r>
              <a:rPr lang="en-US" dirty="0">
                <a:latin typeface="Century Gothic" panose="020B0502020202020204" pitchFamily="34" charset="0"/>
              </a:rPr>
              <a:t> </a:t>
            </a:r>
            <a:r>
              <a:rPr lang="en-US" dirty="0" err="1">
                <a:latin typeface="Century Gothic" panose="020B0502020202020204" pitchFamily="34" charset="0"/>
              </a:rPr>
              <a:t>iklan</a:t>
            </a:r>
            <a:r>
              <a:rPr lang="en-US" dirty="0">
                <a:latin typeface="Century Gothic" panose="020B0502020202020204" pitchFamily="34" charset="0"/>
              </a:rPr>
              <a:t> </a:t>
            </a:r>
            <a:r>
              <a:rPr lang="en-US" dirty="0" err="1">
                <a:latin typeface="Century Gothic" panose="020B0502020202020204" pitchFamily="34" charset="0"/>
              </a:rPr>
              <a:t>dicapai</a:t>
            </a:r>
            <a:r>
              <a:rPr lang="en-US" dirty="0">
                <a:latin typeface="Century Gothic" panose="020B0502020202020204" pitchFamily="34" charset="0"/>
              </a:rPr>
              <a:t> </a:t>
            </a:r>
            <a:r>
              <a:rPr lang="en-US" dirty="0" err="1">
                <a:latin typeface="Century Gothic" panose="020B0502020202020204" pitchFamily="34" charset="0"/>
              </a:rPr>
              <a:t>sepertimana</a:t>
            </a:r>
            <a:r>
              <a:rPr lang="en-US" dirty="0">
                <a:latin typeface="Century Gothic" panose="020B0502020202020204" pitchFamily="34" charset="0"/>
              </a:rPr>
              <a:t>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U</a:t>
            </a:r>
            <a:r>
              <a:rPr lang="en-US" dirty="0" err="1" smtClean="0">
                <a:latin typeface="Century Gothic" panose="020B0502020202020204" pitchFamily="34" charset="0"/>
              </a:rPr>
              <a:t>rusetia</a:t>
            </a:r>
            <a:endParaRPr lang="en-US" dirty="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Pembukaan</a:t>
            </a:r>
            <a:r>
              <a:rPr lang="en-US" dirty="0">
                <a:latin typeface="Century Gothic" panose="020B0502020202020204" pitchFamily="34" charset="0"/>
              </a:rPr>
              <a:t> </a:t>
            </a:r>
            <a:r>
              <a:rPr lang="en-US" dirty="0" err="1">
                <a:latin typeface="Century Gothic" panose="020B0502020202020204" pitchFamily="34" charset="0"/>
              </a:rPr>
              <a:t>tawaran</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dilakukan</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a:latin typeface="Century Gothic" panose="020B0502020202020204" pitchFamily="34" charset="0"/>
              </a:rPr>
              <a:t>automatik</a:t>
            </a:r>
            <a:r>
              <a:rPr lang="en-US" dirty="0">
                <a:latin typeface="Century Gothic" panose="020B0502020202020204" pitchFamily="34" charset="0"/>
              </a:rPr>
              <a:t> </a:t>
            </a:r>
            <a:r>
              <a:rPr lang="en-US" dirty="0" err="1">
                <a:latin typeface="Century Gothic" panose="020B0502020202020204" pitchFamily="34" charset="0"/>
              </a:rPr>
              <a:t>selepas</a:t>
            </a:r>
            <a:r>
              <a:rPr lang="en-US" dirty="0">
                <a:latin typeface="Century Gothic" panose="020B0502020202020204" pitchFamily="34" charset="0"/>
              </a:rPr>
              <a:t> </a:t>
            </a:r>
            <a:r>
              <a:rPr lang="en-US" dirty="0" err="1">
                <a:latin typeface="Century Gothic" panose="020B0502020202020204" pitchFamily="34" charset="0"/>
              </a:rPr>
              <a:t>tarikh</a:t>
            </a:r>
            <a:r>
              <a:rPr lang="en-US" dirty="0">
                <a:latin typeface="Century Gothic" panose="020B0502020202020204" pitchFamily="34" charset="0"/>
              </a:rPr>
              <a:t> </a:t>
            </a:r>
            <a:r>
              <a:rPr lang="en-US" dirty="0" err="1">
                <a:latin typeface="Century Gothic" panose="020B0502020202020204" pitchFamily="34" charset="0"/>
              </a:rPr>
              <a:t>tutup</a:t>
            </a:r>
            <a:r>
              <a:rPr lang="en-US" dirty="0">
                <a:latin typeface="Century Gothic" panose="020B0502020202020204" pitchFamily="34" charset="0"/>
              </a:rPr>
              <a:t> </a:t>
            </a:r>
            <a:r>
              <a:rPr lang="en-US" dirty="0" err="1">
                <a:latin typeface="Century Gothic" panose="020B0502020202020204" pitchFamily="34" charset="0"/>
              </a:rPr>
              <a:t>iklan</a:t>
            </a:r>
            <a:endParaRPr lang="en-US" dirty="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Jadual</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disediakan</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dipaparkan</a:t>
            </a:r>
            <a:r>
              <a:rPr lang="en-US" dirty="0">
                <a:latin typeface="Century Gothic" panose="020B0502020202020204" pitchFamily="34" charset="0"/>
              </a:rPr>
              <a:t> di </a:t>
            </a:r>
            <a:r>
              <a:rPr lang="en-US" dirty="0" err="1">
                <a:latin typeface="Century Gothic" panose="020B0502020202020204" pitchFamily="34" charset="0"/>
              </a:rPr>
              <a:t>papan</a:t>
            </a:r>
            <a:r>
              <a:rPr lang="en-US" dirty="0">
                <a:latin typeface="Century Gothic" panose="020B0502020202020204" pitchFamily="34" charset="0"/>
              </a:rPr>
              <a:t> </a:t>
            </a:r>
            <a:r>
              <a:rPr lang="en-US" dirty="0" err="1">
                <a:latin typeface="Century Gothic" panose="020B0502020202020204" pitchFamily="34" charset="0"/>
              </a:rPr>
              <a:t>kenyataan</a:t>
            </a:r>
            <a:r>
              <a:rPr lang="en-US" dirty="0">
                <a:latin typeface="Century Gothic" panose="020B0502020202020204" pitchFamily="34" charset="0"/>
              </a:rPr>
              <a:t> portal.</a:t>
            </a: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Jadual</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hanya</a:t>
            </a:r>
            <a:r>
              <a:rPr lang="en-US" dirty="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dipaparkan</a:t>
            </a:r>
            <a:r>
              <a:rPr lang="en-US" dirty="0">
                <a:latin typeface="Century Gothic" panose="020B0502020202020204" pitchFamily="34" charset="0"/>
              </a:rPr>
              <a:t> </a:t>
            </a:r>
            <a:r>
              <a:rPr lang="en-US" dirty="0" err="1">
                <a:latin typeface="Century Gothic" panose="020B0502020202020204" pitchFamily="34" charset="0"/>
              </a:rPr>
              <a:t>jika</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(J/k </a:t>
            </a:r>
            <a:r>
              <a:rPr lang="en-US" dirty="0" err="1">
                <a:latin typeface="Century Gothic" panose="020B0502020202020204" pitchFamily="34" charset="0"/>
              </a:rPr>
              <a:t>Penilaian</a:t>
            </a:r>
            <a:r>
              <a:rPr lang="en-US" dirty="0">
                <a:latin typeface="Century Gothic" panose="020B0502020202020204" pitchFamily="34" charset="0"/>
              </a:rPr>
              <a:t> – 1 </a:t>
            </a:r>
            <a:r>
              <a:rPr lang="en-US" dirty="0" err="1">
                <a:latin typeface="Century Gothic" panose="020B0502020202020204" pitchFamily="34" charset="0"/>
              </a:rPr>
              <a:t>peringkat</a:t>
            </a:r>
            <a:r>
              <a:rPr lang="en-US" dirty="0">
                <a:latin typeface="Century Gothic" panose="020B0502020202020204" pitchFamily="34" charset="0"/>
              </a:rPr>
              <a:t>/ J/k </a:t>
            </a:r>
            <a:r>
              <a:rPr lang="en-US" dirty="0" err="1">
                <a:latin typeface="Century Gothic" panose="020B0502020202020204" pitchFamily="34" charset="0"/>
              </a:rPr>
              <a:t>Pembuka</a:t>
            </a:r>
            <a:r>
              <a:rPr lang="en-US" dirty="0">
                <a:latin typeface="Century Gothic" panose="020B0502020202020204" pitchFamily="34" charset="0"/>
              </a:rPr>
              <a:t> – 2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telah</a:t>
            </a:r>
            <a:r>
              <a:rPr lang="en-US" dirty="0">
                <a:latin typeface="Century Gothic" panose="020B0502020202020204" pitchFamily="34" charset="0"/>
              </a:rPr>
              <a:t> </a:t>
            </a:r>
            <a:r>
              <a:rPr lang="en-US" dirty="0" err="1">
                <a:latin typeface="Century Gothic" panose="020B0502020202020204" pitchFamily="34" charset="0"/>
              </a:rPr>
              <a:t>dibentuk</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diluluskan</a:t>
            </a:r>
            <a:r>
              <a:rPr lang="en-US" dirty="0">
                <a:latin typeface="Century Gothic" panose="020B0502020202020204" pitchFamily="34" charset="0"/>
              </a:rPr>
              <a:t> </a:t>
            </a:r>
            <a:r>
              <a:rPr lang="en-US" dirty="0" err="1">
                <a:latin typeface="Century Gothic" panose="020B0502020202020204" pitchFamily="34" charset="0"/>
              </a:rPr>
              <a:t>keahliannya</a:t>
            </a:r>
            <a:endParaRPr lang="en-US" dirty="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Kod</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juga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pada</a:t>
            </a:r>
            <a:r>
              <a:rPr lang="en-US" dirty="0">
                <a:latin typeface="Century Gothic" panose="020B0502020202020204" pitchFamily="34" charset="0"/>
              </a:rPr>
              <a:t> </a:t>
            </a:r>
            <a:r>
              <a:rPr lang="en-US" dirty="0" err="1">
                <a:latin typeface="Century Gothic" panose="020B0502020202020204" pitchFamily="34" charset="0"/>
              </a:rPr>
              <a:t>peringkat</a:t>
            </a:r>
            <a:r>
              <a:rPr lang="en-US" dirty="0">
                <a:latin typeface="Century Gothic" panose="020B0502020202020204" pitchFamily="34" charset="0"/>
              </a:rPr>
              <a:t> </a:t>
            </a:r>
            <a:r>
              <a:rPr lang="en-US" dirty="0" err="1">
                <a:latin typeface="Century Gothic" panose="020B0502020202020204" pitchFamily="34" charset="0"/>
              </a:rPr>
              <a:t>ini</a:t>
            </a:r>
            <a:r>
              <a:rPr lang="en-US" dirty="0">
                <a:latin typeface="Century Gothic" panose="020B0502020202020204" pitchFamily="34" charset="0"/>
              </a:rPr>
              <a:t>.</a:t>
            </a:r>
          </a:p>
          <a:p>
            <a:pPr marL="285750" indent="-285750">
              <a:buFont typeface="Wingdings" panose="05000000000000000000" pitchFamily="2" charset="2"/>
              <a:buChar char="§"/>
            </a:pPr>
            <a:endParaRPr lang="en-US" dirty="0">
              <a:latin typeface="Century Gothic" panose="020B0502020202020204" pitchFamily="34" charset="0"/>
            </a:endParaRPr>
          </a:p>
        </p:txBody>
      </p:sp>
      <p:grpSp>
        <p:nvGrpSpPr>
          <p:cNvPr id="9" name="Group 8"/>
          <p:cNvGrpSpPr/>
          <p:nvPr/>
        </p:nvGrpSpPr>
        <p:grpSpPr>
          <a:xfrm>
            <a:off x="174173" y="2678974"/>
            <a:ext cx="1628922" cy="1509621"/>
            <a:chOff x="2669042" y="3159478"/>
            <a:chExt cx="2182744" cy="1439812"/>
          </a:xfrm>
        </p:grpSpPr>
        <p:sp>
          <p:nvSpPr>
            <p:cNvPr id="11" name="Rectangle 10"/>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Sistem</a:t>
              </a:r>
              <a:endParaRPr lang="en-US" sz="1200" dirty="0">
                <a:solidFill>
                  <a:schemeClr val="bg1"/>
                </a:solidFill>
                <a:latin typeface="Century Gothic" panose="020B0502020202020204" pitchFamily="34" charset="0"/>
                <a:cs typeface="helvetica" panose="020B0604020202020204" pitchFamily="34" charset="0"/>
              </a:endParaRPr>
            </a:p>
          </p:txBody>
        </p:sp>
      </p:grpSp>
    </p:spTree>
    <p:extLst>
      <p:ext uri="{BB962C8B-B14F-4D97-AF65-F5344CB8AC3E}">
        <p14:creationId xmlns:p14="http://schemas.microsoft.com/office/powerpoint/2010/main" val="20512625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hlinkClick r:id="" action="ppaction://noaction"/>
          </p:cNvPr>
          <p:cNvSpPr/>
          <p:nvPr/>
        </p:nvSpPr>
        <p:spPr bwMode="auto">
          <a:xfrm>
            <a:off x="4127568" y="1421189"/>
            <a:ext cx="6831581" cy="2093726"/>
          </a:xfrm>
          <a:prstGeom prst="roundRect">
            <a:avLst>
              <a:gd name="adj" fmla="val 10000"/>
            </a:avLst>
          </a:prstGeom>
          <a:noFill/>
          <a:ln w="9525" cap="flat" cmpd="sng" algn="ctr">
            <a:solidFill>
              <a:srgbClr val="4E8542">
                <a:shade val="95000"/>
                <a:satMod val="105000"/>
              </a:srgbClr>
            </a:solidFill>
            <a:prstDash val="solid"/>
          </a:ln>
          <a:effectLst/>
        </p:spPr>
        <p:txBody>
          <a:bodyPr/>
          <a:lstStyle/>
          <a:p>
            <a:pPr lvl="0" algn="ctr">
              <a:defRPr/>
            </a:pPr>
            <a:endParaRPr kumimoji="0" lang="en-US" sz="1200" b="0" i="0" u="none" strike="noStrike" kern="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p:cNvSpPr txBox="1"/>
          <p:nvPr/>
        </p:nvSpPr>
        <p:spPr>
          <a:xfrm>
            <a:off x="3143172" y="4969816"/>
            <a:ext cx="173114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2 </a:t>
            </a:r>
            <a:r>
              <a:rPr kumimoji="0" lang="en-US" sz="1200" b="1" i="0" u="none" strike="noStrike" kern="0" cap="none" spc="0" normalizeH="0" baseline="0" noProof="0" dirty="0" err="1">
                <a:ln>
                  <a:noFill/>
                </a:ln>
                <a:solidFill>
                  <a:prstClr val="black"/>
                </a:solidFill>
                <a:effectLst/>
                <a:uLnTx/>
                <a:uFillTx/>
              </a:rPr>
              <a:t>Peringkat</a:t>
            </a:r>
            <a:endParaRPr kumimoji="0" lang="en-US" sz="1200" b="1" i="1" u="none" strike="noStrike" kern="0" cap="none" spc="0" normalizeH="0" baseline="0" noProof="0" dirty="0">
              <a:ln>
                <a:noFill/>
              </a:ln>
              <a:solidFill>
                <a:prstClr val="black"/>
              </a:solidFill>
              <a:effectLst/>
              <a:uLnTx/>
              <a:uFillTx/>
            </a:endParaRPr>
          </a:p>
        </p:txBody>
      </p:sp>
      <p:sp>
        <p:nvSpPr>
          <p:cNvPr id="62" name="TextBox 61"/>
          <p:cNvSpPr txBox="1"/>
          <p:nvPr/>
        </p:nvSpPr>
        <p:spPr>
          <a:xfrm>
            <a:off x="3071329" y="2207051"/>
            <a:ext cx="120251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1 </a:t>
            </a:r>
            <a:r>
              <a:rPr kumimoji="0" lang="en-US" sz="1200" b="1" i="0" u="none" strike="noStrike" kern="0" cap="none" spc="0" normalizeH="0" baseline="0" noProof="0" dirty="0" err="1">
                <a:ln>
                  <a:noFill/>
                </a:ln>
                <a:solidFill>
                  <a:prstClr val="black"/>
                </a:solidFill>
                <a:effectLst/>
                <a:uLnTx/>
                <a:uFillTx/>
              </a:rPr>
              <a:t>Peringkat</a:t>
            </a:r>
            <a:endParaRPr kumimoji="0" lang="en-US" sz="1200" b="1" i="1" u="none" strike="noStrike" kern="0" cap="none" spc="0" normalizeH="0" baseline="0" noProof="0" dirty="0">
              <a:ln>
                <a:noFill/>
              </a:ln>
              <a:solidFill>
                <a:prstClr val="black"/>
              </a:solidFill>
              <a:effectLst/>
              <a:uLnTx/>
              <a:uFillTx/>
            </a:endParaRPr>
          </a:p>
        </p:txBody>
      </p:sp>
      <p:cxnSp>
        <p:nvCxnSpPr>
          <p:cNvPr id="64" name="Straight Connector 63"/>
          <p:cNvCxnSpPr/>
          <p:nvPr/>
        </p:nvCxnSpPr>
        <p:spPr>
          <a:xfrm>
            <a:off x="3143172" y="4348802"/>
            <a:ext cx="0" cy="580644"/>
          </a:xfrm>
          <a:prstGeom prst="line">
            <a:avLst/>
          </a:prstGeom>
          <a:noFill/>
          <a:ln w="28575" cap="flat" cmpd="sng" algn="ctr">
            <a:solidFill>
              <a:srgbClr val="FF0000"/>
            </a:solidFill>
            <a:prstDash val="solid"/>
          </a:ln>
          <a:effectLst/>
        </p:spPr>
      </p:cxnSp>
      <p:sp>
        <p:nvSpPr>
          <p:cNvPr id="71" name="TextBox 70"/>
          <p:cNvSpPr txBox="1"/>
          <p:nvPr/>
        </p:nvSpPr>
        <p:spPr>
          <a:xfrm>
            <a:off x="699247" y="6162136"/>
            <a:ext cx="7767612" cy="523220"/>
          </a:xfrm>
          <a:prstGeom prst="rect">
            <a:avLst/>
          </a:prstGeom>
          <a:solidFill>
            <a:schemeClr val="bg1"/>
          </a:solidFill>
        </p:spPr>
        <p:txBody>
          <a:bodyPr wrap="square" rtlCol="0">
            <a:spAutoFit/>
          </a:bodyPr>
          <a:lstStyle/>
          <a:p>
            <a:pPr defTabSz="914400">
              <a:defRPr/>
            </a:pPr>
            <a:r>
              <a:rPr lang="en-US" sz="1400" kern="0" dirty="0" err="1">
                <a:latin typeface="Arial" pitchFamily="34" charset="0"/>
                <a:cs typeface="Arial" pitchFamily="34" charset="0"/>
              </a:rPr>
              <a:t>Tawaran</a:t>
            </a:r>
            <a:r>
              <a:rPr lang="en-US" sz="1400" kern="0" dirty="0">
                <a:latin typeface="Arial" pitchFamily="34" charset="0"/>
                <a:cs typeface="Arial" pitchFamily="34" charset="0"/>
              </a:rPr>
              <a:t> yang </a:t>
            </a:r>
            <a:r>
              <a:rPr lang="en-US" sz="1400" kern="0" dirty="0" err="1">
                <a:latin typeface="Arial" pitchFamily="34" charset="0"/>
                <a:cs typeface="Arial" pitchFamily="34" charset="0"/>
              </a:rPr>
              <a:t>melepasi</a:t>
            </a:r>
            <a:r>
              <a:rPr lang="en-US" sz="1400" kern="0" dirty="0">
                <a:latin typeface="Arial" pitchFamily="34" charset="0"/>
                <a:cs typeface="Arial" pitchFamily="34" charset="0"/>
              </a:rPr>
              <a:t> </a:t>
            </a:r>
            <a:r>
              <a:rPr lang="en-US" sz="1400" kern="0" dirty="0" err="1">
                <a:latin typeface="Arial" pitchFamily="34" charset="0"/>
                <a:cs typeface="Arial" pitchFamily="34" charset="0"/>
              </a:rPr>
              <a:t>satu</a:t>
            </a:r>
            <a:r>
              <a:rPr lang="en-US" sz="1400" kern="0" dirty="0">
                <a:latin typeface="Arial" pitchFamily="34" charset="0"/>
                <a:cs typeface="Arial" pitchFamily="34" charset="0"/>
              </a:rPr>
              <a:t> </a:t>
            </a:r>
            <a:r>
              <a:rPr lang="en-US" sz="1400" kern="0" dirty="0" err="1" smtClean="0">
                <a:latin typeface="Arial" pitchFamily="34" charset="0"/>
                <a:cs typeface="Arial" pitchFamily="34" charset="0"/>
              </a:rPr>
              <a:t>peringkat</a:t>
            </a:r>
            <a:r>
              <a:rPr lang="en-US" sz="1400" kern="0" dirty="0" smtClean="0">
                <a:latin typeface="Arial" pitchFamily="34" charset="0"/>
                <a:cs typeface="Arial" pitchFamily="34" charset="0"/>
              </a:rPr>
              <a:t> </a:t>
            </a:r>
            <a:r>
              <a:rPr lang="en-US" sz="1400" kern="0" dirty="0" err="1" smtClean="0">
                <a:latin typeface="Arial" pitchFamily="34" charset="0"/>
                <a:cs typeface="Arial" pitchFamily="34" charset="0"/>
              </a:rPr>
              <a:t>penilaian</a:t>
            </a:r>
            <a:r>
              <a:rPr lang="en-US" sz="1400" kern="0" dirty="0" smtClean="0">
                <a:latin typeface="Arial" pitchFamily="34" charset="0"/>
                <a:cs typeface="Arial" pitchFamily="34" charset="0"/>
              </a:rPr>
              <a:t> </a:t>
            </a:r>
            <a:r>
              <a:rPr lang="en-US" sz="1400" kern="0" dirty="0" err="1">
                <a:latin typeface="Arial" pitchFamily="34" charset="0"/>
                <a:cs typeface="Arial" pitchFamily="34" charset="0"/>
              </a:rPr>
              <a:t>akan</a:t>
            </a:r>
            <a:r>
              <a:rPr lang="en-US" sz="1400" kern="0" dirty="0">
                <a:latin typeface="Arial" pitchFamily="34" charset="0"/>
                <a:cs typeface="Arial" pitchFamily="34" charset="0"/>
              </a:rPr>
              <a:t> </a:t>
            </a:r>
            <a:r>
              <a:rPr lang="en-US" sz="1400" kern="0" dirty="0" err="1">
                <a:latin typeface="Arial" pitchFamily="34" charset="0"/>
                <a:cs typeface="Arial" pitchFamily="34" charset="0"/>
              </a:rPr>
              <a:t>dibawa</a:t>
            </a:r>
            <a:r>
              <a:rPr lang="en-US" sz="1400" kern="0" dirty="0">
                <a:latin typeface="Arial" pitchFamily="34" charset="0"/>
                <a:cs typeface="Arial" pitchFamily="34" charset="0"/>
              </a:rPr>
              <a:t> </a:t>
            </a:r>
            <a:r>
              <a:rPr lang="en-US" sz="1400" kern="0" dirty="0" err="1">
                <a:latin typeface="Arial" pitchFamily="34" charset="0"/>
                <a:cs typeface="Arial" pitchFamily="34" charset="0"/>
              </a:rPr>
              <a:t>ke</a:t>
            </a:r>
            <a:r>
              <a:rPr lang="en-US" sz="1400" kern="0" dirty="0">
                <a:latin typeface="Arial" pitchFamily="34" charset="0"/>
                <a:cs typeface="Arial" pitchFamily="34" charset="0"/>
              </a:rPr>
              <a:t> </a:t>
            </a:r>
            <a:r>
              <a:rPr lang="en-US" sz="1400" kern="0" dirty="0" err="1" smtClean="0">
                <a:latin typeface="Arial" pitchFamily="34" charset="0"/>
                <a:cs typeface="Arial" pitchFamily="34" charset="0"/>
              </a:rPr>
              <a:t>peringkat</a:t>
            </a:r>
            <a:r>
              <a:rPr lang="en-US" sz="1400" kern="0" dirty="0" smtClean="0">
                <a:latin typeface="Arial" pitchFamily="34" charset="0"/>
                <a:cs typeface="Arial" pitchFamily="34" charset="0"/>
              </a:rPr>
              <a:t> </a:t>
            </a:r>
            <a:r>
              <a:rPr lang="en-US" sz="1400" kern="0" dirty="0" err="1">
                <a:latin typeface="Arial" pitchFamily="34" charset="0"/>
                <a:cs typeface="Arial" pitchFamily="34" charset="0"/>
              </a:rPr>
              <a:t>penilaian</a:t>
            </a:r>
            <a:r>
              <a:rPr lang="en-US" sz="1400" kern="0" dirty="0">
                <a:latin typeface="Arial" pitchFamily="34" charset="0"/>
                <a:cs typeface="Arial" pitchFamily="34" charset="0"/>
              </a:rPr>
              <a:t> </a:t>
            </a:r>
            <a:r>
              <a:rPr lang="en-US" sz="1400" kern="0" dirty="0" err="1">
                <a:latin typeface="Arial" pitchFamily="34" charset="0"/>
                <a:cs typeface="Arial" pitchFamily="34" charset="0"/>
              </a:rPr>
              <a:t>berikutnya</a:t>
            </a:r>
            <a:endParaRPr lang="en-US" sz="1400" kern="0" dirty="0">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endParaRPr lang="en-US" sz="1400" kern="0" dirty="0">
              <a:latin typeface="Arial" pitchFamily="34" charset="0"/>
              <a:cs typeface="Arial" pitchFamily="34" charset="0"/>
            </a:endParaRPr>
          </a:p>
        </p:txBody>
      </p:sp>
      <p:cxnSp>
        <p:nvCxnSpPr>
          <p:cNvPr id="74" name="Straight Arrow Connector 73"/>
          <p:cNvCxnSpPr/>
          <p:nvPr/>
        </p:nvCxnSpPr>
        <p:spPr>
          <a:xfrm>
            <a:off x="3143172" y="4929446"/>
            <a:ext cx="1053210" cy="15479"/>
          </a:xfrm>
          <a:prstGeom prst="straightConnector1">
            <a:avLst/>
          </a:prstGeom>
          <a:noFill/>
          <a:ln w="28575" cap="flat" cmpd="sng" algn="ctr">
            <a:solidFill>
              <a:srgbClr val="FF0000"/>
            </a:solidFill>
            <a:prstDash val="solid"/>
            <a:tailEnd type="arrow"/>
          </a:ln>
          <a:effectLst/>
        </p:spPr>
      </p:cxnSp>
      <p:sp>
        <p:nvSpPr>
          <p:cNvPr id="93" name="Pentagon 92"/>
          <p:cNvSpPr/>
          <p:nvPr/>
        </p:nvSpPr>
        <p:spPr>
          <a:xfrm>
            <a:off x="10334847" y="6244031"/>
            <a:ext cx="1844798" cy="441325"/>
          </a:xfrm>
          <a:prstGeom prst="homePlate">
            <a:avLst/>
          </a:prstGeom>
          <a:solidFill>
            <a:srgbClr val="604878">
              <a:lumMod val="60000"/>
              <a:lumOff val="40000"/>
            </a:srgbClr>
          </a:solidFill>
          <a:ln w="25400" cap="flat" cmpd="sng" algn="ctr">
            <a:solidFill>
              <a:srgbClr val="604878">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smtClean="0">
                <a:latin typeface="Arial" pitchFamily="34" charset="0"/>
                <a:cs typeface="Arial" pitchFamily="34" charset="0"/>
              </a:rPr>
              <a:t>Pengesyoran</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dan</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Pemilihan</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pembekal</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sp>
        <p:nvSpPr>
          <p:cNvPr id="25" name="Rounded Rectangle 24"/>
          <p:cNvSpPr/>
          <p:nvPr/>
        </p:nvSpPr>
        <p:spPr bwMode="auto">
          <a:xfrm>
            <a:off x="6606585" y="2090516"/>
            <a:ext cx="2021981" cy="1184944"/>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Menilai</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tawaran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teknikal</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27" name="Rounded Rectangle 26"/>
          <p:cNvSpPr/>
          <p:nvPr/>
        </p:nvSpPr>
        <p:spPr bwMode="auto">
          <a:xfrm>
            <a:off x="8628502" y="2083612"/>
            <a:ext cx="1796655" cy="1191848"/>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Menilai</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tawaran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kewangan</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30" name="Rounded Rectangle 29"/>
          <p:cNvSpPr/>
          <p:nvPr/>
        </p:nvSpPr>
        <p:spPr bwMode="auto">
          <a:xfrm>
            <a:off x="4578527" y="2083612"/>
            <a:ext cx="2028058" cy="1191847"/>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Menyemak</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pematuhan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wajib</a:t>
            </a:r>
            <a:r>
              <a:rPr kumimoji="0" lang="en-US" sz="1200" b="0" i="0" u="none" strike="noStrike" kern="0" cap="none" spc="0" normalizeH="0" baseline="0" noProof="0" dirty="0" smtClean="0">
                <a:ln>
                  <a:noFill/>
                </a:ln>
                <a:effectLst/>
                <a:uLnTx/>
                <a:uFillTx/>
                <a:latin typeface="Arial" pitchFamily="34" charset="0"/>
                <a:cs typeface="Arial" pitchFamily="34" charset="0"/>
              </a:rPr>
              <a:t> </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35" name="Rounded Rectangle 34"/>
          <p:cNvSpPr/>
          <p:nvPr/>
        </p:nvSpPr>
        <p:spPr bwMode="auto">
          <a:xfrm>
            <a:off x="6606643" y="4216375"/>
            <a:ext cx="2021923" cy="1520494"/>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effectLst/>
                <a:uLnTx/>
                <a:uFillTx/>
                <a:latin typeface="Arial" pitchFamily="34" charset="0"/>
                <a:cs typeface="Arial" pitchFamily="34" charset="0"/>
              </a:rPr>
              <a:t>Jawatankuasa</a:t>
            </a:r>
            <a:r>
              <a:rPr kumimoji="0" lang="en-US" sz="1200" b="1" i="0" u="none" strike="noStrike" kern="0" cap="none" spc="0" normalizeH="0" baseline="0" noProof="0" dirty="0">
                <a:ln>
                  <a:noFill/>
                </a:ln>
                <a:effectLst/>
                <a:uLnTx/>
                <a:uFillTx/>
                <a:latin typeface="Arial" pitchFamily="34" charset="0"/>
                <a:cs typeface="Arial" pitchFamily="34" charset="0"/>
              </a:rPr>
              <a:t> </a:t>
            </a:r>
            <a:r>
              <a:rPr kumimoji="0" lang="en-US" sz="1200" b="1" i="0" u="none" strike="noStrike" kern="0" cap="none" spc="0" normalizeH="0" baseline="0" noProof="0" dirty="0" err="1">
                <a:ln>
                  <a:noFill/>
                </a:ln>
                <a:effectLst/>
                <a:uLnTx/>
                <a:uFillTx/>
                <a:latin typeface="Arial" pitchFamily="34" charset="0"/>
                <a:cs typeface="Arial" pitchFamily="34" charset="0"/>
              </a:rPr>
              <a:t>Penilaian</a:t>
            </a:r>
            <a:r>
              <a:rPr kumimoji="0" lang="en-US" sz="1200" b="1" i="0" u="none" strike="noStrike" kern="0" cap="none" spc="0" normalizeH="0" baseline="0" noProof="0" dirty="0">
                <a:ln>
                  <a:noFill/>
                </a:ln>
                <a:effectLst/>
                <a:uLnTx/>
                <a:uFillTx/>
                <a:latin typeface="Arial" pitchFamily="34" charset="0"/>
                <a:cs typeface="Arial" pitchFamily="34" charset="0"/>
              </a:rPr>
              <a:t> </a:t>
            </a:r>
            <a:r>
              <a:rPr kumimoji="0" lang="en-US" sz="1200" b="1" i="0" u="none" strike="noStrike" kern="0" cap="none" spc="0" normalizeH="0" baseline="0" noProof="0" dirty="0" err="1">
                <a:ln>
                  <a:noFill/>
                </a:ln>
                <a:effectLst/>
                <a:uLnTx/>
                <a:uFillTx/>
                <a:latin typeface="Arial" pitchFamily="34" charset="0"/>
                <a:cs typeface="Arial" pitchFamily="34" charset="0"/>
              </a:rPr>
              <a:t>Teknika</a:t>
            </a:r>
            <a:r>
              <a:rPr lang="en-US" sz="1200" b="1" kern="0" dirty="0">
                <a:latin typeface="Arial" pitchFamily="34" charset="0"/>
                <a:cs typeface="Arial" pitchFamily="34" charset="0"/>
              </a:rPr>
              <a:t>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Menilai</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tawaran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teknikal</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37" name="Rounded Rectangle 36"/>
          <p:cNvSpPr/>
          <p:nvPr/>
        </p:nvSpPr>
        <p:spPr bwMode="auto">
          <a:xfrm>
            <a:off x="8969696" y="4225227"/>
            <a:ext cx="1796655" cy="1520494"/>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itchFamily="34" charset="0"/>
                <a:cs typeface="Arial" pitchFamily="34" charset="0"/>
              </a:rPr>
              <a:t>Jawatankuasa</a:t>
            </a:r>
            <a:r>
              <a:rPr kumimoji="0" lang="en-US" sz="1200" b="1" i="0" u="sng" strike="noStrike" kern="0" cap="none" spc="0" normalizeH="0" baseline="0" noProof="0" dirty="0">
                <a:ln>
                  <a:noFill/>
                </a:ln>
                <a:effectLst/>
                <a:uLnTx/>
                <a:uFillTx/>
                <a:latin typeface="Arial" pitchFamily="34" charset="0"/>
                <a:cs typeface="Arial" pitchFamily="34" charset="0"/>
              </a:rPr>
              <a:t> </a:t>
            </a:r>
            <a:r>
              <a:rPr kumimoji="0" lang="en-US" sz="1200" b="1" i="0" u="sng" strike="noStrike" kern="0" cap="none" spc="0" normalizeH="0" baseline="0" noProof="0" dirty="0" err="1">
                <a:ln>
                  <a:noFill/>
                </a:ln>
                <a:effectLst/>
                <a:uLnTx/>
                <a:uFillTx/>
                <a:latin typeface="Arial" pitchFamily="34" charset="0"/>
                <a:cs typeface="Arial" pitchFamily="34" charset="0"/>
              </a:rPr>
              <a:t>Penilaian</a:t>
            </a:r>
            <a:r>
              <a:rPr kumimoji="0" lang="en-US" sz="1200" b="1" i="0" u="sng" strike="noStrike" kern="0" cap="none" spc="0" normalizeH="0" baseline="0" noProof="0" dirty="0">
                <a:ln>
                  <a:noFill/>
                </a:ln>
                <a:effectLst/>
                <a:uLnTx/>
                <a:uFillTx/>
                <a:latin typeface="Arial" pitchFamily="34" charset="0"/>
                <a:cs typeface="Arial" pitchFamily="34" charset="0"/>
              </a:rPr>
              <a:t> </a:t>
            </a:r>
            <a:r>
              <a:rPr kumimoji="0" lang="en-US" sz="1200" b="1" i="0" u="sng" strike="noStrike" kern="0" cap="none" spc="0" normalizeH="0" baseline="0" noProof="0" dirty="0" err="1">
                <a:ln>
                  <a:noFill/>
                </a:ln>
                <a:effectLst/>
                <a:uLnTx/>
                <a:uFillTx/>
                <a:latin typeface="Arial" pitchFamily="34" charset="0"/>
                <a:cs typeface="Arial" pitchFamily="34" charset="0"/>
              </a:rPr>
              <a:t>Kewangan</a:t>
            </a:r>
            <a:endParaRPr kumimoji="0" lang="en-US" sz="1200" b="1" i="0" u="sng" strike="noStrike" kern="0" cap="none" spc="0" normalizeH="0" baseline="0" noProof="0" dirty="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effectLst/>
              <a:uLnTx/>
              <a:uFillTx/>
              <a:latin typeface="Arial" pitchFamily="34" charset="0"/>
              <a:cs typeface="Arial" pitchFamily="34" charset="0"/>
            </a:endParaRPr>
          </a:p>
          <a:p>
            <a:pPr marL="182563" marR="0" lvl="0" indent="-1825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Menilai</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tawaran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kewangan</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38" name="Rounded Rectangle 37"/>
          <p:cNvSpPr/>
          <p:nvPr/>
        </p:nvSpPr>
        <p:spPr bwMode="auto">
          <a:xfrm>
            <a:off x="4196382" y="4202385"/>
            <a:ext cx="2054301" cy="1516040"/>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err="1">
                <a:ln>
                  <a:noFill/>
                </a:ln>
                <a:effectLst/>
                <a:uLnTx/>
                <a:uFillTx/>
                <a:latin typeface="Arial" pitchFamily="34" charset="0"/>
                <a:cs typeface="Arial" pitchFamily="34" charset="0"/>
              </a:rPr>
              <a:t>Jawatankuasa</a:t>
            </a:r>
            <a:r>
              <a:rPr kumimoji="0" lang="en-US" sz="1200" b="1" i="0" u="sng" strike="noStrike" kern="0" cap="none" spc="0" normalizeH="0" baseline="0" noProof="0" dirty="0">
                <a:ln>
                  <a:noFill/>
                </a:ln>
                <a:effectLst/>
                <a:uLnTx/>
                <a:uFillTx/>
                <a:latin typeface="Arial" pitchFamily="34" charset="0"/>
                <a:cs typeface="Arial" pitchFamily="34" charset="0"/>
              </a:rPr>
              <a:t> </a:t>
            </a:r>
            <a:r>
              <a:rPr kumimoji="0" lang="en-US" sz="1200" b="1" i="0" u="sng" strike="noStrike" kern="0" cap="none" spc="0" normalizeH="0" baseline="0" noProof="0" dirty="0" err="1" smtClean="0">
                <a:ln>
                  <a:noFill/>
                </a:ln>
                <a:effectLst/>
                <a:uLnTx/>
                <a:uFillTx/>
                <a:latin typeface="Arial" pitchFamily="34" charset="0"/>
                <a:cs typeface="Arial" pitchFamily="34" charset="0"/>
              </a:rPr>
              <a:t>Pembuka</a:t>
            </a:r>
            <a:endParaRPr kumimoji="0" lang="en-US" sz="1200" b="1" i="0" u="sng" strike="noStrike" kern="0" cap="none" spc="0" normalizeH="0" baseline="0" noProof="0" dirty="0" smtClean="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dirty="0">
              <a:ln>
                <a:noFill/>
              </a:ln>
              <a:effectLst/>
              <a:uLnTx/>
              <a:uFillTx/>
              <a:latin typeface="Arial" pitchFamily="34" charset="0"/>
              <a:cs typeface="Arial" pitchFamily="34" charset="0"/>
            </a:endParaRPr>
          </a:p>
          <a:p>
            <a:pPr marL="169863" marR="0" lvl="0" indent="-169863"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Menyemak</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pematuhan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wajib</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sp>
        <p:nvSpPr>
          <p:cNvPr id="10" name="Rectangle 9"/>
          <p:cNvSpPr/>
          <p:nvPr/>
        </p:nvSpPr>
        <p:spPr>
          <a:xfrm>
            <a:off x="4360159" y="1510803"/>
            <a:ext cx="6310662" cy="307777"/>
          </a:xfrm>
          <a:prstGeom prst="rect">
            <a:avLst/>
          </a:prstGeom>
        </p:spPr>
        <p:txBody>
          <a:bodyPr wrap="square">
            <a:spAutoFit/>
          </a:bodyPr>
          <a:lstStyle/>
          <a:p>
            <a:pPr algn="ctr"/>
            <a:r>
              <a:rPr lang="en-US" sz="1400" b="1" u="sng" dirty="0" err="1"/>
              <a:t>Jawatankuasa</a:t>
            </a:r>
            <a:r>
              <a:rPr lang="en-US" sz="1400" b="1" u="sng" dirty="0"/>
              <a:t> </a:t>
            </a:r>
            <a:r>
              <a:rPr lang="en-US" sz="1400" b="1" u="sng" dirty="0" err="1"/>
              <a:t>Penilaian</a:t>
            </a:r>
            <a:endParaRPr lang="en-US" sz="1400" b="1" u="sng" dirty="0"/>
          </a:p>
        </p:txBody>
      </p:sp>
      <p:sp>
        <p:nvSpPr>
          <p:cNvPr id="40" name="Flowchart: Decision 39"/>
          <p:cNvSpPr/>
          <p:nvPr/>
        </p:nvSpPr>
        <p:spPr>
          <a:xfrm>
            <a:off x="2239160" y="3243346"/>
            <a:ext cx="1773281" cy="1132753"/>
          </a:xfrm>
          <a:prstGeom prst="flowChartDecision">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err="1">
                <a:solidFill>
                  <a:schemeClr val="tx1"/>
                </a:solidFill>
                <a:latin typeface="Arial" pitchFamily="34" charset="0"/>
                <a:cs typeface="Arial" pitchFamily="34" charset="0"/>
              </a:rPr>
              <a:t>Peringkat</a:t>
            </a:r>
            <a:r>
              <a:rPr lang="en-US" sz="1200" kern="0" dirty="0">
                <a:solidFill>
                  <a:schemeClr val="tx1"/>
                </a:solidFill>
                <a:latin typeface="Arial" pitchFamily="34" charset="0"/>
                <a:cs typeface="Arial" pitchFamily="34" charset="0"/>
              </a:rPr>
              <a:t> </a:t>
            </a:r>
            <a:r>
              <a:rPr lang="en-US" sz="1200" kern="0" dirty="0" err="1">
                <a:solidFill>
                  <a:schemeClr val="tx1"/>
                </a:solidFill>
                <a:latin typeface="Arial" pitchFamily="34" charset="0"/>
                <a:cs typeface="Arial" pitchFamily="34" charset="0"/>
              </a:rPr>
              <a:t>Penilaian</a:t>
            </a:r>
            <a:endParaRPr lang="en-US" sz="1200" dirty="0">
              <a:solidFill>
                <a:schemeClr val="tx1"/>
              </a:solidFill>
              <a:latin typeface="Arial" pitchFamily="34" charset="0"/>
              <a:cs typeface="Arial" pitchFamily="34" charset="0"/>
            </a:endParaRPr>
          </a:p>
        </p:txBody>
      </p:sp>
      <p:sp>
        <p:nvSpPr>
          <p:cNvPr id="53" name="Pentagon 52"/>
          <p:cNvSpPr/>
          <p:nvPr/>
        </p:nvSpPr>
        <p:spPr>
          <a:xfrm rot="5400000">
            <a:off x="615893" y="1186873"/>
            <a:ext cx="807747" cy="900756"/>
          </a:xfrm>
          <a:prstGeom prst="homePlate">
            <a:avLst>
              <a:gd name="adj" fmla="val 40133"/>
            </a:avLst>
          </a:prstGeom>
          <a:solidFill>
            <a:srgbClr val="604878">
              <a:lumMod val="60000"/>
              <a:lumOff val="40000"/>
            </a:srgbClr>
          </a:solidFill>
          <a:ln w="25400" cap="flat" cmpd="sng" algn="ctr">
            <a:solidFill>
              <a:srgbClr val="604878">
                <a:lumMod val="60000"/>
                <a:lumOff val="4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1" kern="0" dirty="0" err="1">
                <a:latin typeface="Arial" pitchFamily="34" charset="0"/>
                <a:cs typeface="Arial" pitchFamily="34" charset="0"/>
              </a:rPr>
              <a:t>t</a:t>
            </a:r>
            <a:r>
              <a:rPr lang="en-US" sz="1200" b="1" i="1" kern="0" dirty="0" err="1" smtClean="0">
                <a:latin typeface="Arial" pitchFamily="34" charset="0"/>
                <a:cs typeface="Arial" pitchFamily="34" charset="0"/>
              </a:rPr>
              <a:t>empoh</a:t>
            </a:r>
            <a:r>
              <a:rPr lang="en-US" sz="1200" b="1" i="1" kern="0" dirty="0" smtClean="0">
                <a:latin typeface="Arial" pitchFamily="34" charset="0"/>
                <a:cs typeface="Arial" pitchFamily="34" charset="0"/>
              </a:rPr>
              <a:t> </a:t>
            </a:r>
            <a:r>
              <a:rPr lang="en-US" sz="1200" b="1" i="1" kern="0" dirty="0" err="1" smtClean="0">
                <a:latin typeface="Arial" pitchFamily="34" charset="0"/>
                <a:cs typeface="Arial" pitchFamily="34" charset="0"/>
              </a:rPr>
              <a:t>iklan</a:t>
            </a:r>
            <a:endParaRPr kumimoji="0" lang="en-US" sz="1200" b="1" i="1" u="none" strike="noStrike" kern="0" cap="none" spc="0" normalizeH="0" baseline="0" noProof="0" dirty="0">
              <a:ln>
                <a:noFill/>
              </a:ln>
              <a:effectLst/>
              <a:uLnTx/>
              <a:uFillTx/>
              <a:latin typeface="Arial" pitchFamily="34" charset="0"/>
              <a:cs typeface="Arial" pitchFamily="34" charset="0"/>
            </a:endParaRPr>
          </a:p>
        </p:txBody>
      </p:sp>
      <p:sp>
        <p:nvSpPr>
          <p:cNvPr id="66" name="Rounded Rectangle 65">
            <a:hlinkClick r:id="" action="ppaction://noaction"/>
          </p:cNvPr>
          <p:cNvSpPr/>
          <p:nvPr/>
        </p:nvSpPr>
        <p:spPr bwMode="auto">
          <a:xfrm>
            <a:off x="81883" y="2621612"/>
            <a:ext cx="1875768" cy="2363861"/>
          </a:xfrm>
          <a:prstGeom prst="roundRect">
            <a:avLst>
              <a:gd name="adj" fmla="val 10000"/>
            </a:avLst>
          </a:prstGeom>
          <a:solidFill>
            <a:schemeClr val="bg1"/>
          </a:solidFill>
          <a:ln w="9525" cap="flat" cmpd="sng" algn="ctr">
            <a:solidFill>
              <a:srgbClr val="4E8542">
                <a:shade val="95000"/>
                <a:satMod val="105000"/>
              </a:srgbClr>
            </a:solidFill>
            <a:prstDash val="solid"/>
          </a:ln>
          <a:effectLst/>
        </p:spPr>
        <p:txBody>
          <a:bodyPr/>
          <a:lstStyle/>
          <a:p>
            <a:pPr marR="0" lvl="0" defTabSz="914400" eaLnBrk="1" fontAlgn="auto" latinLnBrk="0" hangingPunct="1">
              <a:lnSpc>
                <a:spcPct val="100000"/>
              </a:lnSpc>
              <a:spcBef>
                <a:spcPts val="0"/>
              </a:spcBef>
              <a:spcAft>
                <a:spcPts val="0"/>
              </a:spcAft>
              <a:buClrTx/>
              <a:buSzTx/>
              <a:tabLst/>
              <a:defRPr/>
            </a:pPr>
            <a:r>
              <a:rPr lang="en-US" sz="1200" kern="0" dirty="0">
                <a:latin typeface="Arial" pitchFamily="34" charset="0"/>
                <a:cs typeface="Arial" pitchFamily="34" charset="0"/>
              </a:rPr>
              <a:t>   </a:t>
            </a:r>
            <a:r>
              <a:rPr kumimoji="0" lang="en-US" sz="1200" b="1" i="0" u="sng" strike="noStrike" kern="0" cap="none" spc="0" normalizeH="0" baseline="0" noProof="0" dirty="0" err="1">
                <a:ln>
                  <a:noFill/>
                </a:ln>
                <a:effectLst/>
                <a:uLnTx/>
                <a:uFillTx/>
                <a:latin typeface="Arial" pitchFamily="34" charset="0"/>
                <a:cs typeface="Arial" pitchFamily="34" charset="0"/>
              </a:rPr>
              <a:t>Penutupan</a:t>
            </a:r>
            <a:r>
              <a:rPr kumimoji="0" lang="en-US" sz="1200" b="1" i="0" u="sng" strike="noStrike" kern="0" cap="none" spc="0" normalizeH="0" baseline="0" noProof="0" dirty="0">
                <a:ln>
                  <a:noFill/>
                </a:ln>
                <a:effectLst/>
                <a:uLnTx/>
                <a:uFillTx/>
                <a:latin typeface="Arial" pitchFamily="34" charset="0"/>
                <a:cs typeface="Arial" pitchFamily="34" charset="0"/>
              </a:rPr>
              <a:t> </a:t>
            </a:r>
            <a:r>
              <a:rPr kumimoji="0" lang="en-US" sz="1200" b="1" i="0" u="sng" strike="noStrike" kern="0" cap="none" spc="0" normalizeH="0" baseline="0" noProof="0" dirty="0" err="1">
                <a:ln>
                  <a:noFill/>
                </a:ln>
                <a:effectLst/>
                <a:uLnTx/>
                <a:uFillTx/>
                <a:latin typeface="Arial" pitchFamily="34" charset="0"/>
                <a:cs typeface="Arial" pitchFamily="34" charset="0"/>
              </a:rPr>
              <a:t>Iklan</a:t>
            </a:r>
            <a:endParaRPr kumimoji="0" lang="en-US" sz="1200" b="1" i="0" u="sng" strike="noStrike" kern="0" cap="none" spc="0" normalizeH="0" baseline="0" noProof="0" dirty="0">
              <a:ln>
                <a:noFill/>
              </a:ln>
              <a:effectLst/>
              <a:uLnTx/>
              <a:uFillTx/>
              <a:latin typeface="Arial" pitchFamily="34" charset="0"/>
              <a:cs typeface="Arial" pitchFamily="34" charset="0"/>
            </a:endParaRPr>
          </a:p>
          <a:p>
            <a:pPr marR="0" lvl="0" defTabSz="914400" eaLnBrk="1" fontAlgn="auto" latinLnBrk="0" hangingPunct="1">
              <a:lnSpc>
                <a:spcPct val="100000"/>
              </a:lnSpc>
              <a:spcBef>
                <a:spcPts val="0"/>
              </a:spcBef>
              <a:spcAft>
                <a:spcPts val="0"/>
              </a:spcAft>
              <a:buClrTx/>
              <a:buSzTx/>
              <a:tabLst/>
              <a:defRPr/>
            </a:pPr>
            <a:r>
              <a:rPr lang="en-US" sz="1200" b="1" kern="0" dirty="0">
                <a:latin typeface="Arial" pitchFamily="34" charset="0"/>
                <a:cs typeface="Arial" pitchFamily="34" charset="0"/>
              </a:rPr>
              <a:t>         (</a:t>
            </a:r>
            <a:r>
              <a:rPr lang="en-US" sz="1200" b="1" kern="0" dirty="0" err="1">
                <a:latin typeface="Arial" pitchFamily="34" charset="0"/>
                <a:cs typeface="Arial" pitchFamily="34" charset="0"/>
              </a:rPr>
              <a:t>Sistem</a:t>
            </a:r>
            <a:r>
              <a:rPr lang="en-US" sz="1200" b="1" kern="0" dirty="0">
                <a:latin typeface="Arial" pitchFamily="34" charset="0"/>
                <a:cs typeface="Arial" pitchFamily="34" charset="0"/>
              </a:rPr>
              <a:t>)</a:t>
            </a:r>
          </a:p>
          <a:p>
            <a:pPr marR="0" lvl="0" defTabSz="914400" eaLnBrk="1" fontAlgn="auto" latinLnBrk="0" hangingPunct="1">
              <a:lnSpc>
                <a:spcPct val="100000"/>
              </a:lnSpc>
              <a:spcBef>
                <a:spcPts val="0"/>
              </a:spcBef>
              <a:spcAft>
                <a:spcPts val="0"/>
              </a:spcAft>
              <a:buClrTx/>
              <a:buSzTx/>
              <a:tabLst/>
              <a:defRPr/>
            </a:pPr>
            <a:endParaRPr lang="en-US" sz="1200" kern="0" dirty="0">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err="1" smtClean="0">
                <a:latin typeface="Arial" pitchFamily="34" charset="0"/>
                <a:cs typeface="Arial" pitchFamily="34" charset="0"/>
              </a:rPr>
              <a:t>Menetap</a:t>
            </a:r>
            <a:r>
              <a:rPr lang="en-US" sz="1200" kern="0" dirty="0" smtClean="0">
                <a:latin typeface="Arial" pitchFamily="34" charset="0"/>
                <a:cs typeface="Arial" pitchFamily="34" charset="0"/>
              </a:rPr>
              <a:t> </a:t>
            </a:r>
            <a:r>
              <a:rPr lang="en-US" sz="1200" kern="0" dirty="0" err="1" smtClean="0">
                <a:latin typeface="Arial" pitchFamily="34" charset="0"/>
                <a:cs typeface="Arial" pitchFamily="34" charset="0"/>
              </a:rPr>
              <a:t>Kod</a:t>
            </a:r>
            <a:r>
              <a:rPr lang="en-US" sz="1200" kern="0" dirty="0" smtClean="0">
                <a:latin typeface="Arial" pitchFamily="34" charset="0"/>
                <a:cs typeface="Arial" pitchFamily="34" charset="0"/>
              </a:rPr>
              <a:t> </a:t>
            </a:r>
            <a:r>
              <a:rPr lang="en-US" sz="1200" kern="0" dirty="0" err="1">
                <a:latin typeface="Arial" pitchFamily="34" charset="0"/>
                <a:cs typeface="Arial" pitchFamily="34" charset="0"/>
              </a:rPr>
              <a:t>Pembekal</a:t>
            </a:r>
            <a:endParaRPr lang="en-US" sz="1200" kern="0" dirty="0">
              <a:latin typeface="Arial" pitchFamily="34" charset="0"/>
              <a:cs typeface="Arial" pitchFamily="34" charset="0"/>
            </a:endParaRP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smtClean="0">
                <a:ln>
                  <a:noFill/>
                </a:ln>
                <a:effectLst/>
                <a:uLnTx/>
                <a:uFillTx/>
                <a:latin typeface="Arial" pitchFamily="34" charset="0"/>
                <a:cs typeface="Arial" pitchFamily="34" charset="0"/>
              </a:rPr>
              <a:t>Menyedia</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Jadual</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Harga</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untuk</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paparan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smtClean="0">
                <a:ln>
                  <a:noFill/>
                </a:ln>
                <a:effectLst/>
                <a:uLnTx/>
                <a:uFillTx/>
                <a:latin typeface="Arial" pitchFamily="34" charset="0"/>
                <a:cs typeface="Arial" pitchFamily="34" charset="0"/>
              </a:rPr>
              <a:t>Papan</a:t>
            </a:r>
            <a:r>
              <a:rPr kumimoji="0" lang="en-US" sz="1200" b="0" i="0" u="none" strike="noStrike" kern="0" cap="none" spc="0" normalizeH="0" baseline="0" noProof="0" dirty="0" smtClean="0">
                <a:ln>
                  <a:noFill/>
                </a:ln>
                <a:effectLst/>
                <a:uLnTx/>
                <a:uFillTx/>
                <a:latin typeface="Arial" pitchFamily="34" charset="0"/>
                <a:cs typeface="Arial" pitchFamily="34" charset="0"/>
              </a:rPr>
              <a:t> </a:t>
            </a:r>
            <a:r>
              <a:rPr kumimoji="0" lang="en-US" sz="1200" b="0" i="0" u="none" strike="noStrike" kern="0" cap="none" spc="0" normalizeH="0" baseline="0" noProof="0" dirty="0" err="1">
                <a:ln>
                  <a:noFill/>
                </a:ln>
                <a:effectLst/>
                <a:uLnTx/>
                <a:uFillTx/>
                <a:latin typeface="Arial" pitchFamily="34" charset="0"/>
                <a:cs typeface="Arial" pitchFamily="34" charset="0"/>
              </a:rPr>
              <a:t>Kenyataan</a:t>
            </a:r>
            <a:r>
              <a:rPr kumimoji="0" lang="en-US" sz="1200" b="0" i="0" u="none" strike="noStrike" kern="0" cap="none" spc="0" normalizeH="0" baseline="0" noProof="0" dirty="0">
                <a:ln>
                  <a:noFill/>
                </a:ln>
                <a:effectLst/>
                <a:uLnTx/>
                <a:uFillTx/>
                <a:latin typeface="Arial" pitchFamily="34" charset="0"/>
                <a:cs typeface="Arial" pitchFamily="34" charset="0"/>
              </a:rPr>
              <a:t> </a:t>
            </a:r>
            <a:r>
              <a:rPr kumimoji="0" lang="en-US" sz="1200" b="0" i="0" u="none" strike="noStrike" kern="0" cap="none" spc="0" normalizeH="0" baseline="0" noProof="0" dirty="0" smtClean="0">
                <a:ln>
                  <a:noFill/>
                </a:ln>
                <a:effectLst/>
                <a:uLnTx/>
                <a:uFillTx/>
                <a:latin typeface="Arial" pitchFamily="34" charset="0"/>
                <a:cs typeface="Arial" pitchFamily="34" charset="0"/>
              </a:rPr>
              <a:t>portal</a:t>
            </a:r>
            <a:endParaRPr kumimoji="0" lang="en-US" sz="1200" b="0" i="0" u="none" strike="noStrike" kern="0" cap="none" spc="0" normalizeH="0" baseline="0" noProof="0" dirty="0">
              <a:ln>
                <a:noFill/>
              </a:ln>
              <a:effectLst/>
              <a:uLnTx/>
              <a:uFillTx/>
              <a:latin typeface="Arial" pitchFamily="34" charset="0"/>
              <a:cs typeface="Arial" pitchFamily="34" charset="0"/>
            </a:endParaRPr>
          </a:p>
        </p:txBody>
      </p:sp>
      <p:cxnSp>
        <p:nvCxnSpPr>
          <p:cNvPr id="68" name="Straight Arrow Connector 67"/>
          <p:cNvCxnSpPr/>
          <p:nvPr/>
        </p:nvCxnSpPr>
        <p:spPr>
          <a:xfrm flipH="1">
            <a:off x="11357099" y="2670047"/>
            <a:ext cx="6487" cy="3573984"/>
          </a:xfrm>
          <a:prstGeom prst="straightConnector1">
            <a:avLst/>
          </a:prstGeom>
          <a:noFill/>
          <a:ln w="28575" cap="flat" cmpd="sng" algn="ctr">
            <a:solidFill>
              <a:srgbClr val="FF0000"/>
            </a:solidFill>
            <a:prstDash val="solid"/>
            <a:tailEnd type="arrow"/>
          </a:ln>
          <a:effectLst/>
        </p:spPr>
      </p:cxnSp>
      <p:cxnSp>
        <p:nvCxnSpPr>
          <p:cNvPr id="69" name="Straight Connector 68"/>
          <p:cNvCxnSpPr/>
          <p:nvPr/>
        </p:nvCxnSpPr>
        <p:spPr>
          <a:xfrm>
            <a:off x="10959149" y="2683696"/>
            <a:ext cx="418085" cy="0"/>
          </a:xfrm>
          <a:prstGeom prst="line">
            <a:avLst/>
          </a:prstGeom>
          <a:noFill/>
          <a:ln w="28575" cap="flat" cmpd="sng" algn="ctr">
            <a:solidFill>
              <a:srgbClr val="FF0000"/>
            </a:solidFill>
            <a:prstDash val="solid"/>
          </a:ln>
          <a:effectLst/>
        </p:spPr>
      </p:cxnSp>
      <p:cxnSp>
        <p:nvCxnSpPr>
          <p:cNvPr id="79" name="Straight Connector 78"/>
          <p:cNvCxnSpPr/>
          <p:nvPr/>
        </p:nvCxnSpPr>
        <p:spPr>
          <a:xfrm>
            <a:off x="10766351" y="4913160"/>
            <a:ext cx="554343" cy="0"/>
          </a:xfrm>
          <a:prstGeom prst="line">
            <a:avLst/>
          </a:prstGeom>
          <a:noFill/>
          <a:ln w="28575" cap="flat" cmpd="sng" algn="ctr">
            <a:solidFill>
              <a:srgbClr val="FF0000"/>
            </a:solidFill>
            <a:prstDash val="solid"/>
          </a:ln>
          <a:effectLst/>
        </p:spPr>
      </p:cxnSp>
      <p:cxnSp>
        <p:nvCxnSpPr>
          <p:cNvPr id="29" name="Straight Arrow Connector 28"/>
          <p:cNvCxnSpPr/>
          <p:nvPr/>
        </p:nvCxnSpPr>
        <p:spPr>
          <a:xfrm>
            <a:off x="6250683" y="4979536"/>
            <a:ext cx="355960" cy="0"/>
          </a:xfrm>
          <a:prstGeom prst="straightConnector1">
            <a:avLst/>
          </a:prstGeom>
          <a:noFill/>
          <a:ln w="28575" cap="flat" cmpd="sng" algn="ctr">
            <a:solidFill>
              <a:srgbClr val="FF0000"/>
            </a:solidFill>
            <a:prstDash val="solid"/>
            <a:tailEnd type="arrow"/>
          </a:ln>
          <a:effectLst/>
        </p:spPr>
      </p:cxnSp>
      <p:cxnSp>
        <p:nvCxnSpPr>
          <p:cNvPr id="31" name="Straight Arrow Connector 30"/>
          <p:cNvCxnSpPr/>
          <p:nvPr/>
        </p:nvCxnSpPr>
        <p:spPr>
          <a:xfrm>
            <a:off x="8628566" y="4981433"/>
            <a:ext cx="355960" cy="0"/>
          </a:xfrm>
          <a:prstGeom prst="straightConnector1">
            <a:avLst/>
          </a:prstGeom>
          <a:noFill/>
          <a:ln w="28575" cap="flat" cmpd="sng" algn="ctr">
            <a:solidFill>
              <a:srgbClr val="FF0000"/>
            </a:solidFill>
            <a:prstDash val="solid"/>
            <a:tailEnd type="arrow"/>
          </a:ln>
          <a:effectLst/>
        </p:spPr>
      </p:cxnSp>
      <p:cxnSp>
        <p:nvCxnSpPr>
          <p:cNvPr id="39" name="Straight Connector 38"/>
          <p:cNvCxnSpPr/>
          <p:nvPr/>
        </p:nvCxnSpPr>
        <p:spPr>
          <a:xfrm>
            <a:off x="3143172" y="2509498"/>
            <a:ext cx="3263" cy="761802"/>
          </a:xfrm>
          <a:prstGeom prst="line">
            <a:avLst/>
          </a:prstGeom>
          <a:noFill/>
          <a:ln w="28575" cap="flat" cmpd="sng" algn="ctr">
            <a:solidFill>
              <a:srgbClr val="FF0000"/>
            </a:solidFill>
            <a:prstDash val="solid"/>
          </a:ln>
          <a:effectLst/>
        </p:spPr>
      </p:cxnSp>
      <p:cxnSp>
        <p:nvCxnSpPr>
          <p:cNvPr id="41" name="Straight Arrow Connector 40"/>
          <p:cNvCxnSpPr/>
          <p:nvPr/>
        </p:nvCxnSpPr>
        <p:spPr>
          <a:xfrm>
            <a:off x="3125800" y="2509498"/>
            <a:ext cx="1034006" cy="0"/>
          </a:xfrm>
          <a:prstGeom prst="straightConnector1">
            <a:avLst/>
          </a:prstGeom>
          <a:noFill/>
          <a:ln w="28575" cap="flat" cmpd="sng" algn="ctr">
            <a:solidFill>
              <a:srgbClr val="FF0000"/>
            </a:solidFill>
            <a:prstDash val="solid"/>
            <a:tailEnd type="arrow"/>
          </a:ln>
          <a:effectLst/>
        </p:spPr>
      </p:cxnSp>
      <p:cxnSp>
        <p:nvCxnSpPr>
          <p:cNvPr id="42" name="Straight Arrow Connector 41"/>
          <p:cNvCxnSpPr/>
          <p:nvPr/>
        </p:nvCxnSpPr>
        <p:spPr>
          <a:xfrm>
            <a:off x="1957651" y="3816042"/>
            <a:ext cx="355960" cy="0"/>
          </a:xfrm>
          <a:prstGeom prst="straightConnector1">
            <a:avLst/>
          </a:prstGeom>
          <a:noFill/>
          <a:ln w="28575" cap="flat" cmpd="sng" algn="ctr">
            <a:solidFill>
              <a:srgbClr val="FF0000"/>
            </a:solidFill>
            <a:prstDash val="solid"/>
            <a:tailEnd type="arrow"/>
          </a:ln>
          <a:effectLst/>
        </p:spPr>
      </p:cxnSp>
      <p:cxnSp>
        <p:nvCxnSpPr>
          <p:cNvPr id="45" name="Straight Arrow Connector 44"/>
          <p:cNvCxnSpPr/>
          <p:nvPr/>
        </p:nvCxnSpPr>
        <p:spPr>
          <a:xfrm>
            <a:off x="1019644" y="2009098"/>
            <a:ext cx="0" cy="616089"/>
          </a:xfrm>
          <a:prstGeom prst="straightConnector1">
            <a:avLst/>
          </a:prstGeom>
          <a:noFill/>
          <a:ln w="28575" cap="flat" cmpd="sng" algn="ctr">
            <a:solidFill>
              <a:srgbClr val="FF0000"/>
            </a:solidFill>
            <a:prstDash val="solid"/>
            <a:tailEnd type="arrow"/>
          </a:ln>
          <a:effectLst/>
        </p:spPr>
      </p:cxnSp>
      <p:sp>
        <p:nvSpPr>
          <p:cNvPr id="43" name="Rectangle 42"/>
          <p:cNvSpPr/>
          <p:nvPr/>
        </p:nvSpPr>
        <p:spPr>
          <a:xfrm>
            <a:off x="0" y="0"/>
            <a:ext cx="12192000" cy="499730"/>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PENILAIAN TAWARAN PEMBEKAL</a:t>
            </a:r>
            <a:endParaRPr lang="en-US" b="1" dirty="0">
              <a:solidFill>
                <a:schemeClr val="tx1"/>
              </a:solidFill>
            </a:endParaRPr>
          </a:p>
        </p:txBody>
      </p:sp>
      <p:sp>
        <p:nvSpPr>
          <p:cNvPr id="2" name="Rectangle 1"/>
          <p:cNvSpPr/>
          <p:nvPr/>
        </p:nvSpPr>
        <p:spPr>
          <a:xfrm>
            <a:off x="3987214" y="1233377"/>
            <a:ext cx="7162638" cy="46251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783049"/>
      </p:ext>
    </p:extLst>
  </p:cSld>
  <p:clrMapOvr>
    <a:masterClrMapping/>
  </p:clrMapOvr>
  <p:transition spd="slow">
    <p:cove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361337"/>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025199"/>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6" y="1060646"/>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547155" y="420295"/>
            <a:ext cx="11494774"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Semakan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Pematuhan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Dokumen</a:t>
            </a:r>
            <a:r>
              <a:rPr lang="en-US" sz="2000" b="1" dirty="0">
                <a:latin typeface="Arial" pitchFamily="34" charset="0"/>
                <a:ea typeface="Arial Unicode MS" panose="020B0604020202020204" pitchFamily="34" charset="-128"/>
                <a:cs typeface="Arial" pitchFamily="34" charset="0"/>
              </a:rPr>
              <a:t> Dan </a:t>
            </a:r>
            <a:r>
              <a:rPr lang="en-US" sz="2000" b="1" dirty="0" err="1">
                <a:latin typeface="Arial" pitchFamily="34" charset="0"/>
                <a:ea typeface="Arial Unicode MS" panose="020B0604020202020204" pitchFamily="34" charset="-128"/>
                <a:cs typeface="Arial" pitchFamily="34" charset="0"/>
              </a:rPr>
              <a:t>Penilaian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Cadangan</a:t>
            </a:r>
            <a:endParaRPr lang="en-US" sz="2000" b="1" dirty="0">
              <a:latin typeface="Arial" pitchFamily="34" charset="0"/>
              <a:cs typeface="Arial" pitchFamily="34" charset="0"/>
            </a:endParaRPr>
          </a:p>
        </p:txBody>
      </p:sp>
      <p:sp>
        <p:nvSpPr>
          <p:cNvPr id="3" name="Rectangle 2"/>
          <p:cNvSpPr/>
          <p:nvPr/>
        </p:nvSpPr>
        <p:spPr>
          <a:xfrm>
            <a:off x="2033405" y="1115267"/>
            <a:ext cx="9750764" cy="5632311"/>
          </a:xfrm>
          <a:prstGeom prst="rect">
            <a:avLst/>
          </a:prstGeom>
        </p:spPr>
        <p:txBody>
          <a:bodyPr wrap="square">
            <a:spAutoFit/>
          </a:bodyPr>
          <a:lstStyle/>
          <a:p>
            <a:pPr marL="285750" indent="-285750">
              <a:buFont typeface="Wingdings" panose="05000000000000000000" pitchFamily="2" charset="2"/>
              <a:buChar char="§"/>
            </a:pP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ditentukan</a:t>
            </a:r>
            <a:r>
              <a:rPr lang="en-US" dirty="0">
                <a:latin typeface="Century Gothic" panose="020B0502020202020204" pitchFamily="34" charset="0"/>
              </a:rPr>
              <a:t> </a:t>
            </a:r>
            <a:r>
              <a:rPr lang="en-US" dirty="0" err="1">
                <a:latin typeface="Century Gothic" panose="020B0502020202020204" pitchFamily="34" charset="0"/>
              </a:rPr>
              <a:t>mengikut</a:t>
            </a:r>
            <a:r>
              <a:rPr lang="en-US" dirty="0">
                <a:latin typeface="Century Gothic" panose="020B0502020202020204" pitchFamily="34" charset="0"/>
              </a:rPr>
              <a:t> </a:t>
            </a:r>
            <a:r>
              <a:rPr lang="en-US" dirty="0" err="1">
                <a:latin typeface="Century Gothic" panose="020B0502020202020204" pitchFamily="34" charset="0"/>
              </a:rPr>
              <a:t>peringkat</a:t>
            </a:r>
            <a:r>
              <a:rPr lang="en-US" dirty="0">
                <a:latin typeface="Century Gothic" panose="020B0502020202020204" pitchFamily="34" charset="0"/>
              </a:rPr>
              <a:t> yang </a:t>
            </a:r>
            <a:r>
              <a:rPr lang="en-US" dirty="0" err="1">
                <a:latin typeface="Century Gothic" panose="020B0502020202020204" pitchFamily="34" charset="0"/>
              </a:rPr>
              <a:t>telah</a:t>
            </a:r>
            <a:r>
              <a:rPr lang="en-US" dirty="0">
                <a:latin typeface="Century Gothic" panose="020B0502020202020204" pitchFamily="34" charset="0"/>
              </a:rPr>
              <a:t> </a:t>
            </a:r>
            <a:r>
              <a:rPr lang="en-US" dirty="0" err="1">
                <a:latin typeface="Century Gothic" panose="020B0502020202020204" pitchFamily="34" charset="0"/>
              </a:rPr>
              <a:t>ditetapkan</a:t>
            </a:r>
            <a:endParaRPr lang="en-US" dirty="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Penilaian</a:t>
            </a:r>
            <a:r>
              <a:rPr lang="en-US" dirty="0">
                <a:latin typeface="Century Gothic" panose="020B0502020202020204" pitchFamily="34" charset="0"/>
              </a:rPr>
              <a:t> 1 </a:t>
            </a:r>
            <a:r>
              <a:rPr lang="en-US" dirty="0" err="1">
                <a:latin typeface="Century Gothic" panose="020B0502020202020204" pitchFamily="34" charset="0"/>
              </a:rPr>
              <a:t>Peringkat</a:t>
            </a:r>
            <a:r>
              <a:rPr lang="en-US" dirty="0">
                <a:latin typeface="Century Gothic" panose="020B0502020202020204" pitchFamily="34" charset="0"/>
              </a:rPr>
              <a:t>  :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Penilaian</a:t>
            </a:r>
            <a:endParaRPr lang="en-US" dirty="0">
              <a:latin typeface="Century Gothic" panose="020B0502020202020204" pitchFamily="34" charset="0"/>
            </a:endParaRP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Penilaian</a:t>
            </a:r>
            <a:r>
              <a:rPr lang="en-US" dirty="0">
                <a:latin typeface="Century Gothic" panose="020B0502020202020204" pitchFamily="34" charset="0"/>
              </a:rPr>
              <a:t> 2 </a:t>
            </a:r>
            <a:r>
              <a:rPr lang="en-US" dirty="0" err="1">
                <a:latin typeface="Century Gothic" panose="020B0502020202020204" pitchFamily="34" charset="0"/>
              </a:rPr>
              <a:t>Peringkat</a:t>
            </a:r>
            <a:r>
              <a:rPr lang="en-US" dirty="0">
                <a:latin typeface="Century Gothic" panose="020B0502020202020204" pitchFamily="34" charset="0"/>
              </a:rPr>
              <a:t> :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3 </a:t>
            </a:r>
            <a:r>
              <a:rPr lang="en-US" dirty="0" err="1">
                <a:latin typeface="Century Gothic" panose="020B0502020202020204" pitchFamily="34" charset="0"/>
              </a:rPr>
              <a:t>jawatakuasa</a:t>
            </a:r>
            <a:r>
              <a:rPr lang="en-US" dirty="0">
                <a:latin typeface="Century Gothic" panose="020B0502020202020204" pitchFamily="34" charset="0"/>
              </a:rPr>
              <a:t> </a:t>
            </a:r>
            <a:r>
              <a:rPr lang="en-US" dirty="0" err="1">
                <a:latin typeface="Century Gothic" panose="020B0502020202020204" pitchFamily="34" charset="0"/>
              </a:rPr>
              <a:t>berlainan</a:t>
            </a:r>
            <a:r>
              <a:rPr lang="en-US" dirty="0">
                <a:latin typeface="Century Gothic" panose="020B0502020202020204" pitchFamily="34" charset="0"/>
              </a:rPr>
              <a:t> </a:t>
            </a:r>
            <a:r>
              <a:rPr lang="en-US" dirty="0" err="1">
                <a:latin typeface="Century Gothic" panose="020B0502020202020204" pitchFamily="34" charset="0"/>
              </a:rPr>
              <a:t>iaitu</a:t>
            </a:r>
            <a:r>
              <a:rPr lang="en-US" dirty="0">
                <a:latin typeface="Century Gothic" panose="020B0502020202020204" pitchFamily="34" charset="0"/>
              </a:rPr>
              <a:t> :</a:t>
            </a:r>
          </a:p>
          <a:p>
            <a:pPr lvl="2" indent="-450850">
              <a:buFont typeface="Wingdings" panose="05000000000000000000" pitchFamily="2" charset="2"/>
              <a:buChar char="ü"/>
            </a:pP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Pembuka</a:t>
            </a:r>
            <a:r>
              <a:rPr lang="en-US" dirty="0">
                <a:latin typeface="Century Gothic" panose="020B0502020202020204" pitchFamily="34" charset="0"/>
              </a:rPr>
              <a:t> (</a:t>
            </a:r>
            <a:r>
              <a:rPr lang="en-US" dirty="0" err="1">
                <a:latin typeface="Century Gothic" panose="020B0502020202020204" pitchFamily="34" charset="0"/>
              </a:rPr>
              <a:t>pematuhan</a:t>
            </a:r>
            <a:r>
              <a:rPr lang="en-US" dirty="0">
                <a:latin typeface="Century Gothic" panose="020B0502020202020204" pitchFamily="34" charset="0"/>
              </a:rPr>
              <a:t>)</a:t>
            </a:r>
          </a:p>
          <a:p>
            <a:pPr lvl="2" indent="-450850">
              <a:buFont typeface="Wingdings" panose="05000000000000000000" pitchFamily="2" charset="2"/>
              <a:buChar char="ü"/>
            </a:pP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Teknikal</a:t>
            </a:r>
            <a:r>
              <a:rPr lang="en-US" dirty="0">
                <a:latin typeface="Century Gothic" panose="020B0502020202020204" pitchFamily="34" charset="0"/>
              </a:rPr>
              <a:t> (</a:t>
            </a:r>
            <a:r>
              <a:rPr lang="en-US" dirty="0" err="1">
                <a:latin typeface="Century Gothic" panose="020B0502020202020204" pitchFamily="34" charset="0"/>
              </a:rPr>
              <a:t>cadangan</a:t>
            </a:r>
            <a:r>
              <a:rPr lang="en-US" dirty="0">
                <a:latin typeface="Century Gothic" panose="020B0502020202020204" pitchFamily="34" charset="0"/>
              </a:rPr>
              <a:t> </a:t>
            </a:r>
            <a:r>
              <a:rPr lang="en-US" dirty="0" err="1">
                <a:latin typeface="Century Gothic" panose="020B0502020202020204" pitchFamily="34" charset="0"/>
              </a:rPr>
              <a:t>teknikal</a:t>
            </a:r>
            <a:r>
              <a:rPr lang="en-US" dirty="0">
                <a:latin typeface="Century Gothic" panose="020B0502020202020204" pitchFamily="34" charset="0"/>
              </a:rPr>
              <a:t>)</a:t>
            </a:r>
          </a:p>
          <a:p>
            <a:pPr lvl="2" indent="-450850">
              <a:buFont typeface="Wingdings" panose="05000000000000000000" pitchFamily="2" charset="2"/>
              <a:buChar char="ü"/>
            </a:pP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smtClean="0">
                <a:latin typeface="Century Gothic" panose="020B0502020202020204" pitchFamily="34" charset="0"/>
              </a:rPr>
              <a:t>Kewangan</a:t>
            </a:r>
            <a:r>
              <a:rPr lang="en-US" dirty="0" smtClean="0">
                <a:latin typeface="Century Gothic" panose="020B0502020202020204" pitchFamily="34" charset="0"/>
              </a:rPr>
              <a:t> (</a:t>
            </a:r>
            <a:r>
              <a:rPr lang="en-US" dirty="0" err="1">
                <a:latin typeface="Century Gothic" panose="020B0502020202020204" pitchFamily="34" charset="0"/>
              </a:rPr>
              <a:t>cadanan</a:t>
            </a:r>
            <a:r>
              <a:rPr lang="en-US" dirty="0">
                <a:latin typeface="Century Gothic" panose="020B0502020202020204" pitchFamily="34" charset="0"/>
              </a:rPr>
              <a:t> </a:t>
            </a:r>
            <a:r>
              <a:rPr lang="en-US" dirty="0" err="1">
                <a:latin typeface="Century Gothic" panose="020B0502020202020204" pitchFamily="34" charset="0"/>
              </a:rPr>
              <a:t>kewangan</a:t>
            </a:r>
            <a:r>
              <a:rPr lang="en-US" dirty="0">
                <a:latin typeface="Century Gothic" panose="020B0502020202020204" pitchFamily="34" charset="0"/>
              </a:rPr>
              <a:t>)</a:t>
            </a:r>
          </a:p>
          <a:p>
            <a:pPr lvl="2" indent="-450850">
              <a:buFont typeface="Wingdings" panose="05000000000000000000" pitchFamily="2" charset="2"/>
              <a:buChar char="ü"/>
            </a:pPr>
            <a:endParaRPr lang="en-US" dirty="0">
              <a:latin typeface="Century Gothic" panose="020B0502020202020204" pitchFamily="34" charset="0"/>
            </a:endParaRPr>
          </a:p>
          <a:p>
            <a:pPr marL="287338" lvl="1" indent="-280988">
              <a:buFont typeface="Wingdings" panose="05000000000000000000" pitchFamily="2" charset="2"/>
              <a:buChar char="§"/>
            </a:pPr>
            <a:r>
              <a:rPr lang="en-US" dirty="0">
                <a:latin typeface="Century Gothic" panose="020B0502020202020204" pitchFamily="34" charset="0"/>
              </a:rPr>
              <a:t>Proses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diuruskan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setiausaha</a:t>
            </a:r>
            <a:r>
              <a:rPr lang="en-US" dirty="0">
                <a:latin typeface="Century Gothic" panose="020B0502020202020204" pitchFamily="34" charset="0"/>
              </a:rPr>
              <a:t> </a:t>
            </a:r>
            <a:r>
              <a:rPr lang="en-US" dirty="0" err="1">
                <a:latin typeface="Century Gothic" panose="020B0502020202020204" pitchFamily="34" charset="0"/>
              </a:rPr>
              <a:t>setiap</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terlibat</a:t>
            </a:r>
            <a:endParaRPr lang="en-US" dirty="0">
              <a:latin typeface="Century Gothic" panose="020B0502020202020204" pitchFamily="34" charset="0"/>
            </a:endParaRPr>
          </a:p>
          <a:p>
            <a:pPr marL="914400" indent="-450850">
              <a:buFont typeface="Wingdings" panose="05000000000000000000" pitchFamily="2" charset="2"/>
              <a:buChar char="ü"/>
            </a:pPr>
            <a:endParaRPr lang="en-US" dirty="0">
              <a:latin typeface="Century Gothic" panose="020B0502020202020204" pitchFamily="34" charset="0"/>
            </a:endParaRPr>
          </a:p>
          <a:p>
            <a:pPr marL="285750" indent="-285750">
              <a:buFont typeface="Wingdings" panose="05000000000000000000" pitchFamily="2" charset="2"/>
              <a:buChar char="§"/>
            </a:pPr>
            <a:r>
              <a:rPr lang="en-US" dirty="0" err="1">
                <a:latin typeface="Century Gothic" panose="020B0502020202020204" pitchFamily="34" charset="0"/>
              </a:rPr>
              <a:t>Penilaian</a:t>
            </a:r>
            <a:r>
              <a:rPr lang="en-US" dirty="0">
                <a:latin typeface="Century Gothic" panose="020B0502020202020204" pitchFamily="34" charset="0"/>
              </a:rPr>
              <a:t> yang </a:t>
            </a:r>
            <a:r>
              <a:rPr lang="en-US" dirty="0" err="1">
                <a:latin typeface="Century Gothic" panose="020B0502020202020204" pitchFamily="34" charset="0"/>
              </a:rPr>
              <a:t>terlibat</a:t>
            </a:r>
            <a:r>
              <a:rPr lang="en-US" dirty="0">
                <a:latin typeface="Century Gothic" panose="020B0502020202020204" pitchFamily="34" charset="0"/>
              </a:rPr>
              <a:t> </a:t>
            </a:r>
            <a:r>
              <a:rPr lang="en-US" dirty="0" err="1">
                <a:latin typeface="Century Gothic" panose="020B0502020202020204" pitchFamily="34" charset="0"/>
              </a:rPr>
              <a:t>adalah</a:t>
            </a:r>
            <a:r>
              <a:rPr lang="en-US" dirty="0">
                <a:latin typeface="Century Gothic" panose="020B0502020202020204" pitchFamily="34" charset="0"/>
              </a:rPr>
              <a:t> </a:t>
            </a:r>
            <a:r>
              <a:rPr lang="en-US" dirty="0" err="1">
                <a:latin typeface="Century Gothic" panose="020B0502020202020204" pitchFamily="34" charset="0"/>
              </a:rPr>
              <a:t>seperti</a:t>
            </a:r>
            <a:r>
              <a:rPr lang="en-US" dirty="0">
                <a:latin typeface="Century Gothic" panose="020B0502020202020204" pitchFamily="34" charset="0"/>
              </a:rPr>
              <a:t> </a:t>
            </a:r>
            <a:r>
              <a:rPr lang="en-US" dirty="0" err="1">
                <a:latin typeface="Century Gothic" panose="020B0502020202020204" pitchFamily="34" charset="0"/>
              </a:rPr>
              <a:t>berikut</a:t>
            </a:r>
            <a:r>
              <a:rPr lang="en-US" dirty="0">
                <a:latin typeface="Century Gothic" panose="020B0502020202020204" pitchFamily="34" charset="0"/>
              </a:rPr>
              <a:t> :</a:t>
            </a:r>
          </a:p>
          <a:p>
            <a:pPr lvl="2" indent="-450850">
              <a:buFont typeface="Wingdings" panose="05000000000000000000" pitchFamily="2" charset="2"/>
              <a:buChar char="ü"/>
            </a:pPr>
            <a:r>
              <a:rPr lang="en-US" dirty="0" err="1">
                <a:latin typeface="Century Gothic" panose="020B0502020202020204" pitchFamily="34" charset="0"/>
              </a:rPr>
              <a:t>Semakan</a:t>
            </a:r>
            <a:r>
              <a:rPr lang="en-US" dirty="0">
                <a:latin typeface="Century Gothic" panose="020B0502020202020204" pitchFamily="34" charset="0"/>
              </a:rPr>
              <a:t> </a:t>
            </a:r>
            <a:r>
              <a:rPr lang="en-US" dirty="0" err="1">
                <a:latin typeface="Century Gothic" panose="020B0502020202020204" pitchFamily="34" charset="0"/>
              </a:rPr>
              <a:t>Pematuhan</a:t>
            </a:r>
            <a:r>
              <a:rPr lang="en-US" dirty="0">
                <a:latin typeface="Century Gothic" panose="020B0502020202020204" pitchFamily="34" charset="0"/>
              </a:rPr>
              <a:t> </a:t>
            </a:r>
            <a:r>
              <a:rPr lang="en-US" dirty="0" err="1">
                <a:latin typeface="Century Gothic" panose="020B0502020202020204" pitchFamily="34" charset="0"/>
              </a:rPr>
              <a:t>Dokumen</a:t>
            </a:r>
            <a:endParaRPr lang="en-US" dirty="0">
              <a:latin typeface="Century Gothic" panose="020B0502020202020204" pitchFamily="34" charset="0"/>
            </a:endParaRPr>
          </a:p>
          <a:p>
            <a:pPr marL="1377950" lvl="3" indent="-463550">
              <a:buFont typeface="Wingdings" panose="05000000000000000000" pitchFamily="2" charset="2"/>
              <a:buChar char="Ø"/>
            </a:pPr>
            <a:r>
              <a:rPr lang="en-US" dirty="0" err="1">
                <a:latin typeface="Century Gothic" panose="020B0502020202020204" pitchFamily="34" charset="0"/>
              </a:rPr>
              <a:t>Penyerahan</a:t>
            </a:r>
            <a:r>
              <a:rPr lang="en-US" dirty="0">
                <a:latin typeface="Century Gothic" panose="020B0502020202020204" pitchFamily="34" charset="0"/>
              </a:rPr>
              <a:t> </a:t>
            </a:r>
            <a:r>
              <a:rPr lang="en-US" dirty="0" err="1">
                <a:latin typeface="Century Gothic" panose="020B0502020202020204" pitchFamily="34" charset="0"/>
              </a:rPr>
              <a:t>dokumen</a:t>
            </a:r>
            <a:r>
              <a:rPr lang="en-US" dirty="0">
                <a:latin typeface="Century Gothic" panose="020B0502020202020204" pitchFamily="34" charset="0"/>
              </a:rPr>
              <a:t> </a:t>
            </a:r>
            <a:r>
              <a:rPr lang="en-US" dirty="0" err="1">
                <a:latin typeface="Century Gothic" panose="020B0502020202020204" pitchFamily="34" charset="0"/>
              </a:rPr>
              <a:t>tawaran</a:t>
            </a:r>
            <a:endParaRPr lang="en-US" dirty="0">
              <a:latin typeface="Century Gothic" panose="020B0502020202020204" pitchFamily="34" charset="0"/>
            </a:endParaRPr>
          </a:p>
          <a:p>
            <a:pPr marL="1377950" lvl="3" indent="-463550">
              <a:buFont typeface="Wingdings" panose="05000000000000000000" pitchFamily="2" charset="2"/>
              <a:buChar char="Ø"/>
            </a:pPr>
            <a:r>
              <a:rPr lang="en-US" dirty="0" err="1">
                <a:latin typeface="Century Gothic" panose="020B0502020202020204" pitchFamily="34" charset="0"/>
              </a:rPr>
              <a:t>Menyemak</a:t>
            </a:r>
            <a:r>
              <a:rPr lang="en-US" dirty="0">
                <a:latin typeface="Century Gothic" panose="020B0502020202020204" pitchFamily="34" charset="0"/>
              </a:rPr>
              <a:t> </a:t>
            </a:r>
            <a:r>
              <a:rPr lang="en-US" dirty="0" err="1">
                <a:latin typeface="Century Gothic" panose="020B0502020202020204" pitchFamily="34" charset="0"/>
              </a:rPr>
              <a:t>dokumen</a:t>
            </a:r>
            <a:r>
              <a:rPr lang="en-US" dirty="0">
                <a:latin typeface="Century Gothic" panose="020B0502020202020204" pitchFamily="34" charset="0"/>
              </a:rPr>
              <a:t> </a:t>
            </a:r>
            <a:r>
              <a:rPr lang="en-US" dirty="0" err="1">
                <a:latin typeface="Century Gothic" panose="020B0502020202020204" pitchFamily="34" charset="0"/>
              </a:rPr>
              <a:t>sokongan</a:t>
            </a:r>
            <a:r>
              <a:rPr lang="en-US" dirty="0">
                <a:latin typeface="Century Gothic" panose="020B0502020202020204" pitchFamily="34" charset="0"/>
              </a:rPr>
              <a:t> yang </a:t>
            </a:r>
            <a:r>
              <a:rPr lang="en-US" dirty="0" err="1">
                <a:latin typeface="Century Gothic" panose="020B0502020202020204" pitchFamily="34" charset="0"/>
              </a:rPr>
              <a:t>dilampirkan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err="1">
                <a:latin typeface="Century Gothic" panose="020B0502020202020204" pitchFamily="34" charset="0"/>
              </a:rPr>
              <a:t>adalah</a:t>
            </a:r>
            <a:r>
              <a:rPr lang="en-US" dirty="0">
                <a:latin typeface="Century Gothic" panose="020B0502020202020204" pitchFamily="34" charset="0"/>
              </a:rPr>
              <a:t> </a:t>
            </a:r>
            <a:r>
              <a:rPr lang="en-US" dirty="0" err="1">
                <a:latin typeface="Century Gothic" panose="020B0502020202020204" pitchFamily="34" charset="0"/>
              </a:rPr>
              <a:t>sepertimana</a:t>
            </a:r>
            <a:r>
              <a:rPr lang="en-US" dirty="0">
                <a:latin typeface="Century Gothic" panose="020B0502020202020204" pitchFamily="34" charset="0"/>
              </a:rPr>
              <a:t> </a:t>
            </a:r>
            <a:r>
              <a:rPr lang="en-US" dirty="0" err="1">
                <a:latin typeface="Century Gothic" panose="020B0502020202020204" pitchFamily="34" charset="0"/>
              </a:rPr>
              <a:t>diminta</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teratur</a:t>
            </a:r>
            <a:endParaRPr lang="en-US" dirty="0">
              <a:latin typeface="Century Gothic" panose="020B0502020202020204" pitchFamily="34" charset="0"/>
            </a:endParaRPr>
          </a:p>
          <a:p>
            <a:pPr marL="1377950" lvl="3" indent="-463550">
              <a:buFont typeface="Wingdings" panose="05000000000000000000" pitchFamily="2" charset="2"/>
              <a:buChar char="Ø"/>
            </a:pPr>
            <a:r>
              <a:rPr lang="en-US" dirty="0" err="1">
                <a:latin typeface="Century Gothic" panose="020B0502020202020204" pitchFamily="34" charset="0"/>
              </a:rPr>
              <a:t>Memastikan</a:t>
            </a:r>
            <a:r>
              <a:rPr lang="en-US" dirty="0">
                <a:latin typeface="Century Gothic" panose="020B0502020202020204" pitchFamily="34" charset="0"/>
              </a:rPr>
              <a:t> </a:t>
            </a:r>
            <a:r>
              <a:rPr lang="en-US" dirty="0" err="1">
                <a:latin typeface="Century Gothic" panose="020B0502020202020204" pitchFamily="34" charset="0"/>
              </a:rPr>
              <a:t>sampel</a:t>
            </a:r>
            <a:r>
              <a:rPr lang="en-US" dirty="0">
                <a:latin typeface="Century Gothic" panose="020B0502020202020204" pitchFamily="34" charset="0"/>
              </a:rPr>
              <a:t> </a:t>
            </a:r>
            <a:r>
              <a:rPr lang="en-US" dirty="0" err="1">
                <a:latin typeface="Century Gothic" panose="020B0502020202020204" pitchFamily="34" charset="0"/>
              </a:rPr>
              <a:t>dihantar</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smtClean="0">
                <a:latin typeface="Century Gothic" panose="020B0502020202020204" pitchFamily="34" charset="0"/>
              </a:rPr>
              <a:t>pembekal</a:t>
            </a:r>
            <a:r>
              <a:rPr lang="en-US" dirty="0" smtClean="0">
                <a:latin typeface="Century Gothic" panose="020B0502020202020204" pitchFamily="34" charset="0"/>
              </a:rPr>
              <a:t> (</a:t>
            </a:r>
            <a:r>
              <a:rPr lang="en-US" dirty="0" err="1">
                <a:latin typeface="Century Gothic" panose="020B0502020202020204" pitchFamily="34" charset="0"/>
              </a:rPr>
              <a:t>jika</a:t>
            </a:r>
            <a:r>
              <a:rPr lang="en-US" dirty="0">
                <a:latin typeface="Century Gothic" panose="020B0502020202020204" pitchFamily="34" charset="0"/>
              </a:rPr>
              <a:t> </a:t>
            </a:r>
            <a:r>
              <a:rPr lang="en-US" dirty="0" err="1">
                <a:latin typeface="Century Gothic" panose="020B0502020202020204" pitchFamily="34" charset="0"/>
              </a:rPr>
              <a:t>ada</a:t>
            </a:r>
            <a:r>
              <a:rPr lang="en-US" dirty="0">
                <a:latin typeface="Century Gothic" panose="020B0502020202020204" pitchFamily="34" charset="0"/>
              </a:rPr>
              <a:t>)</a:t>
            </a:r>
          </a:p>
          <a:p>
            <a:pPr marL="1377950" lvl="3" indent="-463550">
              <a:buFont typeface="Wingdings" panose="05000000000000000000" pitchFamily="2" charset="2"/>
              <a:buChar char="Ø"/>
            </a:pPr>
            <a:r>
              <a:rPr lang="en-US" dirty="0" err="1">
                <a:latin typeface="Century Gothic" panose="020B0502020202020204" pitchFamily="34" charset="0"/>
              </a:rPr>
              <a:t>Penyisihan</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yang </a:t>
            </a:r>
            <a:r>
              <a:rPr lang="en-US" dirty="0" err="1">
                <a:latin typeface="Century Gothic" panose="020B0502020202020204" pitchFamily="34" charset="0"/>
              </a:rPr>
              <a:t>tidak</a:t>
            </a:r>
            <a:r>
              <a:rPr lang="en-US" dirty="0">
                <a:latin typeface="Century Gothic" panose="020B0502020202020204" pitchFamily="34" charset="0"/>
              </a:rPr>
              <a:t> </a:t>
            </a:r>
            <a:r>
              <a:rPr lang="en-US" dirty="0" err="1">
                <a:latin typeface="Century Gothic" panose="020B0502020202020204" pitchFamily="34" charset="0"/>
              </a:rPr>
              <a:t>menepati</a:t>
            </a:r>
            <a:r>
              <a:rPr lang="en-US" dirty="0">
                <a:latin typeface="Century Gothic" panose="020B0502020202020204" pitchFamily="34" charset="0"/>
              </a:rPr>
              <a:t> </a:t>
            </a:r>
            <a:r>
              <a:rPr lang="en-US" dirty="0" err="1">
                <a:latin typeface="Century Gothic" panose="020B0502020202020204" pitchFamily="34" charset="0"/>
              </a:rPr>
              <a:t>kriteria</a:t>
            </a:r>
            <a:r>
              <a:rPr lang="en-US" dirty="0">
                <a:latin typeface="Century Gothic" panose="020B0502020202020204" pitchFamily="34" charset="0"/>
              </a:rPr>
              <a:t> </a:t>
            </a:r>
            <a:r>
              <a:rPr lang="en-US" dirty="0" err="1">
                <a:latin typeface="Century Gothic" panose="020B0502020202020204" pitchFamily="34" charset="0"/>
              </a:rPr>
              <a:t>pematuhan</a:t>
            </a:r>
            <a:r>
              <a:rPr lang="en-US" dirty="0">
                <a:latin typeface="Century Gothic" panose="020B0502020202020204" pitchFamily="34" charset="0"/>
              </a:rPr>
              <a:t> </a:t>
            </a:r>
            <a:r>
              <a:rPr lang="en-US" dirty="0" err="1">
                <a:latin typeface="Century Gothic" panose="020B0502020202020204" pitchFamily="34" charset="0"/>
              </a:rPr>
              <a:t>dokumen</a:t>
            </a:r>
            <a:endParaRPr lang="en-US" dirty="0">
              <a:latin typeface="Century Gothic" panose="020B0502020202020204" pitchFamily="34" charset="0"/>
            </a:endParaRPr>
          </a:p>
          <a:p>
            <a:pPr marL="1377950" lvl="3" indent="-463550">
              <a:buFont typeface="Wingdings" panose="05000000000000000000" pitchFamily="2" charset="2"/>
              <a:buChar char="Ø"/>
            </a:pPr>
            <a:r>
              <a:rPr lang="en-US" dirty="0" err="1">
                <a:latin typeface="Century Gothic" panose="020B0502020202020204" pitchFamily="34" charset="0"/>
              </a:rPr>
              <a:t>Cadangan</a:t>
            </a:r>
            <a:r>
              <a:rPr lang="en-US" dirty="0">
                <a:latin typeface="Century Gothic" panose="020B0502020202020204" pitchFamily="34" charset="0"/>
              </a:rPr>
              <a:t> yang </a:t>
            </a:r>
            <a:r>
              <a:rPr lang="en-US" dirty="0" err="1">
                <a:latin typeface="Century Gothic" panose="020B0502020202020204" pitchFamily="34" charset="0"/>
              </a:rPr>
              <a:t>melepasi</a:t>
            </a:r>
            <a:r>
              <a:rPr lang="en-US" dirty="0">
                <a:latin typeface="Century Gothic" panose="020B0502020202020204" pitchFamily="34" charset="0"/>
              </a:rPr>
              <a:t> </a:t>
            </a:r>
            <a:r>
              <a:rPr lang="en-US" dirty="0" err="1">
                <a:latin typeface="Century Gothic" panose="020B0502020202020204" pitchFamily="34" charset="0"/>
              </a:rPr>
              <a:t>semakan</a:t>
            </a:r>
            <a:r>
              <a:rPr lang="en-US" dirty="0">
                <a:latin typeface="Century Gothic" panose="020B0502020202020204" pitchFamily="34" charset="0"/>
              </a:rPr>
              <a:t> </a:t>
            </a:r>
            <a:r>
              <a:rPr lang="en-US" dirty="0" err="1">
                <a:latin typeface="Century Gothic" panose="020B0502020202020204" pitchFamily="34" charset="0"/>
              </a:rPr>
              <a:t>pematuhan</a:t>
            </a:r>
            <a:r>
              <a:rPr lang="en-US" dirty="0">
                <a:latin typeface="Century Gothic" panose="020B0502020202020204" pitchFamily="34" charset="0"/>
              </a:rPr>
              <a:t> </a:t>
            </a:r>
            <a:r>
              <a:rPr lang="en-US" dirty="0" err="1">
                <a:latin typeface="Century Gothic" panose="020B0502020202020204" pitchFamily="34" charset="0"/>
              </a:rPr>
              <a:t>dokumen</a:t>
            </a:r>
            <a:r>
              <a:rPr lang="en-US" dirty="0">
                <a:latin typeface="Century Gothic" panose="020B0502020202020204" pitchFamily="34" charset="0"/>
              </a:rPr>
              <a:t> </a:t>
            </a:r>
            <a:r>
              <a:rPr lang="en-US" dirty="0" err="1" smtClean="0">
                <a:latin typeface="Century Gothic" panose="020B0502020202020204" pitchFamily="34" charset="0"/>
              </a:rPr>
              <a:t>dibawa</a:t>
            </a:r>
            <a:r>
              <a:rPr lang="en-US" dirty="0" smtClean="0">
                <a:latin typeface="Century Gothic" panose="020B0502020202020204" pitchFamily="34" charset="0"/>
              </a:rPr>
              <a:t>        </a:t>
            </a:r>
            <a:r>
              <a:rPr lang="en-US" dirty="0" err="1">
                <a:latin typeface="Century Gothic" panose="020B0502020202020204" pitchFamily="34" charset="0"/>
              </a:rPr>
              <a:t>ke</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teknikal</a:t>
            </a:r>
            <a:endParaRPr lang="en-US" dirty="0">
              <a:latin typeface="Century Gothic" panose="020B0502020202020204" pitchFamily="34" charset="0"/>
            </a:endParaRPr>
          </a:p>
        </p:txBody>
      </p:sp>
      <p:grpSp>
        <p:nvGrpSpPr>
          <p:cNvPr id="9" name="Group 8"/>
          <p:cNvGrpSpPr/>
          <p:nvPr/>
        </p:nvGrpSpPr>
        <p:grpSpPr>
          <a:xfrm>
            <a:off x="174173" y="1969278"/>
            <a:ext cx="1628922" cy="2766483"/>
            <a:chOff x="2669042" y="3159478"/>
            <a:chExt cx="2182744" cy="1439812"/>
          </a:xfrm>
        </p:grpSpPr>
        <p:sp>
          <p:nvSpPr>
            <p:cNvPr id="11" name="Rectangle 10"/>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2686218" y="3286150"/>
              <a:ext cx="2165568" cy="646516"/>
            </a:xfrm>
            <a:prstGeom prst="round2DiagRect">
              <a:avLst/>
            </a:prstGeom>
            <a:solidFill>
              <a:srgbClr val="0070C0"/>
            </a:solidFill>
          </p:spPr>
          <p:txBody>
            <a:bodyPr wrap="square">
              <a:spAutoFit/>
            </a:bodyPr>
            <a:lstStyle/>
            <a:p>
              <a:pPr algn="r"/>
              <a:r>
                <a:rPr lang="en-US" sz="1200" dirty="0">
                  <a:solidFill>
                    <a:schemeClr val="bg1"/>
                  </a:solidFill>
                  <a:latin typeface="Century Gothic" panose="020B0502020202020204" pitchFamily="34" charset="0"/>
                  <a:cs typeface="helvetica" panose="020B0604020202020204" pitchFamily="34" charset="0"/>
                </a:rPr>
                <a:t>J/K </a:t>
              </a:r>
              <a:r>
                <a:rPr lang="en-US" sz="1200" dirty="0" err="1">
                  <a:solidFill>
                    <a:schemeClr val="bg1"/>
                  </a:solidFill>
                  <a:latin typeface="Century Gothic" panose="020B0502020202020204" pitchFamily="34" charset="0"/>
                  <a:cs typeface="helvetica" panose="020B0604020202020204" pitchFamily="34" charset="0"/>
                </a:rPr>
                <a:t>Penilaian</a:t>
              </a:r>
              <a:r>
                <a:rPr lang="en-US" sz="1200" dirty="0">
                  <a:solidFill>
                    <a:schemeClr val="bg1"/>
                  </a:solidFill>
                  <a:latin typeface="Century Gothic" panose="020B0502020202020204" pitchFamily="34" charset="0"/>
                  <a:cs typeface="helvetica" panose="020B0604020202020204" pitchFamily="34" charset="0"/>
                </a:rPr>
                <a:t>/</a:t>
              </a:r>
            </a:p>
            <a:p>
              <a:pPr algn="r"/>
              <a:r>
                <a:rPr lang="en-US" sz="1200" dirty="0" err="1">
                  <a:solidFill>
                    <a:schemeClr val="bg1"/>
                  </a:solidFill>
                  <a:latin typeface="Century Gothic" panose="020B0502020202020204" pitchFamily="34" charset="0"/>
                  <a:cs typeface="helvetica" panose="020B0604020202020204" pitchFamily="34" charset="0"/>
                </a:rPr>
                <a:t>Pembuka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Penilaian</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Teknikal</a:t>
              </a:r>
              <a:r>
                <a:rPr lang="en-US" sz="1200" dirty="0">
                  <a:solidFill>
                    <a:schemeClr val="bg1"/>
                  </a:solidFill>
                  <a:latin typeface="Century Gothic" panose="020B0502020202020204" pitchFamily="34" charset="0"/>
                  <a:cs typeface="helvetica" panose="020B0604020202020204" pitchFamily="34" charset="0"/>
                </a:rPr>
                <a:t>/</a:t>
              </a:r>
            </a:p>
            <a:p>
              <a:pPr algn="r"/>
              <a:r>
                <a:rPr lang="en-US" sz="1200" dirty="0" err="1">
                  <a:solidFill>
                    <a:schemeClr val="bg1"/>
                  </a:solidFill>
                  <a:latin typeface="Century Gothic" panose="020B0502020202020204" pitchFamily="34" charset="0"/>
                  <a:cs typeface="helvetica" panose="020B0604020202020204" pitchFamily="34" charset="0"/>
                </a:rPr>
                <a:t>Penilaian</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Kewangan</a:t>
              </a:r>
              <a:endParaRPr lang="en-US" sz="1200" dirty="0">
                <a:solidFill>
                  <a:schemeClr val="bg1"/>
                </a:solidFill>
                <a:latin typeface="Century Gothic" panose="020B0502020202020204" pitchFamily="34" charset="0"/>
                <a:cs typeface="helvetica" panose="020B0604020202020204" pitchFamily="34" charset="0"/>
              </a:endParaRPr>
            </a:p>
          </p:txBody>
        </p:sp>
      </p:grpSp>
    </p:spTree>
    <p:extLst>
      <p:ext uri="{BB962C8B-B14F-4D97-AF65-F5344CB8AC3E}">
        <p14:creationId xmlns:p14="http://schemas.microsoft.com/office/powerpoint/2010/main" val="40141154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94565"/>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202623"/>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6" y="1238070"/>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33405" y="1413714"/>
            <a:ext cx="9750763" cy="5909310"/>
          </a:xfrm>
          <a:prstGeom prst="rect">
            <a:avLst/>
          </a:prstGeom>
        </p:spPr>
        <p:txBody>
          <a:bodyPr wrap="square">
            <a:spAutoFit/>
          </a:bodyPr>
          <a:lstStyle/>
          <a:p>
            <a:pPr lvl="2" indent="-450850">
              <a:buFont typeface="Wingdings" panose="05000000000000000000" pitchFamily="2" charset="2"/>
              <a:buChar char="ü"/>
            </a:pP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Cadangan</a:t>
            </a:r>
            <a:r>
              <a:rPr lang="en-US" dirty="0">
                <a:latin typeface="Century Gothic" panose="020B0502020202020204" pitchFamily="34" charset="0"/>
              </a:rPr>
              <a:t> </a:t>
            </a:r>
            <a:r>
              <a:rPr lang="en-US" dirty="0" err="1">
                <a:latin typeface="Century Gothic" panose="020B0502020202020204" pitchFamily="34" charset="0"/>
              </a:rPr>
              <a:t>Pembekal</a:t>
            </a:r>
            <a:endParaRPr lang="en-US" dirty="0">
              <a:latin typeface="Century Gothic" panose="020B0502020202020204" pitchFamily="34" charset="0"/>
            </a:endParaRPr>
          </a:p>
          <a:p>
            <a:pPr marL="1377950" lvl="3" indent="-463550">
              <a:buFont typeface="Wingdings" panose="05000000000000000000" pitchFamily="2" charset="2"/>
              <a:buChar char="Ø"/>
            </a:pPr>
            <a:r>
              <a:rPr lang="en-US" dirty="0" err="1">
                <a:latin typeface="Century Gothic" panose="020B0502020202020204" pitchFamily="34" charset="0"/>
              </a:rPr>
              <a:t>Sistem</a:t>
            </a:r>
            <a:r>
              <a:rPr lang="en-US" dirty="0">
                <a:latin typeface="Century Gothic" panose="020B0502020202020204" pitchFamily="34" charset="0"/>
              </a:rPr>
              <a:t> </a:t>
            </a:r>
            <a:r>
              <a:rPr lang="en-US" dirty="0" err="1">
                <a:latin typeface="Century Gothic" panose="020B0502020202020204" pitchFamily="34" charset="0"/>
              </a:rPr>
              <a:t>akan</a:t>
            </a:r>
            <a:r>
              <a:rPr lang="en-US" dirty="0">
                <a:latin typeface="Century Gothic" panose="020B0502020202020204" pitchFamily="34" charset="0"/>
              </a:rPr>
              <a:t> </a:t>
            </a:r>
            <a:r>
              <a:rPr lang="en-US" dirty="0" err="1">
                <a:latin typeface="Century Gothic" panose="020B0502020202020204" pitchFamily="34" charset="0"/>
              </a:rPr>
              <a:t>menjana</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bagi</a:t>
            </a:r>
            <a:r>
              <a:rPr lang="en-US" dirty="0">
                <a:latin typeface="Century Gothic" panose="020B0502020202020204" pitchFamily="34" charset="0"/>
              </a:rPr>
              <a:t> </a:t>
            </a:r>
            <a:r>
              <a:rPr lang="en-US" dirty="0" err="1">
                <a:latin typeface="Century Gothic" panose="020B0502020202020204" pitchFamily="34" charset="0"/>
              </a:rPr>
              <a:t>permarkahan</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automatik</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skema</a:t>
            </a:r>
            <a:r>
              <a:rPr lang="en-US" dirty="0">
                <a:latin typeface="Century Gothic" panose="020B0502020202020204" pitchFamily="34" charset="0"/>
              </a:rPr>
              <a:t> </a:t>
            </a:r>
            <a:r>
              <a:rPr lang="en-US" dirty="0" err="1">
                <a:latin typeface="Century Gothic" panose="020B0502020202020204" pitchFamily="34" charset="0"/>
              </a:rPr>
              <a:t>jawapan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yang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Spesifikasi</a:t>
            </a:r>
            <a:endParaRPr lang="en-US" dirty="0">
              <a:latin typeface="Century Gothic" panose="020B0502020202020204" pitchFamily="34" charset="0"/>
            </a:endParaRPr>
          </a:p>
          <a:p>
            <a:pPr marL="1377950" lvl="3" indent="-463550">
              <a:buFont typeface="Wingdings" panose="05000000000000000000" pitchFamily="2" charset="2"/>
              <a:buChar char="Ø"/>
            </a:pPr>
            <a:r>
              <a:rPr lang="en-US" dirty="0" err="1">
                <a:latin typeface="Century Gothic" panose="020B0502020202020204" pitchFamily="34" charset="0"/>
              </a:rPr>
              <a:t>Permarkahan</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smtClean="0">
                <a:latin typeface="Century Gothic" panose="020B0502020202020204" pitchFamily="34" charset="0"/>
              </a:rPr>
              <a:t>skor</a:t>
            </a:r>
            <a:r>
              <a:rPr lang="en-US" dirty="0" smtClean="0">
                <a:latin typeface="Century Gothic" panose="020B0502020202020204" pitchFamily="34" charset="0"/>
              </a:rPr>
              <a:t> - </a:t>
            </a:r>
            <a:r>
              <a:rPr lang="en-US" dirty="0" err="1">
                <a:latin typeface="Century Gothic" panose="020B0502020202020204" pitchFamily="34" charset="0"/>
              </a:rPr>
              <a:t>pengguna</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hendaklah</a:t>
            </a:r>
            <a:r>
              <a:rPr lang="en-US" dirty="0">
                <a:latin typeface="Century Gothic" panose="020B0502020202020204" pitchFamily="34" charset="0"/>
              </a:rPr>
              <a:t> </a:t>
            </a:r>
            <a:r>
              <a:rPr lang="en-US" dirty="0" err="1">
                <a:latin typeface="Century Gothic" panose="020B0502020202020204" pitchFamily="34" charset="0"/>
              </a:rPr>
              <a:t>mengunci</a:t>
            </a:r>
            <a:r>
              <a:rPr lang="en-US" dirty="0">
                <a:latin typeface="Century Gothic" panose="020B0502020202020204" pitchFamily="34" charset="0"/>
              </a:rPr>
              <a:t> </a:t>
            </a:r>
            <a:r>
              <a:rPr lang="en-US" dirty="0" err="1">
                <a:latin typeface="Century Gothic" panose="020B0502020202020204" pitchFamily="34" charset="0"/>
              </a:rPr>
              <a:t>masuk</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skema</a:t>
            </a:r>
            <a:r>
              <a:rPr lang="en-US" dirty="0">
                <a:latin typeface="Century Gothic" panose="020B0502020202020204" pitchFamily="34" charset="0"/>
              </a:rPr>
              <a:t> </a:t>
            </a:r>
            <a:r>
              <a:rPr lang="en-US" dirty="0" err="1">
                <a:latin typeface="Century Gothic" panose="020B0502020202020204" pitchFamily="34" charset="0"/>
              </a:rPr>
              <a:t>jawapan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yang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Jawatankuasa</a:t>
            </a:r>
            <a:r>
              <a:rPr lang="en-US" dirty="0">
                <a:latin typeface="Century Gothic" panose="020B0502020202020204" pitchFamily="34" charset="0"/>
              </a:rPr>
              <a:t> </a:t>
            </a:r>
            <a:r>
              <a:rPr lang="en-US" dirty="0" err="1">
                <a:latin typeface="Century Gothic" panose="020B0502020202020204" pitchFamily="34" charset="0"/>
              </a:rPr>
              <a:t>Spesifikasi</a:t>
            </a:r>
            <a:endParaRPr lang="en-US" dirty="0">
              <a:latin typeface="Century Gothic" panose="020B0502020202020204" pitchFamily="34" charset="0"/>
            </a:endParaRPr>
          </a:p>
          <a:p>
            <a:pPr marL="1377950" lvl="3" indent="-463550">
              <a:buFont typeface="Wingdings" panose="05000000000000000000" pitchFamily="2" charset="2"/>
              <a:buChar char="Ø"/>
            </a:pPr>
            <a:r>
              <a:rPr lang="en-US" dirty="0" err="1">
                <a:latin typeface="Century Gothic" panose="020B0502020202020204" pitchFamily="34" charset="0"/>
              </a:rPr>
              <a:t>Perolehan</a:t>
            </a:r>
            <a:r>
              <a:rPr lang="en-US" dirty="0">
                <a:latin typeface="Century Gothic" panose="020B0502020202020204" pitchFamily="34" charset="0"/>
              </a:rPr>
              <a:t> </a:t>
            </a:r>
            <a:r>
              <a:rPr lang="en-US" dirty="0" err="1">
                <a:latin typeface="Century Gothic" panose="020B0502020202020204" pitchFamily="34" charset="0"/>
              </a:rPr>
              <a:t>melibatkan</a:t>
            </a:r>
            <a:r>
              <a:rPr lang="en-US" dirty="0">
                <a:latin typeface="Century Gothic" panose="020B0502020202020204" pitchFamily="34" charset="0"/>
              </a:rPr>
              <a:t> </a:t>
            </a:r>
            <a:r>
              <a:rPr lang="en-US" dirty="0" err="1">
                <a:latin typeface="Century Gothic" panose="020B0502020202020204" pitchFamily="34" charset="0"/>
              </a:rPr>
              <a:t>demonstrasi</a:t>
            </a:r>
            <a:r>
              <a:rPr lang="en-US" dirty="0">
                <a:latin typeface="Century Gothic" panose="020B0502020202020204" pitchFamily="34" charset="0"/>
              </a:rPr>
              <a:t> :</a:t>
            </a:r>
          </a:p>
          <a:p>
            <a:pPr marL="1835150" lvl="4" indent="-463550">
              <a:buFont typeface="Wingdings" panose="05000000000000000000" pitchFamily="2" charset="2"/>
              <a:buChar char="v"/>
            </a:pPr>
            <a:r>
              <a:rPr lang="en-US" dirty="0" err="1">
                <a:latin typeface="Century Gothic" panose="020B0502020202020204" pitchFamily="34" charset="0"/>
              </a:rPr>
              <a:t>Pembekal</a:t>
            </a:r>
            <a:r>
              <a:rPr lang="en-US" dirty="0">
                <a:latin typeface="Century Gothic" panose="020B0502020202020204" pitchFamily="34" charset="0"/>
              </a:rPr>
              <a:t> yang </a:t>
            </a:r>
            <a:r>
              <a:rPr lang="en-US" dirty="0" err="1">
                <a:latin typeface="Century Gothic" panose="020B0502020202020204" pitchFamily="34" charset="0"/>
              </a:rPr>
              <a:t>melepasi</a:t>
            </a:r>
            <a:r>
              <a:rPr lang="en-US" dirty="0">
                <a:latin typeface="Century Gothic" panose="020B0502020202020204" pitchFamily="34" charset="0"/>
              </a:rPr>
              <a:t> </a:t>
            </a:r>
            <a:r>
              <a:rPr lang="en-US" dirty="0" err="1">
                <a:latin typeface="Century Gothic" panose="020B0502020202020204" pitchFamily="34" charset="0"/>
              </a:rPr>
              <a:t>markah</a:t>
            </a:r>
            <a:r>
              <a:rPr lang="en-US" dirty="0">
                <a:latin typeface="Century Gothic" panose="020B0502020202020204" pitchFamily="34" charset="0"/>
              </a:rPr>
              <a:t> lulus </a:t>
            </a:r>
            <a:r>
              <a:rPr lang="en-US" dirty="0" err="1">
                <a:latin typeface="Century Gothic" panose="020B0502020202020204" pitchFamily="34" charset="0"/>
              </a:rPr>
              <a:t>teknikal</a:t>
            </a:r>
            <a:r>
              <a:rPr lang="en-US" dirty="0">
                <a:latin typeface="Century Gothic" panose="020B0502020202020204" pitchFamily="34" charset="0"/>
              </a:rPr>
              <a:t> </a:t>
            </a:r>
            <a:r>
              <a:rPr lang="en-US" dirty="0" err="1">
                <a:latin typeface="Century Gothic" panose="020B0502020202020204" pitchFamily="34" charset="0"/>
              </a:rPr>
              <a:t>sahaja</a:t>
            </a:r>
            <a:r>
              <a:rPr lang="en-US" dirty="0">
                <a:latin typeface="Century Gothic" panose="020B0502020202020204" pitchFamily="34" charset="0"/>
              </a:rPr>
              <a:t> </a:t>
            </a:r>
            <a:r>
              <a:rPr lang="en-US" dirty="0" err="1">
                <a:latin typeface="Century Gothic" panose="020B0502020202020204" pitchFamily="34" charset="0"/>
              </a:rPr>
              <a:t>dijemput</a:t>
            </a:r>
            <a:endParaRPr lang="en-US" dirty="0">
              <a:latin typeface="Century Gothic" panose="020B0502020202020204" pitchFamily="34" charset="0"/>
            </a:endParaRPr>
          </a:p>
          <a:p>
            <a:pPr marL="1835150" lvl="4" indent="-463550">
              <a:buFont typeface="Wingdings" panose="05000000000000000000" pitchFamily="2" charset="2"/>
              <a:buChar char="v"/>
            </a:pPr>
            <a:r>
              <a:rPr lang="en-US" dirty="0" err="1">
                <a:latin typeface="Century Gothic" panose="020B0502020202020204" pitchFamily="34" charset="0"/>
              </a:rPr>
              <a:t>Kriteria</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ditetapkan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hasil</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dimuat</a:t>
            </a:r>
            <a:r>
              <a:rPr lang="en-US" dirty="0">
                <a:latin typeface="Century Gothic" panose="020B0502020202020204" pitchFamily="34" charset="0"/>
              </a:rPr>
              <a:t> </a:t>
            </a:r>
            <a:r>
              <a:rPr lang="en-US" dirty="0" err="1">
                <a:latin typeface="Century Gothic" panose="020B0502020202020204" pitchFamily="34" charset="0"/>
              </a:rPr>
              <a:t>naik</a:t>
            </a:r>
            <a:r>
              <a:rPr lang="en-US" dirty="0">
                <a:latin typeface="Century Gothic" panose="020B0502020202020204" pitchFamily="34" charset="0"/>
              </a:rPr>
              <a:t> </a:t>
            </a:r>
            <a:r>
              <a:rPr lang="en-US" dirty="0" err="1" smtClean="0">
                <a:latin typeface="Century Gothic" panose="020B0502020202020204" pitchFamily="34" charset="0"/>
              </a:rPr>
              <a:t>ke</a:t>
            </a:r>
            <a:r>
              <a:rPr lang="en-US" dirty="0" smtClean="0">
                <a:latin typeface="Century Gothic" panose="020B0502020202020204" pitchFamily="34" charset="0"/>
              </a:rPr>
              <a:t> </a:t>
            </a:r>
            <a:r>
              <a:rPr lang="en-US" dirty="0" err="1" smtClean="0">
                <a:latin typeface="Century Gothic" panose="020B0502020202020204" pitchFamily="34" charset="0"/>
              </a:rPr>
              <a:t>dalam</a:t>
            </a:r>
            <a:r>
              <a:rPr lang="en-US" dirty="0" smtClean="0">
                <a:latin typeface="Century Gothic" panose="020B0502020202020204" pitchFamily="34" charset="0"/>
              </a:rPr>
              <a:t> </a:t>
            </a:r>
            <a:r>
              <a:rPr lang="en-US" dirty="0" err="1">
                <a:latin typeface="Century Gothic" panose="020B0502020202020204" pitchFamily="34" charset="0"/>
              </a:rPr>
              <a:t>sistem</a:t>
            </a:r>
            <a:endParaRPr lang="en-US" dirty="0">
              <a:latin typeface="Century Gothic" panose="020B0502020202020204" pitchFamily="34" charset="0"/>
            </a:endParaRPr>
          </a:p>
          <a:p>
            <a:pPr marL="1835150" lvl="4" indent="-463550">
              <a:buFont typeface="Wingdings" panose="05000000000000000000" pitchFamily="2" charset="2"/>
              <a:buChar char="v"/>
            </a:pP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demonstrasi</a:t>
            </a:r>
            <a:r>
              <a:rPr lang="en-US" dirty="0">
                <a:latin typeface="Century Gothic" panose="020B0502020202020204" pitchFamily="34" charset="0"/>
              </a:rPr>
              <a:t> </a:t>
            </a:r>
            <a:r>
              <a:rPr lang="en-US" dirty="0" err="1">
                <a:latin typeface="Century Gothic" panose="020B0502020202020204" pitchFamily="34" charset="0"/>
              </a:rPr>
              <a:t>diambil</a:t>
            </a:r>
            <a:r>
              <a:rPr lang="en-US" dirty="0">
                <a:latin typeface="Century Gothic" panose="020B0502020202020204" pitchFamily="34" charset="0"/>
              </a:rPr>
              <a:t> </a:t>
            </a:r>
            <a:r>
              <a:rPr lang="en-US" dirty="0" err="1">
                <a:latin typeface="Century Gothic" panose="020B0502020202020204" pitchFamily="34" charset="0"/>
              </a:rPr>
              <a:t>kira</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skor</a:t>
            </a:r>
            <a:r>
              <a:rPr lang="en-US" dirty="0">
                <a:latin typeface="Century Gothic" panose="020B0502020202020204" pitchFamily="34" charset="0"/>
              </a:rPr>
              <a:t> </a:t>
            </a:r>
            <a:r>
              <a:rPr lang="en-US" dirty="0" err="1">
                <a:latin typeface="Century Gothic" panose="020B0502020202020204" pitchFamily="34" charset="0"/>
              </a:rPr>
              <a:t>keseluruhan</a:t>
            </a:r>
            <a:r>
              <a:rPr lang="en-US" dirty="0">
                <a:latin typeface="Century Gothic" panose="020B0502020202020204" pitchFamily="34" charset="0"/>
              </a:rPr>
              <a:t> </a:t>
            </a:r>
            <a:r>
              <a:rPr lang="en-US" dirty="0" err="1">
                <a:latin typeface="Century Gothic" panose="020B0502020202020204" pitchFamily="34" charset="0"/>
              </a:rPr>
              <a:t>teknikal</a:t>
            </a:r>
            <a:endParaRPr lang="en-US" dirty="0">
              <a:latin typeface="Century Gothic" panose="020B0502020202020204" pitchFamily="34" charset="0"/>
            </a:endParaRPr>
          </a:p>
          <a:p>
            <a:pPr marL="1377950" lvl="3" indent="-463550">
              <a:buFont typeface="Wingdings" panose="05000000000000000000" pitchFamily="2" charset="2"/>
              <a:buChar char="Ø"/>
            </a:pPr>
            <a:r>
              <a:rPr lang="en-US" dirty="0" err="1" smtClean="0">
                <a:latin typeface="Century Gothic" panose="020B0502020202020204" pitchFamily="34" charset="0"/>
              </a:rPr>
              <a:t>Melengkapkan</a:t>
            </a:r>
            <a:r>
              <a:rPr lang="en-US" dirty="0" smtClean="0">
                <a:latin typeface="Century Gothic" panose="020B0502020202020204" pitchFamily="34" charset="0"/>
              </a:rPr>
              <a:t> </a:t>
            </a:r>
            <a:r>
              <a:rPr lang="en-US" dirty="0" err="1">
                <a:latin typeface="Century Gothic" panose="020B0502020202020204" pitchFamily="34" charset="0"/>
              </a:rPr>
              <a:t>Laporan</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smtClean="0">
                <a:latin typeface="Century Gothic" panose="020B0502020202020204" pitchFamily="34" charset="0"/>
              </a:rPr>
              <a:t>dengan</a:t>
            </a:r>
            <a:r>
              <a:rPr lang="en-US" dirty="0" smtClean="0">
                <a:latin typeface="Century Gothic" panose="020B0502020202020204" pitchFamily="34" charset="0"/>
              </a:rPr>
              <a:t> </a:t>
            </a:r>
            <a:r>
              <a:rPr lang="en-US" dirty="0" err="1">
                <a:latin typeface="Century Gothic" panose="020B0502020202020204" pitchFamily="34" charset="0"/>
              </a:rPr>
              <a:t>mengunci</a:t>
            </a:r>
            <a:r>
              <a:rPr lang="en-US" dirty="0">
                <a:latin typeface="Century Gothic" panose="020B0502020202020204" pitchFamily="34" charset="0"/>
              </a:rPr>
              <a:t> </a:t>
            </a:r>
            <a:r>
              <a:rPr lang="en-US" dirty="0" err="1">
                <a:latin typeface="Century Gothic" panose="020B0502020202020204" pitchFamily="34" charset="0"/>
              </a:rPr>
              <a:t>masuk</a:t>
            </a:r>
            <a:r>
              <a:rPr lang="en-US" dirty="0">
                <a:latin typeface="Century Gothic" panose="020B0502020202020204" pitchFamily="34" charset="0"/>
              </a:rPr>
              <a:t> </a:t>
            </a:r>
            <a:r>
              <a:rPr lang="en-US" dirty="0" err="1">
                <a:latin typeface="Century Gothic" panose="020B0502020202020204" pitchFamily="34" charset="0"/>
              </a:rPr>
              <a:t>maklumat</a:t>
            </a:r>
            <a:r>
              <a:rPr lang="en-US" dirty="0">
                <a:latin typeface="Century Gothic" panose="020B0502020202020204" pitchFamily="34" charset="0"/>
              </a:rPr>
              <a:t> </a:t>
            </a:r>
            <a:r>
              <a:rPr lang="en-US" dirty="0" err="1">
                <a:latin typeface="Century Gothic" panose="020B0502020202020204" pitchFamily="34" charset="0"/>
              </a:rPr>
              <a:t>seperti</a:t>
            </a:r>
            <a:r>
              <a:rPr lang="en-US" dirty="0">
                <a:latin typeface="Century Gothic" panose="020B0502020202020204" pitchFamily="34" charset="0"/>
              </a:rPr>
              <a:t> </a:t>
            </a:r>
            <a:r>
              <a:rPr lang="en-US" dirty="0" err="1">
                <a:latin typeface="Century Gothic" panose="020B0502020202020204" pitchFamily="34" charset="0"/>
              </a:rPr>
              <a:t>latar</a:t>
            </a:r>
            <a:r>
              <a:rPr lang="en-US" dirty="0">
                <a:latin typeface="Century Gothic" panose="020B0502020202020204" pitchFamily="34" charset="0"/>
              </a:rPr>
              <a:t> </a:t>
            </a:r>
            <a:r>
              <a:rPr lang="en-US" dirty="0" err="1">
                <a:latin typeface="Century Gothic" panose="020B0502020202020204" pitchFamily="34" charset="0"/>
              </a:rPr>
              <a:t>belakang</a:t>
            </a:r>
            <a:r>
              <a:rPr lang="en-US" dirty="0">
                <a:latin typeface="Century Gothic" panose="020B0502020202020204" pitchFamily="34" charset="0"/>
              </a:rPr>
              <a:t>, </a:t>
            </a:r>
            <a:r>
              <a:rPr lang="en-US" dirty="0" err="1">
                <a:latin typeface="Century Gothic" panose="020B0502020202020204" pitchFamily="34" charset="0"/>
              </a:rPr>
              <a:t>tujuan</a:t>
            </a:r>
            <a:r>
              <a:rPr lang="en-US" dirty="0">
                <a:latin typeface="Century Gothic" panose="020B0502020202020204" pitchFamily="34" charset="0"/>
              </a:rPr>
              <a:t>, </a:t>
            </a:r>
            <a:r>
              <a:rPr lang="en-US" dirty="0" err="1">
                <a:latin typeface="Century Gothic" panose="020B0502020202020204" pitchFamily="34" charset="0"/>
              </a:rPr>
              <a:t>metadologi</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ulasan</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perakuan</a:t>
            </a:r>
            <a:endParaRPr lang="en-US" dirty="0">
              <a:latin typeface="Century Gothic" panose="020B0502020202020204" pitchFamily="34" charset="0"/>
            </a:endParaRPr>
          </a:p>
          <a:p>
            <a:pPr marL="1377950" lvl="3" indent="-463550">
              <a:buFont typeface="Wingdings" panose="05000000000000000000" pitchFamily="2" charset="2"/>
              <a:buChar char="Ø"/>
            </a:pPr>
            <a:r>
              <a:rPr lang="en-US" dirty="0" err="1">
                <a:latin typeface="Century Gothic" panose="020B0502020202020204" pitchFamily="34" charset="0"/>
              </a:rPr>
              <a:t>Penilaian</a:t>
            </a:r>
            <a:r>
              <a:rPr lang="en-US" dirty="0">
                <a:latin typeface="Century Gothic" panose="020B0502020202020204" pitchFamily="34" charset="0"/>
              </a:rPr>
              <a:t> yang </a:t>
            </a:r>
            <a:r>
              <a:rPr lang="en-US" dirty="0" err="1">
                <a:latin typeface="Century Gothic" panose="020B0502020202020204" pitchFamily="34" charset="0"/>
              </a:rPr>
              <a:t>lengkap</a:t>
            </a:r>
            <a:r>
              <a:rPr lang="en-US" dirty="0">
                <a:latin typeface="Century Gothic" panose="020B0502020202020204" pitchFamily="34" charset="0"/>
              </a:rPr>
              <a:t> </a:t>
            </a:r>
            <a:r>
              <a:rPr lang="en-US" dirty="0" err="1">
                <a:latin typeface="Century Gothic" panose="020B0502020202020204" pitchFamily="34" charset="0"/>
              </a:rPr>
              <a:t>perlu</a:t>
            </a:r>
            <a:r>
              <a:rPr lang="en-US" dirty="0">
                <a:latin typeface="Century Gothic" panose="020B0502020202020204" pitchFamily="34" charset="0"/>
              </a:rPr>
              <a:t> </a:t>
            </a:r>
            <a:r>
              <a:rPr lang="en-US" dirty="0" err="1">
                <a:latin typeface="Century Gothic" panose="020B0502020202020204" pitchFamily="34" charset="0"/>
              </a:rPr>
              <a:t>disahkan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ahli</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diperaku</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Pengerusi</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a:latin typeface="Century Gothic" panose="020B0502020202020204" pitchFamily="34" charset="0"/>
              </a:rPr>
              <a:t>atas</a:t>
            </a:r>
            <a:r>
              <a:rPr lang="en-US" dirty="0">
                <a:latin typeface="Century Gothic" panose="020B0502020202020204" pitchFamily="34" charset="0"/>
              </a:rPr>
              <a:t> </a:t>
            </a:r>
            <a:r>
              <a:rPr lang="en-US" dirty="0" err="1">
                <a:latin typeface="Century Gothic" panose="020B0502020202020204" pitchFamily="34" charset="0"/>
              </a:rPr>
              <a:t>talian</a:t>
            </a:r>
            <a:endParaRPr lang="en-US" dirty="0">
              <a:latin typeface="Century Gothic" panose="020B0502020202020204" pitchFamily="34" charset="0"/>
            </a:endParaRPr>
          </a:p>
          <a:p>
            <a:pPr marL="1377950" lvl="3" indent="-463550">
              <a:buFont typeface="Wingdings" panose="05000000000000000000" pitchFamily="2" charset="2"/>
              <a:buChar char="Ø"/>
            </a:pPr>
            <a:r>
              <a:rPr lang="en-US" dirty="0" err="1">
                <a:latin typeface="Century Gothic" panose="020B0502020202020204" pitchFamily="34" charset="0"/>
              </a:rPr>
              <a:t>Hanya</a:t>
            </a:r>
            <a:r>
              <a:rPr lang="en-US" dirty="0">
                <a:latin typeface="Century Gothic" panose="020B0502020202020204" pitchFamily="34" charset="0"/>
              </a:rPr>
              <a:t> </a:t>
            </a:r>
            <a:r>
              <a:rPr lang="en-US" dirty="0" err="1">
                <a:latin typeface="Century Gothic" panose="020B0502020202020204" pitchFamily="34" charset="0"/>
              </a:rPr>
              <a:t>pembekal</a:t>
            </a:r>
            <a:r>
              <a:rPr lang="en-US" dirty="0">
                <a:latin typeface="Century Gothic" panose="020B0502020202020204" pitchFamily="34" charset="0"/>
              </a:rPr>
              <a:t> </a:t>
            </a:r>
            <a:r>
              <a:rPr lang="en-US" dirty="0" smtClean="0">
                <a:latin typeface="Century Gothic" panose="020B0502020202020204" pitchFamily="34" charset="0"/>
              </a:rPr>
              <a:t>yang </a:t>
            </a:r>
            <a:r>
              <a:rPr lang="en-US" dirty="0" err="1" smtClean="0">
                <a:latin typeface="Century Gothic" panose="020B0502020202020204" pitchFamily="34" charset="0"/>
              </a:rPr>
              <a:t>melepasi</a:t>
            </a:r>
            <a:r>
              <a:rPr lang="en-US" dirty="0" smtClean="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teknikal</a:t>
            </a:r>
            <a:r>
              <a:rPr lang="en-US" dirty="0">
                <a:latin typeface="Century Gothic" panose="020B0502020202020204" pitchFamily="34" charset="0"/>
              </a:rPr>
              <a:t> </a:t>
            </a:r>
            <a:r>
              <a:rPr lang="en-US" dirty="0" err="1">
                <a:latin typeface="Century Gothic" panose="020B0502020202020204" pitchFamily="34" charset="0"/>
              </a:rPr>
              <a:t>dibawa</a:t>
            </a:r>
            <a:r>
              <a:rPr lang="en-US" dirty="0">
                <a:latin typeface="Century Gothic" panose="020B0502020202020204" pitchFamily="34" charset="0"/>
              </a:rPr>
              <a:t> </a:t>
            </a:r>
            <a:r>
              <a:rPr lang="en-US" dirty="0" err="1">
                <a:latin typeface="Century Gothic" panose="020B0502020202020204" pitchFamily="34" charset="0"/>
              </a:rPr>
              <a:t>ke</a:t>
            </a:r>
            <a:r>
              <a:rPr lang="en-US" dirty="0">
                <a:latin typeface="Century Gothic" panose="020B0502020202020204" pitchFamily="34" charset="0"/>
              </a:rPr>
              <a:t> </a:t>
            </a:r>
            <a:r>
              <a:rPr lang="en-US" dirty="0" smtClean="0">
                <a:latin typeface="Century Gothic" panose="020B0502020202020204" pitchFamily="34" charset="0"/>
              </a:rPr>
              <a:t>    </a:t>
            </a:r>
            <a:r>
              <a:rPr lang="en-US" dirty="0" err="1" smtClean="0">
                <a:latin typeface="Century Gothic" panose="020B0502020202020204" pitchFamily="34" charset="0"/>
              </a:rPr>
              <a:t>penilaian</a:t>
            </a:r>
            <a:r>
              <a:rPr lang="en-US" dirty="0" smtClean="0">
                <a:latin typeface="Century Gothic" panose="020B0502020202020204" pitchFamily="34" charset="0"/>
              </a:rPr>
              <a:t> </a:t>
            </a:r>
            <a:r>
              <a:rPr lang="en-US" dirty="0" err="1">
                <a:latin typeface="Century Gothic" panose="020B0502020202020204" pitchFamily="34" charset="0"/>
              </a:rPr>
              <a:t>kewangan</a:t>
            </a:r>
            <a:r>
              <a:rPr lang="en-US" dirty="0">
                <a:latin typeface="Century Gothic" panose="020B0502020202020204" pitchFamily="34" charset="0"/>
              </a:rPr>
              <a:t> </a:t>
            </a:r>
          </a:p>
          <a:p>
            <a:pPr marL="914400" lvl="4" indent="-914400"/>
            <a:endParaRPr lang="en-US" dirty="0">
              <a:latin typeface="Century Gothic" panose="020B0502020202020204" pitchFamily="34" charset="0"/>
            </a:endParaRPr>
          </a:p>
          <a:p>
            <a:pPr marL="1371600" lvl="4"/>
            <a:endParaRPr lang="en-US" dirty="0">
              <a:latin typeface="Century Gothic" panose="020B0502020202020204" pitchFamily="34" charset="0"/>
            </a:endParaRPr>
          </a:p>
        </p:txBody>
      </p:sp>
      <p:grpSp>
        <p:nvGrpSpPr>
          <p:cNvPr id="9" name="Group 8"/>
          <p:cNvGrpSpPr/>
          <p:nvPr/>
        </p:nvGrpSpPr>
        <p:grpSpPr>
          <a:xfrm>
            <a:off x="174173" y="2146702"/>
            <a:ext cx="1628922" cy="2766483"/>
            <a:chOff x="2669042" y="3159478"/>
            <a:chExt cx="2182744" cy="1439812"/>
          </a:xfrm>
        </p:grpSpPr>
        <p:sp>
          <p:nvSpPr>
            <p:cNvPr id="11" name="Rectangle 10"/>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2686218" y="3286150"/>
              <a:ext cx="2165568" cy="646516"/>
            </a:xfrm>
            <a:prstGeom prst="round2DiagRect">
              <a:avLst/>
            </a:prstGeom>
            <a:solidFill>
              <a:srgbClr val="0070C0"/>
            </a:solidFill>
          </p:spPr>
          <p:txBody>
            <a:bodyPr wrap="square">
              <a:spAutoFit/>
            </a:bodyPr>
            <a:lstStyle/>
            <a:p>
              <a:pPr algn="r"/>
              <a:r>
                <a:rPr lang="en-US" sz="1200" dirty="0">
                  <a:solidFill>
                    <a:schemeClr val="bg1"/>
                  </a:solidFill>
                  <a:latin typeface="Century Gothic" panose="020B0502020202020204" pitchFamily="34" charset="0"/>
                  <a:cs typeface="helvetica" panose="020B0604020202020204" pitchFamily="34" charset="0"/>
                </a:rPr>
                <a:t>J/K </a:t>
              </a:r>
              <a:r>
                <a:rPr lang="en-US" sz="1200" dirty="0" err="1">
                  <a:solidFill>
                    <a:schemeClr val="bg1"/>
                  </a:solidFill>
                  <a:latin typeface="Century Gothic" panose="020B0502020202020204" pitchFamily="34" charset="0"/>
                  <a:cs typeface="helvetica" panose="020B0604020202020204" pitchFamily="34" charset="0"/>
                </a:rPr>
                <a:t>Penilaian</a:t>
              </a:r>
              <a:r>
                <a:rPr lang="en-US" sz="1200" dirty="0">
                  <a:solidFill>
                    <a:schemeClr val="bg1"/>
                  </a:solidFill>
                  <a:latin typeface="Century Gothic" panose="020B0502020202020204" pitchFamily="34" charset="0"/>
                  <a:cs typeface="helvetica" panose="020B0604020202020204" pitchFamily="34" charset="0"/>
                </a:rPr>
                <a:t>/</a:t>
              </a:r>
            </a:p>
            <a:p>
              <a:pPr algn="r"/>
              <a:r>
                <a:rPr lang="en-US" sz="1200" dirty="0" err="1">
                  <a:solidFill>
                    <a:schemeClr val="bg1"/>
                  </a:solidFill>
                  <a:latin typeface="Century Gothic" panose="020B0502020202020204" pitchFamily="34" charset="0"/>
                  <a:cs typeface="helvetica" panose="020B0604020202020204" pitchFamily="34" charset="0"/>
                </a:rPr>
                <a:t>Pembuka</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Penilaian</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Teknikal</a:t>
              </a:r>
              <a:r>
                <a:rPr lang="en-US" sz="1200" dirty="0">
                  <a:solidFill>
                    <a:schemeClr val="bg1"/>
                  </a:solidFill>
                  <a:latin typeface="Century Gothic" panose="020B0502020202020204" pitchFamily="34" charset="0"/>
                  <a:cs typeface="helvetica" panose="020B0604020202020204" pitchFamily="34" charset="0"/>
                </a:rPr>
                <a:t>/</a:t>
              </a:r>
            </a:p>
            <a:p>
              <a:pPr algn="r"/>
              <a:r>
                <a:rPr lang="en-US" sz="1200" dirty="0" err="1">
                  <a:solidFill>
                    <a:schemeClr val="bg1"/>
                  </a:solidFill>
                  <a:latin typeface="Century Gothic" panose="020B0502020202020204" pitchFamily="34" charset="0"/>
                  <a:cs typeface="helvetica" panose="020B0604020202020204" pitchFamily="34" charset="0"/>
                </a:rPr>
                <a:t>Penilaian</a:t>
              </a:r>
              <a:r>
                <a:rPr lang="en-US" sz="1200" dirty="0">
                  <a:solidFill>
                    <a:schemeClr val="bg1"/>
                  </a:solidFill>
                  <a:latin typeface="Century Gothic" panose="020B0502020202020204" pitchFamily="34" charset="0"/>
                  <a:cs typeface="helvetica" panose="020B0604020202020204" pitchFamily="34" charset="0"/>
                </a:rPr>
                <a:t> </a:t>
              </a:r>
              <a:r>
                <a:rPr lang="en-US" sz="1200" dirty="0" err="1">
                  <a:solidFill>
                    <a:schemeClr val="bg1"/>
                  </a:solidFill>
                  <a:latin typeface="Century Gothic" panose="020B0502020202020204" pitchFamily="34" charset="0"/>
                  <a:cs typeface="helvetica" panose="020B0604020202020204" pitchFamily="34" charset="0"/>
                </a:rPr>
                <a:t>Kewangan</a:t>
              </a:r>
              <a:endParaRPr lang="en-US" sz="1200" dirty="0">
                <a:solidFill>
                  <a:schemeClr val="bg1"/>
                </a:solidFill>
                <a:latin typeface="Century Gothic" panose="020B0502020202020204" pitchFamily="34" charset="0"/>
                <a:cs typeface="helvetica" panose="020B0604020202020204" pitchFamily="34" charset="0"/>
              </a:endParaRPr>
            </a:p>
          </p:txBody>
        </p:sp>
      </p:grpSp>
      <p:sp>
        <p:nvSpPr>
          <p:cNvPr id="14" name="Title 1"/>
          <p:cNvSpPr txBox="1">
            <a:spLocks/>
          </p:cNvSpPr>
          <p:nvPr/>
        </p:nvSpPr>
        <p:spPr>
          <a:xfrm>
            <a:off x="589687" y="558524"/>
            <a:ext cx="11494774"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Semakan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Pematuhan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Dokumen</a:t>
            </a:r>
            <a:r>
              <a:rPr lang="en-US" sz="2000" b="1" dirty="0">
                <a:latin typeface="Arial" pitchFamily="34" charset="0"/>
                <a:ea typeface="Arial Unicode MS" panose="020B0604020202020204" pitchFamily="34" charset="-128"/>
                <a:cs typeface="Arial" pitchFamily="34" charset="0"/>
              </a:rPr>
              <a:t> Dan </a:t>
            </a:r>
            <a:r>
              <a:rPr lang="en-US" sz="2000" b="1" dirty="0" err="1">
                <a:latin typeface="Arial" pitchFamily="34" charset="0"/>
                <a:ea typeface="Arial Unicode MS" panose="020B0604020202020204" pitchFamily="34" charset="-128"/>
                <a:cs typeface="Arial" pitchFamily="34" charset="0"/>
              </a:rPr>
              <a:t>Penilaian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Cadangan</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879513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94565"/>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202623"/>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6" y="1238070"/>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568421" y="579629"/>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Semakan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Pematuhan</a:t>
            </a:r>
            <a:endParaRPr lang="en-US" sz="2000" b="1" dirty="0">
              <a:latin typeface="Arial" pitchFamily="34" charset="0"/>
              <a:cs typeface="Arial" pitchFamily="34" charset="0"/>
            </a:endParaRPr>
          </a:p>
        </p:txBody>
      </p:sp>
      <p:grpSp>
        <p:nvGrpSpPr>
          <p:cNvPr id="9" name="Group 8"/>
          <p:cNvGrpSpPr/>
          <p:nvPr/>
        </p:nvGrpSpPr>
        <p:grpSpPr>
          <a:xfrm>
            <a:off x="3120572" y="1936244"/>
            <a:ext cx="5998027" cy="2766483"/>
            <a:chOff x="2669042" y="3159478"/>
            <a:chExt cx="2182744" cy="1439812"/>
          </a:xfrm>
        </p:grpSpPr>
        <p:sp>
          <p:nvSpPr>
            <p:cNvPr id="11" name="Rectangle 10"/>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chemeClr val="tx1"/>
                </a:solidFill>
              </a:endParaRPr>
            </a:p>
          </p:txBody>
        </p:sp>
        <p:sp>
          <p:nvSpPr>
            <p:cNvPr id="12" name="Rectangle 11"/>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2686218" y="3286150"/>
              <a:ext cx="2165568" cy="407612"/>
            </a:xfrm>
            <a:prstGeom prst="round2DiagRect">
              <a:avLst/>
            </a:prstGeom>
            <a:solidFill>
              <a:srgbClr val="0070C0"/>
            </a:solidFill>
          </p:spPr>
          <p:txBody>
            <a:bodyPr wrap="square">
              <a:spAutoFit/>
            </a:bodyPr>
            <a:lstStyle/>
            <a:p>
              <a:pPr algn="r"/>
              <a:r>
                <a:rPr lang="en-US" sz="2000" dirty="0">
                  <a:solidFill>
                    <a:schemeClr val="bg1"/>
                  </a:solidFill>
                  <a:latin typeface="Century Gothic" panose="020B0502020202020204" pitchFamily="34" charset="0"/>
                  <a:cs typeface="helvetica" panose="020B0604020202020204" pitchFamily="34" charset="0"/>
                </a:rPr>
                <a:t>J/K </a:t>
              </a:r>
              <a:r>
                <a:rPr lang="en-US" sz="2000" dirty="0" err="1">
                  <a:solidFill>
                    <a:schemeClr val="bg1"/>
                  </a:solidFill>
                  <a:latin typeface="Century Gothic" panose="020B0502020202020204" pitchFamily="34" charset="0"/>
                  <a:cs typeface="helvetica" panose="020B0604020202020204" pitchFamily="34" charset="0"/>
                </a:rPr>
                <a:t>Penilaian</a:t>
              </a:r>
              <a:r>
                <a:rPr lang="en-US" sz="2000" dirty="0">
                  <a:solidFill>
                    <a:schemeClr val="bg1"/>
                  </a:solidFill>
                  <a:latin typeface="Century Gothic" panose="020B0502020202020204" pitchFamily="34" charset="0"/>
                  <a:cs typeface="helvetica" panose="020B0604020202020204" pitchFamily="34" charset="0"/>
                </a:rPr>
                <a:t>/</a:t>
              </a:r>
            </a:p>
            <a:p>
              <a:pPr algn="r"/>
              <a:r>
                <a:rPr lang="en-US" sz="2000" dirty="0" err="1">
                  <a:solidFill>
                    <a:schemeClr val="bg1"/>
                  </a:solidFill>
                  <a:latin typeface="Century Gothic" panose="020B0502020202020204" pitchFamily="34" charset="0"/>
                  <a:cs typeface="helvetica" panose="020B0604020202020204" pitchFamily="34" charset="0"/>
                </a:rPr>
                <a:t>Pembuka</a:t>
              </a:r>
              <a:r>
                <a:rPr lang="en-US" sz="2000" dirty="0">
                  <a:solidFill>
                    <a:schemeClr val="bg1"/>
                  </a:solidFill>
                  <a:latin typeface="Century Gothic" panose="020B0502020202020204" pitchFamily="34" charset="0"/>
                  <a:cs typeface="helvetica" panose="020B0604020202020204" pitchFamily="34" charset="0"/>
                </a:rPr>
                <a:t>/</a:t>
              </a:r>
            </a:p>
          </p:txBody>
        </p:sp>
      </p:grpSp>
      <p:sp>
        <p:nvSpPr>
          <p:cNvPr id="2" name="Rectangle 1">
            <a:hlinkClick r:id="rId3" action="ppaction://hlinksldjump"/>
          </p:cNvPr>
          <p:cNvSpPr/>
          <p:nvPr/>
        </p:nvSpPr>
        <p:spPr>
          <a:xfrm>
            <a:off x="8712752" y="4372348"/>
            <a:ext cx="254832" cy="2398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158240" y="6307816"/>
            <a:ext cx="289519" cy="336650"/>
          </a:xfrm>
          <a:prstGeom prst="rect">
            <a:avLst/>
          </a:prstGeom>
          <a:ln>
            <a:solidFill>
              <a:schemeClr val="tx1"/>
            </a:solidFill>
          </a:ln>
        </p:spPr>
      </p:pic>
      <p:sp>
        <p:nvSpPr>
          <p:cNvPr id="15" name="TextBox 14"/>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6" name="Rectangle 15">
            <a:hlinkClick r:id="rId5" action="ppaction://hlinksldjump"/>
          </p:cNvPr>
          <p:cNvSpPr/>
          <p:nvPr/>
        </p:nvSpPr>
        <p:spPr>
          <a:xfrm>
            <a:off x="1315226" y="6452792"/>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203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2214" t="7650" r="2376" b="9508"/>
          <a:stretch/>
        </p:blipFill>
        <p:spPr>
          <a:xfrm>
            <a:off x="209863" y="224856"/>
            <a:ext cx="11704320" cy="6492240"/>
          </a:xfrm>
          <a:prstGeom prst="rect">
            <a:avLst/>
          </a:prstGeom>
        </p:spPr>
      </p:pic>
      <p:sp>
        <p:nvSpPr>
          <p:cNvPr id="4" name="Rectangular Callout 3"/>
          <p:cNvSpPr/>
          <p:nvPr/>
        </p:nvSpPr>
        <p:spPr>
          <a:xfrm>
            <a:off x="3349260" y="1715328"/>
            <a:ext cx="5867400" cy="1755648"/>
          </a:xfrm>
          <a:prstGeom prst="wedgeRectCallout">
            <a:avLst>
              <a:gd name="adj1" fmla="val -62362"/>
              <a:gd name="adj2" fmla="val 91305"/>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Semakan</a:t>
            </a:r>
            <a:r>
              <a:rPr lang="en-US" dirty="0">
                <a:solidFill>
                  <a:schemeClr val="tx1"/>
                </a:solidFill>
              </a:rPr>
              <a:t> </a:t>
            </a:r>
            <a:r>
              <a:rPr lang="en-US" dirty="0" err="1">
                <a:solidFill>
                  <a:schemeClr val="tx1"/>
                </a:solidFill>
              </a:rPr>
              <a:t>Pematuhan</a:t>
            </a:r>
            <a:r>
              <a:rPr lang="en-US" dirty="0">
                <a:solidFill>
                  <a:schemeClr val="tx1"/>
                </a:solidFill>
              </a:rPr>
              <a:t> </a:t>
            </a:r>
            <a:r>
              <a:rPr lang="en-US" dirty="0" err="1">
                <a:solidFill>
                  <a:schemeClr val="tx1"/>
                </a:solidFill>
              </a:rPr>
              <a:t>Dokumen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Semakan</a:t>
            </a:r>
            <a:r>
              <a:rPr lang="en-US" dirty="0">
                <a:solidFill>
                  <a:schemeClr val="tx1"/>
                </a:solidFill>
              </a:rPr>
              <a:t> </a:t>
            </a:r>
            <a:r>
              <a:rPr lang="en-US" dirty="0" err="1">
                <a:solidFill>
                  <a:schemeClr val="tx1"/>
                </a:solidFill>
              </a:rPr>
              <a:t>dokumen</a:t>
            </a:r>
            <a:r>
              <a:rPr lang="en-US" dirty="0">
                <a:solidFill>
                  <a:schemeClr val="tx1"/>
                </a:solidFill>
              </a:rPr>
              <a:t> </a:t>
            </a:r>
            <a:r>
              <a:rPr lang="en-US" dirty="0" err="1">
                <a:solidFill>
                  <a:schemeClr val="tx1"/>
                </a:solidFill>
              </a:rPr>
              <a:t>dimuat</a:t>
            </a:r>
            <a:r>
              <a:rPr lang="en-US" dirty="0">
                <a:solidFill>
                  <a:schemeClr val="tx1"/>
                </a:solidFill>
              </a:rPr>
              <a:t> </a:t>
            </a:r>
            <a:r>
              <a:rPr lang="en-US" dirty="0" err="1">
                <a:solidFill>
                  <a:schemeClr val="tx1"/>
                </a:solidFill>
              </a:rPr>
              <a:t>naik</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berpandu</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keperluan</a:t>
            </a:r>
            <a:r>
              <a:rPr lang="en-US" dirty="0">
                <a:solidFill>
                  <a:schemeClr val="tx1"/>
                </a:solidFill>
              </a:rPr>
              <a:t> yang </a:t>
            </a:r>
            <a:r>
              <a:rPr lang="en-US" dirty="0" err="1">
                <a:solidFill>
                  <a:schemeClr val="tx1"/>
                </a:solidFill>
              </a:rPr>
              <a:t>dinyatakan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Spesifikasi</a:t>
            </a:r>
            <a:r>
              <a:rPr lang="en-US" dirty="0">
                <a:solidFill>
                  <a:schemeClr val="tx1"/>
                </a:solidFill>
              </a:rPr>
              <a:t> di </a:t>
            </a:r>
            <a:r>
              <a:rPr lang="en-US" dirty="0" err="1">
                <a:solidFill>
                  <a:schemeClr val="tx1"/>
                </a:solidFill>
              </a:rPr>
              <a:t>senarai</a:t>
            </a:r>
            <a:r>
              <a:rPr lang="en-US" dirty="0">
                <a:solidFill>
                  <a:schemeClr val="tx1"/>
                </a:solidFill>
              </a:rPr>
              <a:t> </a:t>
            </a:r>
            <a:r>
              <a:rPr lang="en-US" dirty="0" err="1">
                <a:solidFill>
                  <a:schemeClr val="tx1"/>
                </a:solidFill>
              </a:rPr>
              <a:t>semak</a:t>
            </a:r>
            <a:r>
              <a:rPr lang="en-US" dirty="0">
                <a:solidFill>
                  <a:schemeClr val="tx1"/>
                </a:solidFill>
              </a:rPr>
              <a:t> </a:t>
            </a:r>
            <a:r>
              <a:rPr lang="en-US" dirty="0" err="1">
                <a:solidFill>
                  <a:schemeClr val="tx1"/>
                </a:solidFill>
              </a:rPr>
              <a:t>teknikal</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kewangan</a:t>
            </a:r>
            <a:endParaRPr lang="en-US" dirty="0">
              <a:solidFill>
                <a:schemeClr val="tx1"/>
              </a:solidFill>
            </a:endParaRPr>
          </a:p>
        </p:txBody>
      </p:sp>
      <p:sp>
        <p:nvSpPr>
          <p:cNvPr id="6" name="Rectangle 5"/>
          <p:cNvSpPr/>
          <p:nvPr/>
        </p:nvSpPr>
        <p:spPr>
          <a:xfrm>
            <a:off x="331450" y="4220770"/>
            <a:ext cx="22098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4845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090" t="7868" r="2255" b="8416"/>
          <a:stretch/>
        </p:blipFill>
        <p:spPr>
          <a:xfrm>
            <a:off x="134913" y="269825"/>
            <a:ext cx="11887200" cy="6217920"/>
          </a:xfrm>
          <a:prstGeom prst="rect">
            <a:avLst/>
          </a:prstGeom>
        </p:spPr>
      </p:pic>
      <p:sp>
        <p:nvSpPr>
          <p:cNvPr id="5" name="Rectangle 4"/>
          <p:cNvSpPr/>
          <p:nvPr/>
        </p:nvSpPr>
        <p:spPr>
          <a:xfrm>
            <a:off x="2565400" y="4907820"/>
            <a:ext cx="9351780" cy="3087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6122641" y="1933730"/>
            <a:ext cx="4851400" cy="1831573"/>
          </a:xfrm>
          <a:prstGeom prst="wedgeRectCallout">
            <a:avLst>
              <a:gd name="adj1" fmla="val -21246"/>
              <a:gd name="adj2" fmla="val 112785"/>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Semakan</a:t>
            </a:r>
            <a:r>
              <a:rPr lang="en-US" dirty="0">
                <a:solidFill>
                  <a:schemeClr val="tx1"/>
                </a:solidFill>
              </a:rPr>
              <a:t> </a:t>
            </a:r>
            <a:r>
              <a:rPr lang="en-US" dirty="0" err="1">
                <a:solidFill>
                  <a:schemeClr val="tx1"/>
                </a:solidFill>
              </a:rPr>
              <a:t>Pematuhan</a:t>
            </a:r>
            <a:r>
              <a:rPr lang="en-US" dirty="0">
                <a:solidFill>
                  <a:schemeClr val="tx1"/>
                </a:solidFill>
              </a:rPr>
              <a:t> </a:t>
            </a:r>
            <a:r>
              <a:rPr lang="en-US" dirty="0" err="1">
                <a:solidFill>
                  <a:schemeClr val="tx1"/>
                </a:solidFill>
              </a:rPr>
              <a:t>Dokumen</a:t>
            </a:r>
            <a:r>
              <a:rPr lang="en-US" dirty="0">
                <a:solidFill>
                  <a:schemeClr val="tx1"/>
                </a:solidFill>
              </a:rPr>
              <a:t> </a:t>
            </a:r>
            <a:r>
              <a:rPr lang="en-US" dirty="0" err="1">
                <a:solidFill>
                  <a:schemeClr val="tx1"/>
                </a:solidFill>
              </a:rPr>
              <a:t>Kewangan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Dokumen</a:t>
            </a:r>
            <a:r>
              <a:rPr lang="en-US" dirty="0">
                <a:solidFill>
                  <a:schemeClr val="tx1"/>
                </a:solidFill>
              </a:rPr>
              <a:t> yang </a:t>
            </a:r>
            <a:r>
              <a:rPr lang="en-US" dirty="0" err="1">
                <a:solidFill>
                  <a:schemeClr val="tx1"/>
                </a:solidFill>
              </a:rPr>
              <a:t>perlu</a:t>
            </a:r>
            <a:r>
              <a:rPr lang="en-US" dirty="0">
                <a:solidFill>
                  <a:schemeClr val="tx1"/>
                </a:solidFill>
              </a:rPr>
              <a:t> </a:t>
            </a:r>
            <a:r>
              <a:rPr lang="en-US" dirty="0" err="1">
                <a:solidFill>
                  <a:schemeClr val="tx1"/>
                </a:solidFill>
              </a:rPr>
              <a:t>dimuat</a:t>
            </a:r>
            <a:r>
              <a:rPr lang="en-US" dirty="0">
                <a:solidFill>
                  <a:schemeClr val="tx1"/>
                </a:solidFill>
              </a:rPr>
              <a:t> </a:t>
            </a:r>
            <a:r>
              <a:rPr lang="en-US" dirty="0" err="1">
                <a:solidFill>
                  <a:schemeClr val="tx1"/>
                </a:solidFill>
              </a:rPr>
              <a:t>naik</a:t>
            </a:r>
            <a:r>
              <a:rPr lang="en-US" dirty="0">
                <a:solidFill>
                  <a:schemeClr val="tx1"/>
                </a:solidFill>
              </a:rPr>
              <a:t> </a:t>
            </a:r>
            <a:r>
              <a:rPr lang="en-US" dirty="0" err="1">
                <a:solidFill>
                  <a:schemeClr val="tx1"/>
                </a:solidFill>
              </a:rPr>
              <a:t>dipaparkan</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rujukan</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Pembuka</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Semakan</a:t>
            </a:r>
            <a:r>
              <a:rPr lang="en-US" dirty="0">
                <a:solidFill>
                  <a:schemeClr val="tx1"/>
                </a:solidFill>
              </a:rPr>
              <a:t> </a:t>
            </a:r>
            <a:r>
              <a:rPr lang="en-US" dirty="0" err="1">
                <a:solidFill>
                  <a:schemeClr val="tx1"/>
                </a:solidFill>
              </a:rPr>
              <a:t>dokumen</a:t>
            </a:r>
            <a:r>
              <a:rPr lang="en-US" dirty="0">
                <a:solidFill>
                  <a:schemeClr val="tx1"/>
                </a:solidFill>
              </a:rPr>
              <a:t> yang </a:t>
            </a:r>
            <a:r>
              <a:rPr lang="en-US" dirty="0" err="1">
                <a:solidFill>
                  <a:schemeClr val="tx1"/>
                </a:solidFill>
              </a:rPr>
              <a:t>dimuat</a:t>
            </a:r>
            <a:r>
              <a:rPr lang="en-US" dirty="0">
                <a:solidFill>
                  <a:schemeClr val="tx1"/>
                </a:solidFill>
              </a:rPr>
              <a:t> </a:t>
            </a:r>
            <a:r>
              <a:rPr lang="en-US" dirty="0" err="1">
                <a:solidFill>
                  <a:schemeClr val="tx1"/>
                </a:solidFill>
              </a:rPr>
              <a:t>naik</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pembekal</a:t>
            </a:r>
            <a:endParaRPr lang="en-US" dirty="0">
              <a:solidFill>
                <a:schemeClr val="tx1"/>
              </a:solidFill>
            </a:endParaRPr>
          </a:p>
        </p:txBody>
      </p:sp>
      <p:sp>
        <p:nvSpPr>
          <p:cNvPr id="7" name="Rectangle 6"/>
          <p:cNvSpPr/>
          <p:nvPr/>
        </p:nvSpPr>
        <p:spPr>
          <a:xfrm>
            <a:off x="219233" y="4413770"/>
            <a:ext cx="2311400" cy="419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460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336" t="8743" r="3360" b="5355"/>
          <a:stretch/>
        </p:blipFill>
        <p:spPr>
          <a:xfrm>
            <a:off x="104931" y="314795"/>
            <a:ext cx="11887200" cy="6400800"/>
          </a:xfrm>
          <a:prstGeom prst="rect">
            <a:avLst/>
          </a:prstGeom>
        </p:spPr>
      </p:pic>
      <p:sp>
        <p:nvSpPr>
          <p:cNvPr id="6" name="Rectangle 5"/>
          <p:cNvSpPr/>
          <p:nvPr/>
        </p:nvSpPr>
        <p:spPr>
          <a:xfrm>
            <a:off x="1060138" y="2962148"/>
            <a:ext cx="3619500" cy="279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60138" y="4076700"/>
            <a:ext cx="9049062" cy="2463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5397500" y="959370"/>
            <a:ext cx="5257800" cy="2142478"/>
          </a:xfrm>
          <a:prstGeom prst="wedgeRectCallout">
            <a:avLst>
              <a:gd name="adj1" fmla="val -49446"/>
              <a:gd name="adj2" fmla="val 94216"/>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Semakan</a:t>
            </a:r>
            <a:r>
              <a:rPr lang="en-US" dirty="0">
                <a:solidFill>
                  <a:schemeClr val="tx1"/>
                </a:solidFill>
              </a:rPr>
              <a:t> </a:t>
            </a:r>
            <a:r>
              <a:rPr lang="en-US" dirty="0" err="1">
                <a:solidFill>
                  <a:schemeClr val="tx1"/>
                </a:solidFill>
              </a:rPr>
              <a:t>Pematuhan</a:t>
            </a:r>
            <a:r>
              <a:rPr lang="en-US" dirty="0">
                <a:solidFill>
                  <a:schemeClr val="tx1"/>
                </a:solidFill>
              </a:rPr>
              <a:t> </a:t>
            </a:r>
            <a:r>
              <a:rPr lang="en-US" dirty="0" err="1">
                <a:solidFill>
                  <a:schemeClr val="tx1"/>
                </a:solidFill>
              </a:rPr>
              <a:t>Dokumen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Dokumen</a:t>
            </a:r>
            <a:r>
              <a:rPr lang="en-US" dirty="0">
                <a:solidFill>
                  <a:schemeClr val="tx1"/>
                </a:solidFill>
              </a:rPr>
              <a:t> yang </a:t>
            </a:r>
            <a:r>
              <a:rPr lang="en-US" dirty="0" err="1">
                <a:solidFill>
                  <a:schemeClr val="tx1"/>
                </a:solidFill>
              </a:rPr>
              <a:t>dimuat</a:t>
            </a:r>
            <a:r>
              <a:rPr lang="en-US" dirty="0">
                <a:solidFill>
                  <a:schemeClr val="tx1"/>
                </a:solidFill>
              </a:rPr>
              <a:t> </a:t>
            </a:r>
            <a:r>
              <a:rPr lang="en-US" dirty="0" err="1">
                <a:solidFill>
                  <a:schemeClr val="tx1"/>
                </a:solidFill>
              </a:rPr>
              <a:t>naik</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perlu</a:t>
            </a:r>
            <a:r>
              <a:rPr lang="en-US" dirty="0">
                <a:solidFill>
                  <a:schemeClr val="tx1"/>
                </a:solidFill>
              </a:rPr>
              <a:t> </a:t>
            </a:r>
            <a:r>
              <a:rPr lang="en-US" dirty="0" err="1" smtClean="0">
                <a:solidFill>
                  <a:schemeClr val="tx1"/>
                </a:solidFill>
              </a:rPr>
              <a:t>dibuka</a:t>
            </a:r>
            <a:r>
              <a:rPr lang="en-US" dirty="0" smtClean="0">
                <a:solidFill>
                  <a:schemeClr val="tx1"/>
                </a:solidFill>
              </a:rPr>
              <a:t> </a:t>
            </a:r>
            <a:r>
              <a:rPr lang="en-US" dirty="0" err="1">
                <a:solidFill>
                  <a:schemeClr val="tx1"/>
                </a:solidFill>
              </a:rPr>
              <a:t>dan</a:t>
            </a:r>
            <a:r>
              <a:rPr lang="en-US" dirty="0">
                <a:solidFill>
                  <a:schemeClr val="tx1"/>
                </a:solidFill>
              </a:rPr>
              <a:t> </a:t>
            </a:r>
            <a:r>
              <a:rPr lang="en-US" dirty="0" err="1" smtClean="0">
                <a:solidFill>
                  <a:schemeClr val="tx1"/>
                </a:solidFill>
              </a:rPr>
              <a:t>disemak</a:t>
            </a:r>
            <a:r>
              <a:rPr lang="en-US" dirty="0" smtClean="0">
                <a:solidFill>
                  <a:schemeClr val="tx1"/>
                </a:solidFill>
              </a:rPr>
              <a:t> </a:t>
            </a:r>
            <a:r>
              <a:rPr lang="en-US" dirty="0" err="1" smtClean="0">
                <a:solidFill>
                  <a:schemeClr val="tx1"/>
                </a:solidFill>
              </a:rPr>
              <a:t>ketepatan</a:t>
            </a:r>
            <a:r>
              <a:rPr lang="en-US" dirty="0" smtClean="0">
                <a:solidFill>
                  <a:schemeClr val="tx1"/>
                </a:solidFill>
              </a:rPr>
              <a:t> (</a:t>
            </a:r>
            <a:r>
              <a:rPr lang="en-US" dirty="0" err="1">
                <a:solidFill>
                  <a:schemeClr val="tx1"/>
                </a:solidFill>
              </a:rPr>
              <a:t>betul</a:t>
            </a:r>
            <a:r>
              <a:rPr lang="en-US" dirty="0">
                <a:solidFill>
                  <a:schemeClr val="tx1"/>
                </a:solidFill>
              </a:rPr>
              <a:t>) </a:t>
            </a:r>
            <a:r>
              <a:rPr lang="en-US" dirty="0" err="1">
                <a:solidFill>
                  <a:schemeClr val="tx1"/>
                </a:solidFill>
              </a:rPr>
              <a:t>sepertimana</a:t>
            </a:r>
            <a:r>
              <a:rPr lang="en-US" dirty="0">
                <a:solidFill>
                  <a:schemeClr val="tx1"/>
                </a:solidFill>
              </a:rPr>
              <a:t> yang </a:t>
            </a:r>
            <a:r>
              <a:rPr lang="en-US" dirty="0" err="1">
                <a:solidFill>
                  <a:schemeClr val="tx1"/>
                </a:solidFill>
              </a:rPr>
              <a:t>diminta</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Perlu</a:t>
            </a:r>
            <a:r>
              <a:rPr lang="en-US" dirty="0">
                <a:solidFill>
                  <a:schemeClr val="tx1"/>
                </a:solidFill>
              </a:rPr>
              <a:t> </a:t>
            </a:r>
            <a:r>
              <a:rPr lang="en-US" dirty="0" err="1">
                <a:solidFill>
                  <a:schemeClr val="tx1"/>
                </a:solidFill>
              </a:rPr>
              <a:t>ditentukan</a:t>
            </a:r>
            <a:r>
              <a:rPr lang="en-US" dirty="0">
                <a:solidFill>
                  <a:schemeClr val="tx1"/>
                </a:solidFill>
              </a:rPr>
              <a:t> status </a:t>
            </a:r>
            <a:r>
              <a:rPr lang="en-US" dirty="0" err="1">
                <a:solidFill>
                  <a:schemeClr val="tx1"/>
                </a:solidFill>
              </a:rPr>
              <a:t>pematuhan</a:t>
            </a:r>
            <a:r>
              <a:rPr lang="en-US" dirty="0">
                <a:solidFill>
                  <a:schemeClr val="tx1"/>
                </a:solidFill>
              </a:rPr>
              <a:t>.</a:t>
            </a:r>
          </a:p>
          <a:p>
            <a:pPr marL="285750" indent="-285750">
              <a:buFont typeface="Arial" panose="020B0604020202020204" pitchFamily="34" charset="0"/>
              <a:buChar char="•"/>
            </a:pPr>
            <a:r>
              <a:rPr lang="en-US" dirty="0" err="1">
                <a:solidFill>
                  <a:schemeClr val="tx1"/>
                </a:solidFill>
              </a:rPr>
              <a:t>Jika</a:t>
            </a:r>
            <a:r>
              <a:rPr lang="en-US" dirty="0">
                <a:solidFill>
                  <a:schemeClr val="tx1"/>
                </a:solidFill>
              </a:rPr>
              <a:t> ‘</a:t>
            </a:r>
            <a:r>
              <a:rPr lang="en-US" dirty="0" err="1">
                <a:solidFill>
                  <a:schemeClr val="tx1"/>
                </a:solidFill>
              </a:rPr>
              <a:t>Tidak</a:t>
            </a:r>
            <a:r>
              <a:rPr lang="en-US" dirty="0">
                <a:solidFill>
                  <a:schemeClr val="tx1"/>
                </a:solidFill>
              </a:rPr>
              <a:t> </a:t>
            </a:r>
            <a:r>
              <a:rPr lang="en-US" dirty="0" err="1">
                <a:solidFill>
                  <a:schemeClr val="tx1"/>
                </a:solidFill>
              </a:rPr>
              <a:t>Mematuhi</a:t>
            </a:r>
            <a:r>
              <a:rPr lang="en-US" dirty="0">
                <a:solidFill>
                  <a:schemeClr val="tx1"/>
                </a:solidFill>
              </a:rPr>
              <a:t>’ </a:t>
            </a:r>
            <a:r>
              <a:rPr lang="en-US" dirty="0" err="1">
                <a:solidFill>
                  <a:schemeClr val="tx1"/>
                </a:solidFill>
              </a:rPr>
              <a:t>dipilih</a:t>
            </a:r>
            <a:r>
              <a:rPr lang="en-US" dirty="0">
                <a:solidFill>
                  <a:schemeClr val="tx1"/>
                </a:solidFill>
              </a:rPr>
              <a:t> di status </a:t>
            </a:r>
            <a:r>
              <a:rPr lang="en-US" dirty="0" err="1" smtClean="0">
                <a:solidFill>
                  <a:schemeClr val="tx1"/>
                </a:solidFill>
              </a:rPr>
              <a:t>pemenuhan</a:t>
            </a:r>
            <a:r>
              <a:rPr lang="en-US" dirty="0" smtClean="0">
                <a:solidFill>
                  <a:schemeClr val="tx1"/>
                </a:solidFill>
              </a:rPr>
              <a:t>, </a:t>
            </a:r>
            <a:r>
              <a:rPr lang="en-US" dirty="0" err="1">
                <a:solidFill>
                  <a:schemeClr val="tx1"/>
                </a:solidFill>
              </a:rPr>
              <a:t>ruangan</a:t>
            </a:r>
            <a:r>
              <a:rPr lang="en-US" dirty="0">
                <a:solidFill>
                  <a:schemeClr val="tx1"/>
                </a:solidFill>
              </a:rPr>
              <a:t> </a:t>
            </a:r>
            <a:r>
              <a:rPr lang="en-US" dirty="0" err="1">
                <a:solidFill>
                  <a:schemeClr val="tx1"/>
                </a:solidFill>
              </a:rPr>
              <a:t>catatan</a:t>
            </a:r>
            <a:r>
              <a:rPr lang="en-US" dirty="0">
                <a:solidFill>
                  <a:schemeClr val="tx1"/>
                </a:solidFill>
              </a:rPr>
              <a:t> </a:t>
            </a:r>
            <a:r>
              <a:rPr lang="en-US" dirty="0" err="1">
                <a:solidFill>
                  <a:schemeClr val="tx1"/>
                </a:solidFill>
              </a:rPr>
              <a:t>perlu</a:t>
            </a:r>
            <a:r>
              <a:rPr lang="en-US" dirty="0">
                <a:solidFill>
                  <a:schemeClr val="tx1"/>
                </a:solidFill>
              </a:rPr>
              <a:t> di </a:t>
            </a:r>
            <a:r>
              <a:rPr lang="en-US" dirty="0" err="1">
                <a:solidFill>
                  <a:schemeClr val="tx1"/>
                </a:solidFill>
              </a:rPr>
              <a:t>isi</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alasan</a:t>
            </a:r>
            <a:r>
              <a:rPr lang="en-US" dirty="0">
                <a:solidFill>
                  <a:schemeClr val="tx1"/>
                </a:solidFill>
              </a:rPr>
              <a:t>.</a:t>
            </a:r>
          </a:p>
          <a:p>
            <a:pPr marL="285750" indent="-28575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2297609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99739" y="390881"/>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475583"/>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1803095" y="1152954"/>
            <a:ext cx="9644954"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515256" y="477914"/>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anose="020B0604020202020204" pitchFamily="34" charset="0"/>
                <a:ea typeface="Arial Unicode MS" panose="020B0604020202020204" pitchFamily="34" charset="-128"/>
                <a:cs typeface="Arial" panose="020B0604020202020204" pitchFamily="34" charset="0"/>
              </a:rPr>
              <a:t>Penciptaan</a:t>
            </a:r>
            <a:r>
              <a:rPr lang="en-US" sz="2000" b="1" dirty="0">
                <a:latin typeface="Arial" panose="020B0604020202020204" pitchFamily="34" charset="0"/>
                <a:ea typeface="Arial Unicode MS" panose="020B0604020202020204" pitchFamily="34" charset="-128"/>
                <a:cs typeface="Arial" panose="020B0604020202020204" pitchFamily="34" charset="0"/>
              </a:rPr>
              <a:t> </a:t>
            </a:r>
            <a:r>
              <a:rPr lang="en-US" sz="2000" b="1" dirty="0" err="1">
                <a:latin typeface="Arial" panose="020B0604020202020204" pitchFamily="34" charset="0"/>
                <a:ea typeface="Arial Unicode MS" panose="020B0604020202020204" pitchFamily="34" charset="-128"/>
                <a:cs typeface="Arial" panose="020B0604020202020204" pitchFamily="34" charset="0"/>
              </a:rPr>
              <a:t>Sebut</a:t>
            </a:r>
            <a:r>
              <a:rPr lang="en-US" sz="2000" b="1" dirty="0">
                <a:latin typeface="Arial" panose="020B0604020202020204" pitchFamily="34" charset="0"/>
                <a:ea typeface="Arial Unicode MS" panose="020B0604020202020204" pitchFamily="34" charset="-128"/>
                <a:cs typeface="Arial" panose="020B0604020202020204" pitchFamily="34" charset="0"/>
              </a:rPr>
              <a:t> </a:t>
            </a:r>
            <a:r>
              <a:rPr lang="en-US" sz="2000" b="1" dirty="0" err="1">
                <a:latin typeface="Arial" panose="020B0604020202020204" pitchFamily="34" charset="0"/>
                <a:ea typeface="Arial Unicode MS" panose="020B0604020202020204" pitchFamily="34" charset="-128"/>
                <a:cs typeface="Arial" panose="020B0604020202020204" pitchFamily="34" charset="0"/>
              </a:rPr>
              <a:t>harga</a:t>
            </a:r>
            <a:r>
              <a:rPr lang="en-US" sz="2000" b="1" dirty="0">
                <a:latin typeface="Arial" panose="020B0604020202020204" pitchFamily="34" charset="0"/>
                <a:ea typeface="Arial Unicode MS" panose="020B0604020202020204" pitchFamily="34" charset="-128"/>
                <a:cs typeface="Arial" panose="020B0604020202020204" pitchFamily="34" charset="0"/>
              </a:rPr>
              <a:t>/Tender </a:t>
            </a:r>
            <a:r>
              <a:rPr lang="en-US" sz="2000" b="1" dirty="0" err="1">
                <a:latin typeface="Arial" panose="020B0604020202020204" pitchFamily="34" charset="0"/>
                <a:ea typeface="Arial Unicode MS" panose="020B0604020202020204" pitchFamily="34" charset="-128"/>
                <a:cs typeface="Arial" panose="020B0604020202020204" pitchFamily="34" charset="0"/>
              </a:rPr>
              <a:t>dan</a:t>
            </a:r>
            <a:r>
              <a:rPr lang="en-US" sz="2000" b="1" dirty="0">
                <a:latin typeface="Arial" panose="020B0604020202020204" pitchFamily="34" charset="0"/>
                <a:ea typeface="Arial Unicode MS" panose="020B0604020202020204" pitchFamily="34" charset="-128"/>
                <a:cs typeface="Arial" panose="020B0604020202020204" pitchFamily="34" charset="0"/>
              </a:rPr>
              <a:t> </a:t>
            </a:r>
            <a:r>
              <a:rPr lang="en-US" sz="2000" b="1" dirty="0" err="1">
                <a:latin typeface="Arial" panose="020B0604020202020204" pitchFamily="34" charset="0"/>
                <a:ea typeface="Arial Unicode MS" panose="020B0604020202020204" pitchFamily="34" charset="-128"/>
                <a:cs typeface="Arial" panose="020B0604020202020204" pitchFamily="34" charset="0"/>
              </a:rPr>
              <a:t>Pembentukan</a:t>
            </a:r>
            <a:r>
              <a:rPr lang="en-US" sz="2000" b="1" dirty="0">
                <a:latin typeface="Arial" panose="020B0604020202020204" pitchFamily="34" charset="0"/>
                <a:ea typeface="Arial Unicode MS" panose="020B0604020202020204" pitchFamily="34" charset="-128"/>
                <a:cs typeface="Arial" panose="020B0604020202020204" pitchFamily="34" charset="0"/>
              </a:rPr>
              <a:t> </a:t>
            </a:r>
            <a:r>
              <a:rPr lang="en-US" sz="2000" b="1" dirty="0" err="1">
                <a:latin typeface="Arial" panose="020B0604020202020204" pitchFamily="34" charset="0"/>
                <a:ea typeface="Arial Unicode MS" panose="020B0604020202020204" pitchFamily="34" charset="-128"/>
                <a:cs typeface="Arial" panose="020B0604020202020204" pitchFamily="34" charset="0"/>
              </a:rPr>
              <a:t>Jawatan</a:t>
            </a:r>
            <a:r>
              <a:rPr lang="en-US" sz="2000" b="1" dirty="0">
                <a:latin typeface="Arial" panose="020B0604020202020204" pitchFamily="34" charset="0"/>
                <a:ea typeface="Arial Unicode MS" panose="020B0604020202020204" pitchFamily="34" charset="-128"/>
                <a:cs typeface="Arial" panose="020B0604020202020204" pitchFamily="34" charset="0"/>
              </a:rPr>
              <a:t> </a:t>
            </a:r>
            <a:r>
              <a:rPr lang="en-US" sz="2000" b="1" dirty="0" err="1">
                <a:latin typeface="Arial" panose="020B0604020202020204" pitchFamily="34" charset="0"/>
                <a:ea typeface="Arial Unicode MS" panose="020B0604020202020204" pitchFamily="34" charset="-128"/>
                <a:cs typeface="Arial" panose="020B0604020202020204" pitchFamily="34" charset="0"/>
              </a:rPr>
              <a:t>kuasa</a:t>
            </a:r>
            <a:r>
              <a:rPr lang="en-US" sz="2000" b="1" dirty="0">
                <a:latin typeface="Arial" panose="020B0604020202020204" pitchFamily="34" charset="0"/>
                <a:ea typeface="Arial Unicode MS" panose="020B0604020202020204" pitchFamily="34" charset="-128"/>
                <a:cs typeface="Arial" panose="020B0604020202020204" pitchFamily="34" charset="0"/>
              </a:rPr>
              <a:t> </a:t>
            </a:r>
            <a:r>
              <a:rPr lang="en-US" sz="2000" b="1" dirty="0" err="1">
                <a:latin typeface="Arial" panose="020B0604020202020204" pitchFamily="34" charset="0"/>
                <a:ea typeface="Arial Unicode MS" panose="020B0604020202020204" pitchFamily="34" charset="-128"/>
                <a:cs typeface="Arial" panose="020B0604020202020204" pitchFamily="34" charset="0"/>
              </a:rPr>
              <a:t>Spesifikasi</a:t>
            </a:r>
            <a:endParaRPr lang="en-US" sz="2000" b="1" dirty="0">
              <a:latin typeface="Arial" panose="020B0604020202020204" pitchFamily="34" charset="0"/>
              <a:cs typeface="Arial" panose="020B0604020202020204" pitchFamily="34" charset="0"/>
            </a:endParaRPr>
          </a:p>
        </p:txBody>
      </p:sp>
      <p:sp>
        <p:nvSpPr>
          <p:cNvPr id="9" name="Rectangle 8"/>
          <p:cNvSpPr/>
          <p:nvPr/>
        </p:nvSpPr>
        <p:spPr>
          <a:xfrm>
            <a:off x="1790277" y="1260735"/>
            <a:ext cx="9981074" cy="5909310"/>
          </a:xfrm>
          <a:prstGeom prst="rect">
            <a:avLst/>
          </a:prstGeom>
        </p:spPr>
        <p:txBody>
          <a:bodyPr wrap="square">
            <a:spAutoFit/>
          </a:bodyPr>
          <a:lstStyle/>
          <a:p>
            <a:pPr marL="285750" indent="-285750">
              <a:buFont typeface="Wingdings" panose="05000000000000000000" pitchFamily="2" charset="2"/>
              <a:buChar char="§"/>
            </a:pPr>
            <a:r>
              <a:rPr lang="en-US" b="1" dirty="0" err="1" smtClean="0">
                <a:latin typeface="Arial" panose="020B0604020202020204" pitchFamily="34" charset="0"/>
                <a:cs typeface="Arial" panose="020B0604020202020204" pitchFamily="34" charset="0"/>
              </a:rPr>
              <a:t>Perincian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Tawaran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Sebut</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Harga</a:t>
            </a:r>
            <a:r>
              <a:rPr lang="en-US" b="1" dirty="0" smtClean="0">
                <a:latin typeface="Arial" panose="020B0604020202020204" pitchFamily="34" charset="0"/>
                <a:cs typeface="Arial" panose="020B0604020202020204" pitchFamily="34" charset="0"/>
              </a:rPr>
              <a:t> / Tender </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Melengkapkan</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maklumat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asas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seperti</a:t>
            </a:r>
            <a:r>
              <a:rPr lang="en-US"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914400" indent="-450850">
              <a:buFont typeface="Wingdings" panose="05000000000000000000" pitchFamily="2" charset="2"/>
              <a:buChar char="ü"/>
            </a:pPr>
            <a:r>
              <a:rPr lang="en-US" b="1" dirty="0">
                <a:latin typeface="Arial" panose="020B0604020202020204" pitchFamily="34" charset="0"/>
                <a:cs typeface="Arial" panose="020B0604020202020204" pitchFamily="34" charset="0"/>
              </a:rPr>
              <a:t>Item Panel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Perolehan</a:t>
            </a:r>
            <a:r>
              <a:rPr lang="en-US" dirty="0">
                <a:latin typeface="Arial" panose="020B0604020202020204" pitchFamily="34" charset="0"/>
                <a:cs typeface="Arial" panose="020B0604020202020204" pitchFamily="34" charset="0"/>
              </a:rPr>
              <a:t> yang </a:t>
            </a:r>
            <a:r>
              <a:rPr lang="en-US" dirty="0" err="1">
                <a:latin typeface="Arial" panose="020B0604020202020204" pitchFamily="34" charset="0"/>
                <a:cs typeface="Arial" panose="020B0604020202020204" pitchFamily="34" charset="0"/>
              </a:rPr>
              <a:t>melibat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Kontrak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Pusat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Sistem</a:t>
            </a:r>
            <a:r>
              <a:rPr lang="en-US" dirty="0">
                <a:latin typeface="Arial" panose="020B0604020202020204" pitchFamily="34" charset="0"/>
                <a:cs typeface="Arial" panose="020B0604020202020204" pitchFamily="34" charset="0"/>
              </a:rPr>
              <a:t> Panel) </a:t>
            </a:r>
            <a:r>
              <a:rPr lang="en-US" dirty="0" err="1">
                <a:latin typeface="Arial" panose="020B0604020202020204" pitchFamily="34" charset="0"/>
                <a:cs typeface="Arial" panose="020B0604020202020204" pitchFamily="34" charset="0"/>
              </a:rPr>
              <a:t>samada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Ya</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Tidak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jika</a:t>
            </a:r>
            <a:r>
              <a:rPr lang="en-US" dirty="0">
                <a:latin typeface="Arial" panose="020B0604020202020204" pitchFamily="34" charset="0"/>
                <a:cs typeface="Arial" panose="020B0604020202020204" pitchFamily="34" charset="0"/>
              </a:rPr>
              <a:t> “YA”</a:t>
            </a:r>
          </a:p>
          <a:p>
            <a:pPr marL="914400" lvl="1">
              <a:buFont typeface="Wingdings" panose="05000000000000000000" pitchFamily="2" charset="2"/>
              <a:buChar char="Ø"/>
            </a:pPr>
            <a:r>
              <a:rPr lang="en-US" dirty="0" err="1">
                <a:latin typeface="Arial" panose="020B0604020202020204" pitchFamily="34" charset="0"/>
                <a:cs typeface="Arial" panose="020B0604020202020204" pitchFamily="34" charset="0"/>
              </a:rPr>
              <a:t>Jemputan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terhad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kepada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pembekal</a:t>
            </a:r>
            <a:r>
              <a:rPr lang="en-US" dirty="0">
                <a:latin typeface="Arial" panose="020B0604020202020204" pitchFamily="34" charset="0"/>
                <a:cs typeface="Arial" panose="020B0604020202020204" pitchFamily="34" charset="0"/>
              </a:rPr>
              <a:t> panel</a:t>
            </a:r>
          </a:p>
          <a:p>
            <a:pPr marL="914400" lvl="1">
              <a:buFont typeface="Wingdings" panose="05000000000000000000" pitchFamily="2" charset="2"/>
              <a:buChar char="Ø"/>
            </a:pPr>
            <a:r>
              <a:rPr lang="en-US" dirty="0" err="1">
                <a:latin typeface="Arial" panose="020B0604020202020204" pitchFamily="34" charset="0"/>
                <a:cs typeface="Arial" panose="020B0604020202020204" pitchFamily="34" charset="0"/>
              </a:rPr>
              <a:t>Notis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iklan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tidak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dipaparkan</a:t>
            </a:r>
            <a:endParaRPr lang="en-US" dirty="0">
              <a:latin typeface="Arial" panose="020B0604020202020204" pitchFamily="34" charset="0"/>
              <a:cs typeface="Arial" panose="020B0604020202020204" pitchFamily="34" charset="0"/>
            </a:endParaRPr>
          </a:p>
          <a:p>
            <a:pPr marL="914400" lvl="1" indent="-450850"/>
            <a:endParaRPr lang="en-US" dirty="0">
              <a:latin typeface="Arial" panose="020B0604020202020204" pitchFamily="34" charset="0"/>
              <a:cs typeface="Arial" panose="020B0604020202020204" pitchFamily="34" charset="0"/>
            </a:endParaRPr>
          </a:p>
          <a:p>
            <a:pPr marL="914400" indent="-450850">
              <a:buFont typeface="Wingdings" panose="05000000000000000000" pitchFamily="2" charset="2"/>
              <a:buChar char="ü"/>
            </a:pPr>
            <a:r>
              <a:rPr lang="en-US"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Tajuk</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Perolehan</a:t>
            </a:r>
            <a:endParaRPr lang="en-US" b="1" dirty="0">
              <a:latin typeface="Arial" panose="020B0604020202020204" pitchFamily="34" charset="0"/>
              <a:cs typeface="Arial" panose="020B0604020202020204" pitchFamily="34" charset="0"/>
            </a:endParaRPr>
          </a:p>
          <a:p>
            <a:pPr marL="914400" indent="-450850"/>
            <a:endParaRPr lang="en-US" dirty="0">
              <a:latin typeface="Arial" panose="020B0604020202020204" pitchFamily="34" charset="0"/>
              <a:cs typeface="Arial" panose="020B0604020202020204" pitchFamily="34" charset="0"/>
            </a:endParaRPr>
          </a:p>
          <a:p>
            <a:pPr marL="914400" indent="-450850">
              <a:buFont typeface="Wingdings" panose="05000000000000000000" pitchFamily="2" charset="2"/>
              <a:buChar char="ü"/>
            </a:pPr>
            <a:r>
              <a:rPr lang="en-US" b="1" dirty="0" err="1">
                <a:latin typeface="Arial" panose="020B0604020202020204" pitchFamily="34" charset="0"/>
                <a:cs typeface="Arial" panose="020B0604020202020204" pitchFamily="34" charset="0"/>
              </a:rPr>
              <a:t>Jumlah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Harga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Indikatif</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Jangkaan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Harga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anggaran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jabatan</a:t>
            </a:r>
            <a:r>
              <a:rPr lang="en-US" dirty="0">
                <a:latin typeface="Arial" panose="020B0604020202020204" pitchFamily="34" charset="0"/>
                <a:cs typeface="Arial" panose="020B0604020202020204" pitchFamily="34" charset="0"/>
              </a:rPr>
              <a:t>)</a:t>
            </a:r>
          </a:p>
          <a:p>
            <a:pPr marL="914400" indent="-450850"/>
            <a:endParaRPr lang="en-US" dirty="0">
              <a:latin typeface="Arial" panose="020B0604020202020204" pitchFamily="34" charset="0"/>
              <a:cs typeface="Arial" panose="020B0604020202020204" pitchFamily="34" charset="0"/>
            </a:endParaRPr>
          </a:p>
          <a:p>
            <a:pPr marL="914400" indent="-450850">
              <a:buFont typeface="Wingdings" panose="05000000000000000000" pitchFamily="2" charset="2"/>
              <a:buChar char="ü"/>
            </a:pPr>
            <a:r>
              <a:rPr lang="en-US" b="1" dirty="0" err="1">
                <a:latin typeface="Arial" panose="020B0604020202020204" pitchFamily="34" charset="0"/>
                <a:cs typeface="Arial" panose="020B0604020202020204" pitchFamily="34" charset="0"/>
              </a:rPr>
              <a:t>Kaedah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Perolehan</a:t>
            </a:r>
            <a:r>
              <a:rPr lang="en-US" b="1"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samada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Sebut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Harga</a:t>
            </a:r>
            <a:r>
              <a:rPr lang="en-US" dirty="0">
                <a:latin typeface="Arial" panose="020B0604020202020204" pitchFamily="34" charset="0"/>
                <a:cs typeface="Arial" panose="020B0604020202020204" pitchFamily="34" charset="0"/>
              </a:rPr>
              <a:t>/Tender  &amp; </a:t>
            </a:r>
            <a:r>
              <a:rPr lang="en-US" b="1" dirty="0">
                <a:latin typeface="Arial" panose="020B0604020202020204" pitchFamily="34" charset="0"/>
                <a:cs typeface="Arial" panose="020B0604020202020204" pitchFamily="34" charset="0"/>
              </a:rPr>
              <a:t>Terbuka </a:t>
            </a:r>
            <a:r>
              <a:rPr lang="en-US" b="1" dirty="0" err="1">
                <a:latin typeface="Arial" panose="020B0604020202020204" pitchFamily="34" charset="0"/>
                <a:cs typeface="Arial" panose="020B0604020202020204" pitchFamily="34" charset="0"/>
              </a:rPr>
              <a:t>Kepada</a:t>
            </a:r>
            <a:r>
              <a:rPr lang="en-US" b="1"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samada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Semua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pembekal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atau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berstatus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Bumiputra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ditentukan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sistem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berdasar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Jumlah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Harga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Indikatif</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Jangkaan</a:t>
            </a:r>
            <a:r>
              <a:rPr lang="en-US" dirty="0">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a:t>
            </a:r>
          </a:p>
          <a:p>
            <a:pPr marL="914400" indent="-450850"/>
            <a:endParaRPr lang="en-US" dirty="0">
              <a:latin typeface="Arial" panose="020B0604020202020204" pitchFamily="34" charset="0"/>
              <a:cs typeface="Arial" panose="020B0604020202020204" pitchFamily="34" charset="0"/>
            </a:endParaRPr>
          </a:p>
          <a:p>
            <a:pPr marL="914400" indent="-450850">
              <a:buFont typeface="Wingdings" panose="05000000000000000000" pitchFamily="2" charset="2"/>
              <a:buChar char="ü"/>
            </a:pPr>
            <a:r>
              <a:rPr lang="en-US" b="1" dirty="0" err="1">
                <a:latin typeface="Arial" panose="020B0604020202020204" pitchFamily="34" charset="0"/>
                <a:cs typeface="Arial" panose="020B0604020202020204" pitchFamily="34" charset="0"/>
              </a:rPr>
              <a:t>Jenis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Sebut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Harga</a:t>
            </a:r>
            <a:r>
              <a:rPr lang="en-US" b="1" dirty="0">
                <a:latin typeface="Arial" panose="020B0604020202020204" pitchFamily="34" charset="0"/>
                <a:cs typeface="Arial" panose="020B0604020202020204" pitchFamily="34" charset="0"/>
              </a:rPr>
              <a:t> / Tender </a:t>
            </a:r>
            <a:r>
              <a:rPr lang="en-US" dirty="0">
                <a:latin typeface="Arial" panose="020B0604020202020204" pitchFamily="34" charset="0"/>
                <a:cs typeface="Arial" panose="020B0604020202020204" pitchFamily="34" charset="0"/>
              </a:rPr>
              <a:t>: Terbuka (</a:t>
            </a:r>
            <a:r>
              <a:rPr lang="en-US" dirty="0" err="1">
                <a:latin typeface="Arial" panose="020B0604020202020204" pitchFamily="34" charset="0"/>
                <a:cs typeface="Arial" panose="020B0604020202020204" pitchFamily="34" charset="0"/>
              </a:rPr>
              <a:t>hanya</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terbuka</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tiada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lagi</a:t>
            </a:r>
            <a:r>
              <a:rPr lang="en-US" dirty="0">
                <a:latin typeface="Arial" panose="020B0604020202020204" pitchFamily="34" charset="0"/>
                <a:cs typeface="Arial" panose="020B0604020202020204" pitchFamily="34" charset="0"/>
              </a:rPr>
              <a:t> tender </a:t>
            </a:r>
            <a:r>
              <a:rPr lang="en-US" dirty="0" err="1">
                <a:latin typeface="Arial" panose="020B0604020202020204" pitchFamily="34" charset="0"/>
                <a:cs typeface="Arial" panose="020B0604020202020204" pitchFamily="34" charset="0"/>
              </a:rPr>
              <a:t>terhad</a:t>
            </a:r>
            <a:r>
              <a:rPr lang="en-US" dirty="0">
                <a:latin typeface="Arial" panose="020B0604020202020204" pitchFamily="34" charset="0"/>
                <a:cs typeface="Arial" panose="020B0604020202020204" pitchFamily="34" charset="0"/>
              </a:rPr>
              <a:t>)</a:t>
            </a:r>
          </a:p>
          <a:p>
            <a:pPr marL="914400" indent="-4508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914400" indent="-450850"/>
            <a:r>
              <a:rPr lang="en-US" dirty="0">
                <a:solidFill>
                  <a:srgbClr val="FF0000"/>
                </a:solidFill>
                <a:latin typeface="Arial" panose="020B0604020202020204" pitchFamily="34" charset="0"/>
                <a:cs typeface="Arial" panose="020B0604020202020204" pitchFamily="34" charset="0"/>
              </a:rPr>
              <a:t>       *** </a:t>
            </a:r>
            <a:r>
              <a:rPr lang="en-US" dirty="0" err="1">
                <a:solidFill>
                  <a:srgbClr val="FF0000"/>
                </a:solidFill>
                <a:latin typeface="Arial" panose="020B0604020202020204" pitchFamily="34" charset="0"/>
                <a:cs typeface="Arial" panose="020B0604020202020204" pitchFamily="34" charset="0"/>
              </a:rPr>
              <a:t>boleh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berubah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berdasarkan</a:t>
            </a:r>
            <a:r>
              <a:rPr lang="en-US"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Jumlah</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Harga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Indikatif</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Sebenar</a:t>
            </a:r>
            <a:r>
              <a:rPr lang="en-US" b="1" dirty="0">
                <a:solidFill>
                  <a:srgbClr val="FF0000"/>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yang di </a:t>
            </a:r>
            <a:r>
              <a:rPr lang="en-US" dirty="0" err="1">
                <a:solidFill>
                  <a:srgbClr val="FF0000"/>
                </a:solidFill>
                <a:latin typeface="Arial" panose="020B0604020202020204" pitchFamily="34" charset="0"/>
                <a:cs typeface="Arial" panose="020B0604020202020204" pitchFamily="34" charset="0"/>
              </a:rPr>
              <a:t>kunci</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masuk</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oleh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Jawatan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kuasa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Spesifikasi</a:t>
            </a:r>
            <a:endParaRPr lang="en-US" dirty="0">
              <a:solidFill>
                <a:srgbClr val="FF0000"/>
              </a:solidFill>
              <a:latin typeface="Arial" panose="020B0604020202020204" pitchFamily="34" charset="0"/>
              <a:cs typeface="Arial" panose="020B0604020202020204" pitchFamily="34" charset="0"/>
            </a:endParaRPr>
          </a:p>
          <a:p>
            <a:pPr marL="914400" indent="-45085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463550"/>
            <a:endParaRPr lang="en-US" dirty="0">
              <a:latin typeface="Arial" panose="020B0604020202020204" pitchFamily="34" charset="0"/>
              <a:cs typeface="Arial" panose="020B0604020202020204" pitchFamily="34" charset="0"/>
            </a:endParaRPr>
          </a:p>
        </p:txBody>
      </p:sp>
      <p:grpSp>
        <p:nvGrpSpPr>
          <p:cNvPr id="19" name="Group 18"/>
          <p:cNvGrpSpPr/>
          <p:nvPr/>
        </p:nvGrpSpPr>
        <p:grpSpPr>
          <a:xfrm>
            <a:off x="174173" y="2419662"/>
            <a:ext cx="1628922" cy="1509621"/>
            <a:chOff x="2669042" y="3159478"/>
            <a:chExt cx="2182744" cy="1439812"/>
          </a:xfrm>
        </p:grpSpPr>
        <p:sp>
          <p:nvSpPr>
            <p:cNvPr id="20" name="Rectangle 19"/>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21"/>
            <p:cNvSpPr/>
            <p:nvPr/>
          </p:nvSpPr>
          <p:spPr>
            <a:xfrm>
              <a:off x="2686218" y="3286150"/>
              <a:ext cx="2165568" cy="292295"/>
            </a:xfrm>
            <a:prstGeom prst="round2DiagRect">
              <a:avLst/>
            </a:prstGeom>
            <a:solidFill>
              <a:srgbClr val="0070C0"/>
            </a:solidFill>
          </p:spPr>
          <p:txBody>
            <a:bodyPr wrap="square">
              <a:spAutoFit/>
            </a:bodyPr>
            <a:lstStyle/>
            <a:p>
              <a:pPr algn="r"/>
              <a:r>
                <a:rPr lang="en-US" sz="1200" dirty="0" err="1">
                  <a:solidFill>
                    <a:schemeClr val="bg1"/>
                  </a:solidFill>
                  <a:latin typeface="Century Gothic" panose="020B0502020202020204" pitchFamily="34" charset="0"/>
                  <a:cs typeface="helvetica" panose="020B0604020202020204" pitchFamily="34" charset="0"/>
                </a:rPr>
                <a:t>Urusetia</a:t>
              </a:r>
              <a:endParaRPr lang="en-US" sz="1200" dirty="0">
                <a:solidFill>
                  <a:schemeClr val="bg1"/>
                </a:solidFill>
                <a:latin typeface="Century Gothic" panose="020B0502020202020204" pitchFamily="34" charset="0"/>
                <a:cs typeface="helvetica" panose="020B0604020202020204" pitchFamily="34" charset="0"/>
              </a:endParaRPr>
            </a:p>
          </p:txBody>
        </p:sp>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2" y="3769758"/>
              <a:ext cx="55058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517393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090" t="7432" r="3238" b="5573"/>
          <a:stretch/>
        </p:blipFill>
        <p:spPr>
          <a:xfrm>
            <a:off x="194871" y="269825"/>
            <a:ext cx="11795760" cy="6492240"/>
          </a:xfrm>
          <a:prstGeom prst="rect">
            <a:avLst/>
          </a:prstGeom>
        </p:spPr>
      </p:pic>
      <p:sp>
        <p:nvSpPr>
          <p:cNvPr id="5" name="Rectangle 4"/>
          <p:cNvSpPr/>
          <p:nvPr/>
        </p:nvSpPr>
        <p:spPr>
          <a:xfrm>
            <a:off x="2609330" y="2895600"/>
            <a:ext cx="9372600" cy="31004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1730" y="3517900"/>
            <a:ext cx="2387600" cy="469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5286115" y="260317"/>
            <a:ext cx="5566764" cy="1971548"/>
          </a:xfrm>
          <a:prstGeom prst="wedgeRectCallout">
            <a:avLst>
              <a:gd name="adj1" fmla="val -23068"/>
              <a:gd name="adj2" fmla="val 81635"/>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Semakan</a:t>
            </a:r>
            <a:r>
              <a:rPr lang="en-US" dirty="0">
                <a:solidFill>
                  <a:schemeClr val="tx1"/>
                </a:solidFill>
              </a:rPr>
              <a:t> </a:t>
            </a:r>
            <a:r>
              <a:rPr lang="en-US" dirty="0" err="1">
                <a:solidFill>
                  <a:schemeClr val="tx1"/>
                </a:solidFill>
              </a:rPr>
              <a:t>Pematuhan</a:t>
            </a:r>
            <a:r>
              <a:rPr lang="en-US" dirty="0">
                <a:solidFill>
                  <a:schemeClr val="tx1"/>
                </a:solidFill>
              </a:rPr>
              <a:t> </a:t>
            </a:r>
            <a:r>
              <a:rPr lang="en-US" dirty="0" err="1">
                <a:solidFill>
                  <a:schemeClr val="tx1"/>
                </a:solidFill>
              </a:rPr>
              <a:t>Dokumen</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Di </a:t>
            </a:r>
            <a:r>
              <a:rPr lang="en-US" dirty="0" err="1" smtClean="0">
                <a:solidFill>
                  <a:schemeClr val="tx1"/>
                </a:solidFill>
              </a:rPr>
              <a:t>akhir</a:t>
            </a:r>
            <a:r>
              <a:rPr lang="en-US" dirty="0">
                <a:solidFill>
                  <a:schemeClr val="tx1"/>
                </a:solidFill>
              </a:rPr>
              <a:t> </a:t>
            </a:r>
            <a:r>
              <a:rPr lang="en-US" dirty="0" err="1" smtClean="0">
                <a:solidFill>
                  <a:schemeClr val="tx1"/>
                </a:solidFill>
              </a:rPr>
              <a:t>penilaian</a:t>
            </a:r>
            <a:r>
              <a:rPr lang="en-US" dirty="0" smtClean="0">
                <a:solidFill>
                  <a:schemeClr val="tx1"/>
                </a:solidFill>
              </a:rPr>
              <a:t> </a:t>
            </a:r>
            <a:r>
              <a:rPr lang="en-US" dirty="0" err="1">
                <a:solidFill>
                  <a:schemeClr val="tx1"/>
                </a:solidFill>
              </a:rPr>
              <a:t>pematuhan</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Pembuka</a:t>
            </a:r>
            <a:r>
              <a:rPr lang="en-US" dirty="0">
                <a:solidFill>
                  <a:schemeClr val="tx1"/>
                </a:solidFill>
              </a:rPr>
              <a:t> </a:t>
            </a:r>
            <a:r>
              <a:rPr lang="en-US" dirty="0" err="1">
                <a:solidFill>
                  <a:schemeClr val="tx1"/>
                </a:solidFill>
              </a:rPr>
              <a:t>dapat</a:t>
            </a:r>
            <a:r>
              <a:rPr lang="en-US" dirty="0">
                <a:solidFill>
                  <a:schemeClr val="tx1"/>
                </a:solidFill>
              </a:rPr>
              <a:t> </a:t>
            </a:r>
            <a:r>
              <a:rPr lang="en-US" dirty="0" err="1">
                <a:solidFill>
                  <a:schemeClr val="tx1"/>
                </a:solidFill>
              </a:rPr>
              <a:t>melihat</a:t>
            </a:r>
            <a:r>
              <a:rPr lang="en-US" dirty="0">
                <a:solidFill>
                  <a:schemeClr val="tx1"/>
                </a:solidFill>
              </a:rPr>
              <a:t> </a:t>
            </a:r>
            <a:r>
              <a:rPr lang="en-US" dirty="0" err="1">
                <a:solidFill>
                  <a:schemeClr val="tx1"/>
                </a:solidFill>
              </a:rPr>
              <a:t>rumusan</a:t>
            </a:r>
            <a:r>
              <a:rPr lang="en-US" dirty="0">
                <a:solidFill>
                  <a:schemeClr val="tx1"/>
                </a:solidFill>
              </a:rPr>
              <a:t> </a:t>
            </a:r>
            <a:r>
              <a:rPr lang="en-US" dirty="0" err="1" smtClean="0">
                <a:solidFill>
                  <a:schemeClr val="tx1"/>
                </a:solidFill>
              </a:rPr>
              <a:t>penilaian</a:t>
            </a:r>
            <a:r>
              <a:rPr lang="en-US" dirty="0" smtClean="0">
                <a:solidFill>
                  <a:schemeClr val="tx1"/>
                </a:solidFill>
              </a:rPr>
              <a:t> </a:t>
            </a:r>
            <a:r>
              <a:rPr lang="en-US" dirty="0">
                <a:solidFill>
                  <a:schemeClr val="tx1"/>
                </a:solidFill>
              </a:rPr>
              <a:t>yang </a:t>
            </a:r>
            <a:r>
              <a:rPr lang="en-US" dirty="0" err="1">
                <a:solidFill>
                  <a:schemeClr val="tx1"/>
                </a:solidFill>
              </a:rPr>
              <a:t>memaparkan</a:t>
            </a:r>
            <a:r>
              <a:rPr lang="en-US" dirty="0">
                <a:solidFill>
                  <a:schemeClr val="tx1"/>
                </a:solidFill>
              </a:rPr>
              <a:t> </a:t>
            </a:r>
            <a:r>
              <a:rPr lang="en-US" dirty="0" err="1">
                <a:solidFill>
                  <a:schemeClr val="tx1"/>
                </a:solidFill>
              </a:rPr>
              <a:t>pembekal</a:t>
            </a:r>
            <a:r>
              <a:rPr lang="en-US" dirty="0">
                <a:solidFill>
                  <a:schemeClr val="tx1"/>
                </a:solidFill>
              </a:rPr>
              <a:t> yang </a:t>
            </a:r>
            <a:r>
              <a:rPr lang="en-US" dirty="0" err="1">
                <a:solidFill>
                  <a:schemeClr val="tx1"/>
                </a:solidFill>
              </a:rPr>
              <a:t>melepasi</a:t>
            </a:r>
            <a:r>
              <a:rPr lang="en-US" dirty="0">
                <a:solidFill>
                  <a:schemeClr val="tx1"/>
                </a:solidFill>
              </a:rPr>
              <a:t> </a:t>
            </a:r>
            <a:r>
              <a:rPr lang="en-US" dirty="0" err="1" smtClean="0">
                <a:solidFill>
                  <a:schemeClr val="tx1"/>
                </a:solidFill>
              </a:rPr>
              <a:t>peringkat</a:t>
            </a:r>
            <a:r>
              <a:rPr lang="en-US" dirty="0" smtClean="0">
                <a:solidFill>
                  <a:schemeClr val="tx1"/>
                </a:solidFill>
              </a:rPr>
              <a:t> </a:t>
            </a:r>
            <a:r>
              <a:rPr lang="en-US" dirty="0" err="1" smtClean="0">
                <a:solidFill>
                  <a:schemeClr val="tx1"/>
                </a:solidFill>
              </a:rPr>
              <a:t>pematuhan</a:t>
            </a:r>
            <a:r>
              <a:rPr lang="en-US" dirty="0" smtClean="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sebaliknya</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Hanya</a:t>
            </a:r>
            <a:r>
              <a:rPr lang="en-US" dirty="0">
                <a:solidFill>
                  <a:schemeClr val="tx1"/>
                </a:solidFill>
              </a:rPr>
              <a:t> </a:t>
            </a:r>
            <a:r>
              <a:rPr lang="en-US" dirty="0" err="1">
                <a:solidFill>
                  <a:schemeClr val="tx1"/>
                </a:solidFill>
              </a:rPr>
              <a:t>pembekal</a:t>
            </a:r>
            <a:r>
              <a:rPr lang="en-US" dirty="0">
                <a:solidFill>
                  <a:schemeClr val="tx1"/>
                </a:solidFill>
              </a:rPr>
              <a:t> yang </a:t>
            </a:r>
            <a:r>
              <a:rPr lang="en-US" dirty="0" err="1" smtClean="0">
                <a:solidFill>
                  <a:schemeClr val="tx1"/>
                </a:solidFill>
              </a:rPr>
              <a:t>melepasi</a:t>
            </a:r>
            <a:r>
              <a:rPr lang="en-US" dirty="0">
                <a:solidFill>
                  <a:schemeClr val="tx1"/>
                </a:solidFill>
              </a:rPr>
              <a:t> </a:t>
            </a:r>
            <a:r>
              <a:rPr lang="en-US" dirty="0" err="1" smtClean="0">
                <a:solidFill>
                  <a:schemeClr val="tx1"/>
                </a:solidFill>
              </a:rPr>
              <a:t>peringkat</a:t>
            </a:r>
            <a:r>
              <a:rPr lang="en-US" dirty="0" smtClean="0">
                <a:solidFill>
                  <a:schemeClr val="tx1"/>
                </a:solidFill>
              </a:rPr>
              <a:t> </a:t>
            </a:r>
            <a:r>
              <a:rPr lang="en-US" dirty="0" err="1" smtClean="0">
                <a:solidFill>
                  <a:schemeClr val="tx1"/>
                </a:solidFill>
              </a:rPr>
              <a:t>pematuhan</a:t>
            </a:r>
            <a:r>
              <a:rPr lang="en-US" dirty="0" smtClean="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dibawa</a:t>
            </a:r>
            <a:r>
              <a:rPr lang="en-US" dirty="0">
                <a:solidFill>
                  <a:schemeClr val="tx1"/>
                </a:solidFill>
              </a:rPr>
              <a:t> </a:t>
            </a:r>
            <a:r>
              <a:rPr lang="en-US" dirty="0" err="1">
                <a:solidFill>
                  <a:schemeClr val="tx1"/>
                </a:solidFill>
              </a:rPr>
              <a:t>ke</a:t>
            </a:r>
            <a:r>
              <a:rPr lang="en-US" dirty="0">
                <a:solidFill>
                  <a:schemeClr val="tx1"/>
                </a:solidFill>
              </a:rPr>
              <a:t> </a:t>
            </a:r>
            <a:r>
              <a:rPr lang="en-US" dirty="0" err="1">
                <a:solidFill>
                  <a:schemeClr val="tx1"/>
                </a:solidFill>
              </a:rPr>
              <a:t>peringkat</a:t>
            </a:r>
            <a:r>
              <a:rPr lang="en-US" dirty="0">
                <a:solidFill>
                  <a:schemeClr val="tx1"/>
                </a:solidFill>
              </a:rPr>
              <a:t> </a:t>
            </a:r>
            <a:r>
              <a:rPr lang="en-US" dirty="0" err="1">
                <a:solidFill>
                  <a:schemeClr val="tx1"/>
                </a:solidFill>
              </a:rPr>
              <a:t>penilaian</a:t>
            </a:r>
            <a:r>
              <a:rPr lang="en-US" dirty="0">
                <a:solidFill>
                  <a:schemeClr val="tx1"/>
                </a:solidFill>
              </a:rPr>
              <a:t> </a:t>
            </a:r>
            <a:r>
              <a:rPr lang="en-US" dirty="0" err="1">
                <a:solidFill>
                  <a:schemeClr val="tx1"/>
                </a:solidFill>
              </a:rPr>
              <a:t>teknikal</a:t>
            </a:r>
            <a:endParaRPr lang="en-US" dirty="0">
              <a:solidFill>
                <a:schemeClr val="tx1"/>
              </a:solidFill>
            </a:endParaRPr>
          </a:p>
        </p:txBody>
      </p:sp>
    </p:spTree>
    <p:extLst>
      <p:ext uri="{BB962C8B-B14F-4D97-AF65-F5344CB8AC3E}">
        <p14:creationId xmlns:p14="http://schemas.microsoft.com/office/powerpoint/2010/main" val="2725439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336" t="7868" r="3483" b="5574"/>
          <a:stretch/>
        </p:blipFill>
        <p:spPr>
          <a:xfrm>
            <a:off x="119921" y="209865"/>
            <a:ext cx="11887200" cy="6400800"/>
          </a:xfrm>
          <a:prstGeom prst="rect">
            <a:avLst/>
          </a:prstGeom>
        </p:spPr>
      </p:pic>
      <p:sp>
        <p:nvSpPr>
          <p:cNvPr id="5" name="Rectangle 4"/>
          <p:cNvSpPr/>
          <p:nvPr/>
        </p:nvSpPr>
        <p:spPr>
          <a:xfrm>
            <a:off x="228808" y="4522583"/>
            <a:ext cx="11353800" cy="8888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5441846" y="1491521"/>
            <a:ext cx="5232400" cy="1831848"/>
          </a:xfrm>
          <a:prstGeom prst="wedgeRectCallout">
            <a:avLst>
              <a:gd name="adj1" fmla="val -18693"/>
              <a:gd name="adj2" fmla="val 112455"/>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Semakan</a:t>
            </a:r>
            <a:r>
              <a:rPr lang="en-US" dirty="0">
                <a:solidFill>
                  <a:schemeClr val="tx1"/>
                </a:solidFill>
              </a:rPr>
              <a:t> </a:t>
            </a:r>
            <a:r>
              <a:rPr lang="en-US" dirty="0" err="1">
                <a:solidFill>
                  <a:schemeClr val="tx1"/>
                </a:solidFill>
              </a:rPr>
              <a:t>Pematuhan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Laporan</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Pembuka</a:t>
            </a:r>
            <a:r>
              <a:rPr lang="en-US" dirty="0">
                <a:solidFill>
                  <a:schemeClr val="tx1"/>
                </a:solidFill>
              </a:rPr>
              <a:t> </a:t>
            </a:r>
            <a:r>
              <a:rPr lang="en-US" dirty="0" err="1">
                <a:solidFill>
                  <a:schemeClr val="tx1"/>
                </a:solidFill>
              </a:rPr>
              <a:t>disediakan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sistem</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Jawatankuasa</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melengkapkan</a:t>
            </a:r>
            <a:r>
              <a:rPr lang="en-US" dirty="0">
                <a:solidFill>
                  <a:schemeClr val="tx1"/>
                </a:solidFill>
              </a:rPr>
              <a:t> </a:t>
            </a:r>
            <a:r>
              <a:rPr lang="en-US" dirty="0" err="1">
                <a:solidFill>
                  <a:schemeClr val="tx1"/>
                </a:solidFill>
              </a:rPr>
              <a:t>maklumat</a:t>
            </a:r>
            <a:r>
              <a:rPr lang="en-US" dirty="0">
                <a:solidFill>
                  <a:schemeClr val="tx1"/>
                </a:solidFill>
              </a:rPr>
              <a:t> di </a:t>
            </a:r>
            <a:r>
              <a:rPr lang="en-US" dirty="0" err="1">
                <a:solidFill>
                  <a:schemeClr val="tx1"/>
                </a:solidFill>
              </a:rPr>
              <a:t>bawah</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penjanaan</a:t>
            </a:r>
            <a:r>
              <a:rPr lang="en-US" dirty="0">
                <a:solidFill>
                  <a:schemeClr val="tx1"/>
                </a:solidFill>
              </a:rPr>
              <a:t> </a:t>
            </a:r>
            <a:r>
              <a:rPr lang="en-US" dirty="0" err="1">
                <a:solidFill>
                  <a:schemeClr val="tx1"/>
                </a:solidFill>
              </a:rPr>
              <a:t>laporan</a:t>
            </a:r>
            <a:r>
              <a:rPr lang="en-US" dirty="0">
                <a:solidFill>
                  <a:schemeClr val="tx1"/>
                </a:solidFill>
              </a:rPr>
              <a:t>.</a:t>
            </a:r>
          </a:p>
        </p:txBody>
      </p:sp>
    </p:spTree>
    <p:extLst>
      <p:ext uri="{BB962C8B-B14F-4D97-AF65-F5344CB8AC3E}">
        <p14:creationId xmlns:p14="http://schemas.microsoft.com/office/powerpoint/2010/main" val="1504565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94565"/>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202623"/>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6" y="1238070"/>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557788" y="568996"/>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err="1">
                <a:latin typeface="Arial" pitchFamily="34" charset="0"/>
                <a:ea typeface="Arial Unicode MS" panose="020B0604020202020204" pitchFamily="34" charset="-128"/>
                <a:cs typeface="Arial" pitchFamily="34" charset="0"/>
              </a:rPr>
              <a:t>Penilaian</a:t>
            </a:r>
            <a:r>
              <a:rPr lang="en-US" sz="2000" b="1" dirty="0">
                <a:latin typeface="Arial" pitchFamily="34" charset="0"/>
                <a:ea typeface="Arial Unicode MS" panose="020B0604020202020204" pitchFamily="34" charset="-128"/>
                <a:cs typeface="Arial" pitchFamily="34" charset="0"/>
              </a:rPr>
              <a:t> </a:t>
            </a:r>
            <a:r>
              <a:rPr lang="en-US" sz="2000" b="1" dirty="0" err="1">
                <a:latin typeface="Arial" pitchFamily="34" charset="0"/>
                <a:ea typeface="Arial Unicode MS" panose="020B0604020202020204" pitchFamily="34" charset="-128"/>
                <a:cs typeface="Arial" pitchFamily="34" charset="0"/>
              </a:rPr>
              <a:t>Teknikal</a:t>
            </a:r>
            <a:endParaRPr lang="en-US" sz="2000" b="1" dirty="0">
              <a:latin typeface="Arial" pitchFamily="34" charset="0"/>
              <a:cs typeface="Arial" pitchFamily="34" charset="0"/>
            </a:endParaRPr>
          </a:p>
        </p:txBody>
      </p:sp>
      <p:grpSp>
        <p:nvGrpSpPr>
          <p:cNvPr id="9" name="Group 8"/>
          <p:cNvGrpSpPr/>
          <p:nvPr/>
        </p:nvGrpSpPr>
        <p:grpSpPr>
          <a:xfrm>
            <a:off x="3120572" y="1936244"/>
            <a:ext cx="5998027" cy="2766483"/>
            <a:chOff x="2669042" y="3159478"/>
            <a:chExt cx="2182744" cy="1439812"/>
          </a:xfrm>
        </p:grpSpPr>
        <p:sp>
          <p:nvSpPr>
            <p:cNvPr id="11" name="Rectangle 10"/>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2686218" y="3286150"/>
              <a:ext cx="2165568" cy="407612"/>
            </a:xfrm>
            <a:prstGeom prst="round2DiagRect">
              <a:avLst/>
            </a:prstGeom>
            <a:solidFill>
              <a:srgbClr val="0070C0"/>
            </a:solidFill>
          </p:spPr>
          <p:txBody>
            <a:bodyPr wrap="square">
              <a:spAutoFit/>
            </a:bodyPr>
            <a:lstStyle/>
            <a:p>
              <a:pPr algn="r"/>
              <a:r>
                <a:rPr lang="en-US" sz="2000" dirty="0">
                  <a:solidFill>
                    <a:schemeClr val="bg1"/>
                  </a:solidFill>
                  <a:latin typeface="Century Gothic" panose="020B0502020202020204" pitchFamily="34" charset="0"/>
                  <a:cs typeface="helvetica" panose="020B0604020202020204" pitchFamily="34" charset="0"/>
                </a:rPr>
                <a:t>J/K </a:t>
              </a:r>
              <a:r>
                <a:rPr lang="en-US" sz="2000" dirty="0" err="1">
                  <a:solidFill>
                    <a:schemeClr val="bg1"/>
                  </a:solidFill>
                  <a:latin typeface="Century Gothic" panose="020B0502020202020204" pitchFamily="34" charset="0"/>
                  <a:cs typeface="helvetica" panose="020B0604020202020204" pitchFamily="34" charset="0"/>
                </a:rPr>
                <a:t>Penilaian</a:t>
              </a:r>
              <a:r>
                <a:rPr lang="en-US" sz="2000" dirty="0">
                  <a:solidFill>
                    <a:schemeClr val="bg1"/>
                  </a:solidFill>
                  <a:latin typeface="Century Gothic" panose="020B0502020202020204" pitchFamily="34" charset="0"/>
                  <a:cs typeface="helvetica" panose="020B0604020202020204" pitchFamily="34" charset="0"/>
                </a:rPr>
                <a:t>/</a:t>
              </a:r>
            </a:p>
            <a:p>
              <a:pPr algn="r"/>
              <a:r>
                <a:rPr lang="en-US" sz="2000" dirty="0" err="1">
                  <a:solidFill>
                    <a:schemeClr val="bg1"/>
                  </a:solidFill>
                  <a:latin typeface="Century Gothic" panose="020B0502020202020204" pitchFamily="34" charset="0"/>
                  <a:cs typeface="helvetica" panose="020B0604020202020204" pitchFamily="34" charset="0"/>
                </a:rPr>
                <a:t>Penilaian</a:t>
              </a:r>
              <a:r>
                <a:rPr lang="en-US" sz="2000" dirty="0">
                  <a:solidFill>
                    <a:schemeClr val="bg1"/>
                  </a:solidFill>
                  <a:latin typeface="Century Gothic" panose="020B0502020202020204" pitchFamily="34" charset="0"/>
                  <a:cs typeface="helvetica" panose="020B0604020202020204" pitchFamily="34" charset="0"/>
                </a:rPr>
                <a:t> </a:t>
              </a:r>
              <a:r>
                <a:rPr lang="en-US" sz="2000" dirty="0" err="1">
                  <a:solidFill>
                    <a:schemeClr val="bg1"/>
                  </a:solidFill>
                  <a:latin typeface="Century Gothic" panose="020B0502020202020204" pitchFamily="34" charset="0"/>
                  <a:cs typeface="helvetica" panose="020B0604020202020204" pitchFamily="34" charset="0"/>
                </a:rPr>
                <a:t>Teknikal</a:t>
              </a:r>
              <a:r>
                <a:rPr lang="en-US" sz="2000" dirty="0">
                  <a:solidFill>
                    <a:schemeClr val="bg1"/>
                  </a:solidFill>
                  <a:latin typeface="Century Gothic" panose="020B0502020202020204" pitchFamily="34" charset="0"/>
                  <a:cs typeface="helvetica" panose="020B0604020202020204" pitchFamily="34" charset="0"/>
                </a:rPr>
                <a:t>/</a:t>
              </a:r>
            </a:p>
          </p:txBody>
        </p:sp>
      </p:grpSp>
      <p:sp>
        <p:nvSpPr>
          <p:cNvPr id="14" name="Rectangle 13">
            <a:hlinkClick r:id="rId3" action="ppaction://hlinksldjump"/>
          </p:cNvPr>
          <p:cNvSpPr/>
          <p:nvPr/>
        </p:nvSpPr>
        <p:spPr>
          <a:xfrm>
            <a:off x="8712752" y="4372348"/>
            <a:ext cx="254832" cy="2398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158240" y="6307816"/>
            <a:ext cx="289519" cy="336650"/>
          </a:xfrm>
          <a:prstGeom prst="rect">
            <a:avLst/>
          </a:prstGeom>
          <a:ln>
            <a:solidFill>
              <a:schemeClr val="tx1"/>
            </a:solidFill>
          </a:ln>
        </p:spPr>
      </p:pic>
      <p:sp>
        <p:nvSpPr>
          <p:cNvPr id="16" name="TextBox 15"/>
          <p:cNvSpPr txBox="1"/>
          <p:nvPr/>
        </p:nvSpPr>
        <p:spPr>
          <a:xfrm>
            <a:off x="447759" y="6381549"/>
            <a:ext cx="3922215" cy="292388"/>
          </a:xfrm>
          <a:prstGeom prst="rect">
            <a:avLst/>
          </a:prstGeom>
          <a:noFill/>
        </p:spPr>
        <p:txBody>
          <a:bodyPr wrap="square" rtlCol="0">
            <a:spAutoFit/>
          </a:bodyPr>
          <a:lstStyle/>
          <a:p>
            <a:r>
              <a:rPr lang="en-US" sz="1300" dirty="0" err="1" smtClean="0">
                <a:latin typeface="Arial" panose="020B0604020202020204" pitchFamily="34" charset="0"/>
                <a:cs typeface="Arial" panose="020B0604020202020204" pitchFamily="34" charset="0"/>
              </a:rPr>
              <a:t>Klik</a:t>
            </a:r>
            <a:r>
              <a:rPr lang="en-US" sz="1300" dirty="0" smtClean="0">
                <a:latin typeface="Arial" panose="020B0604020202020204" pitchFamily="34" charset="0"/>
                <a:cs typeface="Arial" panose="020B0604020202020204" pitchFamily="34" charset="0"/>
              </a:rPr>
              <a:t> </a:t>
            </a:r>
            <a:r>
              <a:rPr lang="en-US" sz="1300" dirty="0" err="1" smtClean="0">
                <a:latin typeface="Arial" panose="020B0604020202020204" pitchFamily="34" charset="0"/>
                <a:cs typeface="Arial" panose="020B0604020202020204" pitchFamily="34" charset="0"/>
              </a:rPr>
              <a:t>pada</a:t>
            </a:r>
            <a:r>
              <a:rPr lang="en-US"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17" name="Rectangle 16">
            <a:hlinkClick r:id="rId5" action="ppaction://hlinksldjump"/>
          </p:cNvPr>
          <p:cNvSpPr/>
          <p:nvPr/>
        </p:nvSpPr>
        <p:spPr>
          <a:xfrm>
            <a:off x="1315226" y="6452792"/>
            <a:ext cx="164891" cy="149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807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2090" t="7868" r="2255" b="7760"/>
          <a:stretch/>
        </p:blipFill>
        <p:spPr>
          <a:xfrm>
            <a:off x="164893" y="254835"/>
            <a:ext cx="11887200" cy="6309360"/>
          </a:xfrm>
          <a:prstGeom prst="rect">
            <a:avLst/>
          </a:prstGeom>
        </p:spPr>
      </p:pic>
      <p:sp>
        <p:nvSpPr>
          <p:cNvPr id="6" name="Rectangle 5"/>
          <p:cNvSpPr/>
          <p:nvPr/>
        </p:nvSpPr>
        <p:spPr>
          <a:xfrm>
            <a:off x="291060" y="3632200"/>
            <a:ext cx="2794000" cy="342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646660" y="1587500"/>
            <a:ext cx="4127500" cy="1612900"/>
          </a:xfrm>
          <a:prstGeom prst="wedgeRectCallout">
            <a:avLst>
              <a:gd name="adj1" fmla="val -19325"/>
              <a:gd name="adj2" fmla="val 63970"/>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Teknikal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Penilaian</a:t>
            </a:r>
            <a:r>
              <a:rPr lang="en-US" dirty="0">
                <a:solidFill>
                  <a:schemeClr val="tx1"/>
                </a:solidFill>
              </a:rPr>
              <a:t> </a:t>
            </a:r>
            <a:r>
              <a:rPr lang="en-US" dirty="0" err="1">
                <a:solidFill>
                  <a:schemeClr val="tx1"/>
                </a:solidFill>
              </a:rPr>
              <a:t>adalah</a:t>
            </a:r>
            <a:r>
              <a:rPr lang="en-US" dirty="0">
                <a:solidFill>
                  <a:schemeClr val="tx1"/>
                </a:solidFill>
              </a:rPr>
              <a:t> </a:t>
            </a:r>
            <a:r>
              <a:rPr lang="en-US" dirty="0" err="1">
                <a:solidFill>
                  <a:schemeClr val="tx1"/>
                </a:solidFill>
              </a:rPr>
              <a:t>berdasarkan</a:t>
            </a:r>
            <a:r>
              <a:rPr lang="en-US" dirty="0">
                <a:solidFill>
                  <a:schemeClr val="tx1"/>
                </a:solidFill>
              </a:rPr>
              <a:t> </a:t>
            </a:r>
            <a:r>
              <a:rPr lang="en-US" dirty="0" err="1">
                <a:solidFill>
                  <a:schemeClr val="tx1"/>
                </a:solidFill>
              </a:rPr>
              <a:t>elemen</a:t>
            </a:r>
            <a:r>
              <a:rPr lang="en-US" dirty="0">
                <a:solidFill>
                  <a:schemeClr val="tx1"/>
                </a:solidFill>
              </a:rPr>
              <a:t> yang </a:t>
            </a:r>
            <a:r>
              <a:rPr lang="en-US" dirty="0" err="1">
                <a:solidFill>
                  <a:schemeClr val="tx1"/>
                </a:solidFill>
              </a:rPr>
              <a:t>ditetapkan</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Spesifikasi</a:t>
            </a:r>
            <a:r>
              <a:rPr lang="en-US" dirty="0">
                <a:solidFill>
                  <a:schemeClr val="tx1"/>
                </a:solidFill>
              </a:rPr>
              <a:t> di </a:t>
            </a:r>
            <a:r>
              <a:rPr lang="en-US" dirty="0" err="1">
                <a:solidFill>
                  <a:schemeClr val="tx1"/>
                </a:solidFill>
              </a:rPr>
              <a:t>senarai</a:t>
            </a:r>
            <a:r>
              <a:rPr lang="en-US" dirty="0">
                <a:solidFill>
                  <a:schemeClr val="tx1"/>
                </a:solidFill>
              </a:rPr>
              <a:t> </a:t>
            </a:r>
            <a:r>
              <a:rPr lang="en-US" dirty="0" err="1">
                <a:solidFill>
                  <a:schemeClr val="tx1"/>
                </a:solidFill>
              </a:rPr>
              <a:t>semak</a:t>
            </a:r>
            <a:r>
              <a:rPr lang="en-US" dirty="0">
                <a:solidFill>
                  <a:schemeClr val="tx1"/>
                </a:solidFill>
              </a:rPr>
              <a:t> </a:t>
            </a:r>
            <a:r>
              <a:rPr lang="en-US" dirty="0" err="1">
                <a:solidFill>
                  <a:schemeClr val="tx1"/>
                </a:solidFill>
              </a:rPr>
              <a:t>teknikal</a:t>
            </a:r>
            <a:endParaRPr lang="en-US" dirty="0">
              <a:solidFill>
                <a:schemeClr val="tx1"/>
              </a:solidFill>
            </a:endParaRPr>
          </a:p>
        </p:txBody>
      </p:sp>
      <p:sp>
        <p:nvSpPr>
          <p:cNvPr id="8" name="Rectangle 7"/>
          <p:cNvSpPr/>
          <p:nvPr/>
        </p:nvSpPr>
        <p:spPr>
          <a:xfrm>
            <a:off x="3186660" y="4731270"/>
            <a:ext cx="8496300" cy="825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5129760" y="2393950"/>
            <a:ext cx="5969000" cy="1850898"/>
          </a:xfrm>
          <a:prstGeom prst="wedgeRectCallout">
            <a:avLst>
              <a:gd name="adj1" fmla="val -20658"/>
              <a:gd name="adj2" fmla="val 77089"/>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Teknikal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Sistem</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memaparkan</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r>
              <a:rPr lang="en-US" dirty="0">
                <a:solidFill>
                  <a:schemeClr val="tx1"/>
                </a:solidFill>
              </a:rPr>
              <a:t> </a:t>
            </a:r>
            <a:r>
              <a:rPr lang="en-US" dirty="0" err="1">
                <a:solidFill>
                  <a:schemeClr val="tx1"/>
                </a:solidFill>
              </a:rPr>
              <a:t>sekiranya</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Spesifikasi</a:t>
            </a:r>
            <a:r>
              <a:rPr lang="en-US" dirty="0">
                <a:solidFill>
                  <a:schemeClr val="tx1"/>
                </a:solidFill>
              </a:rPr>
              <a:t> </a:t>
            </a:r>
            <a:r>
              <a:rPr lang="en-US" dirty="0" err="1">
                <a:solidFill>
                  <a:schemeClr val="tx1"/>
                </a:solidFill>
              </a:rPr>
              <a:t>menetapkannya</a:t>
            </a:r>
            <a:r>
              <a:rPr lang="en-US" dirty="0">
                <a:solidFill>
                  <a:schemeClr val="tx1"/>
                </a:solidFill>
              </a:rPr>
              <a:t> </a:t>
            </a:r>
            <a:r>
              <a:rPr lang="en-US" dirty="0" smtClean="0">
                <a:solidFill>
                  <a:schemeClr val="tx1"/>
                </a:solidFill>
              </a:rPr>
              <a:t>di </a:t>
            </a:r>
            <a:r>
              <a:rPr lang="en-US" dirty="0" err="1" smtClean="0">
                <a:solidFill>
                  <a:schemeClr val="tx1"/>
                </a:solidFill>
              </a:rPr>
              <a:t>peringkat</a:t>
            </a:r>
            <a:r>
              <a:rPr lang="en-US" dirty="0" smtClean="0">
                <a:solidFill>
                  <a:schemeClr val="tx1"/>
                </a:solidFill>
              </a:rPr>
              <a:t> </a:t>
            </a:r>
            <a:r>
              <a:rPr lang="en-US" dirty="0" err="1">
                <a:solidFill>
                  <a:schemeClr val="tx1"/>
                </a:solidFill>
              </a:rPr>
              <a:t>penyediaan</a:t>
            </a:r>
            <a:r>
              <a:rPr lang="en-US" dirty="0">
                <a:solidFill>
                  <a:schemeClr val="tx1"/>
                </a:solidFill>
              </a:rPr>
              <a:t> </a:t>
            </a:r>
            <a:r>
              <a:rPr lang="en-US" dirty="0" err="1">
                <a:solidFill>
                  <a:schemeClr val="tx1"/>
                </a:solidFill>
              </a:rPr>
              <a:t>spesifikasi</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Jawatankuasa</a:t>
            </a:r>
            <a:r>
              <a:rPr lang="en-US" dirty="0">
                <a:solidFill>
                  <a:schemeClr val="tx1"/>
                </a:solidFill>
              </a:rPr>
              <a:t> </a:t>
            </a:r>
            <a:r>
              <a:rPr lang="en-US" dirty="0" err="1">
                <a:solidFill>
                  <a:schemeClr val="tx1"/>
                </a:solidFill>
              </a:rPr>
              <a:t>boleh</a:t>
            </a:r>
            <a:r>
              <a:rPr lang="en-US" dirty="0">
                <a:solidFill>
                  <a:schemeClr val="tx1"/>
                </a:solidFill>
              </a:rPr>
              <a:t> </a:t>
            </a:r>
            <a:r>
              <a:rPr lang="en-US" dirty="0" err="1">
                <a:solidFill>
                  <a:schemeClr val="tx1"/>
                </a:solidFill>
              </a:rPr>
              <a:t>melihat</a:t>
            </a:r>
            <a:r>
              <a:rPr lang="en-US" dirty="0">
                <a:solidFill>
                  <a:schemeClr val="tx1"/>
                </a:solidFill>
              </a:rPr>
              <a:t> </a:t>
            </a:r>
            <a:r>
              <a:rPr lang="en-US" dirty="0" err="1">
                <a:solidFill>
                  <a:schemeClr val="tx1"/>
                </a:solidFill>
              </a:rPr>
              <a:t>perincian</a:t>
            </a:r>
            <a:r>
              <a:rPr lang="en-US" dirty="0">
                <a:solidFill>
                  <a:schemeClr val="tx1"/>
                </a:solidFill>
              </a:rPr>
              <a:t> </a:t>
            </a:r>
            <a:r>
              <a:rPr lang="en-US" dirty="0" err="1">
                <a:solidFill>
                  <a:schemeClr val="tx1"/>
                </a:solidFill>
              </a:rPr>
              <a:t>tawaran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skor</a:t>
            </a:r>
            <a:r>
              <a:rPr lang="en-US" dirty="0">
                <a:solidFill>
                  <a:schemeClr val="tx1"/>
                </a:solidFill>
              </a:rPr>
              <a:t> yang </a:t>
            </a:r>
            <a:r>
              <a:rPr lang="en-US" dirty="0" err="1">
                <a:solidFill>
                  <a:schemeClr val="tx1"/>
                </a:solidFill>
              </a:rPr>
              <a:t>diberi</a:t>
            </a:r>
            <a:endParaRPr lang="en-US" dirty="0">
              <a:solidFill>
                <a:schemeClr val="tx1"/>
              </a:solidFill>
            </a:endParaRPr>
          </a:p>
        </p:txBody>
      </p:sp>
    </p:spTree>
    <p:extLst>
      <p:ext uri="{BB962C8B-B14F-4D97-AF65-F5344CB8AC3E}">
        <p14:creationId xmlns:p14="http://schemas.microsoft.com/office/powerpoint/2010/main" val="138140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090" t="7868" r="3238" b="4918"/>
          <a:stretch/>
        </p:blipFill>
        <p:spPr>
          <a:xfrm>
            <a:off x="164891" y="254835"/>
            <a:ext cx="11795760" cy="6400800"/>
          </a:xfrm>
          <a:prstGeom prst="rect">
            <a:avLst/>
          </a:prstGeom>
        </p:spPr>
      </p:pic>
      <p:sp>
        <p:nvSpPr>
          <p:cNvPr id="2" name="Rectangle 1"/>
          <p:cNvSpPr/>
          <p:nvPr/>
        </p:nvSpPr>
        <p:spPr>
          <a:xfrm>
            <a:off x="7314160" y="4315713"/>
            <a:ext cx="2594338" cy="19651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ular Callout 2"/>
          <p:cNvSpPr/>
          <p:nvPr/>
        </p:nvSpPr>
        <p:spPr>
          <a:xfrm>
            <a:off x="7314160" y="1518590"/>
            <a:ext cx="4140200" cy="1704848"/>
          </a:xfrm>
          <a:prstGeom prst="wedgeRectCallout">
            <a:avLst>
              <a:gd name="adj1" fmla="val -30075"/>
              <a:gd name="adj2" fmla="val 110772"/>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Teknikal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Jawatankuasa</a:t>
            </a:r>
            <a:r>
              <a:rPr lang="en-US" dirty="0">
                <a:solidFill>
                  <a:schemeClr val="tx1"/>
                </a:solidFill>
              </a:rPr>
              <a:t> </a:t>
            </a:r>
            <a:r>
              <a:rPr lang="en-US" dirty="0" err="1">
                <a:solidFill>
                  <a:schemeClr val="tx1"/>
                </a:solidFill>
              </a:rPr>
              <a:t>dapat</a:t>
            </a:r>
            <a:r>
              <a:rPr lang="en-US" dirty="0">
                <a:solidFill>
                  <a:schemeClr val="tx1"/>
                </a:solidFill>
              </a:rPr>
              <a:t> </a:t>
            </a:r>
            <a:r>
              <a:rPr lang="en-US" dirty="0" err="1">
                <a:solidFill>
                  <a:schemeClr val="tx1"/>
                </a:solidFill>
              </a:rPr>
              <a:t>melihat</a:t>
            </a:r>
            <a:r>
              <a:rPr lang="en-US" dirty="0">
                <a:solidFill>
                  <a:schemeClr val="tx1"/>
                </a:solidFill>
              </a:rPr>
              <a:t> </a:t>
            </a:r>
            <a:r>
              <a:rPr lang="en-US" dirty="0" err="1">
                <a:solidFill>
                  <a:schemeClr val="tx1"/>
                </a:solidFill>
              </a:rPr>
              <a:t>maklumblas</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skor</a:t>
            </a:r>
            <a:r>
              <a:rPr lang="en-US" dirty="0">
                <a:solidFill>
                  <a:schemeClr val="tx1"/>
                </a:solidFill>
              </a:rPr>
              <a:t> yang </a:t>
            </a:r>
            <a:r>
              <a:rPr lang="en-US" dirty="0" err="1">
                <a:solidFill>
                  <a:schemeClr val="tx1"/>
                </a:solidFill>
              </a:rPr>
              <a:t>diberikan</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sistem</a:t>
            </a:r>
            <a:endParaRPr lang="en-US" dirty="0">
              <a:solidFill>
                <a:schemeClr val="tx1"/>
              </a:solidFill>
            </a:endParaRPr>
          </a:p>
        </p:txBody>
      </p:sp>
    </p:spTree>
    <p:extLst>
      <p:ext uri="{BB962C8B-B14F-4D97-AF65-F5344CB8AC3E}">
        <p14:creationId xmlns:p14="http://schemas.microsoft.com/office/powerpoint/2010/main" val="376164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l="2090" t="7650" r="3484"/>
          <a:stretch/>
        </p:blipFill>
        <p:spPr>
          <a:xfrm>
            <a:off x="254831" y="224856"/>
            <a:ext cx="11704320" cy="6492240"/>
          </a:xfrm>
          <a:prstGeom prst="rect">
            <a:avLst/>
          </a:prstGeom>
        </p:spPr>
      </p:pic>
      <p:sp>
        <p:nvSpPr>
          <p:cNvPr id="6" name="Rectangular Callout 5"/>
          <p:cNvSpPr/>
          <p:nvPr/>
        </p:nvSpPr>
        <p:spPr>
          <a:xfrm>
            <a:off x="1155700" y="2075100"/>
            <a:ext cx="4432300" cy="1361948"/>
          </a:xfrm>
          <a:prstGeom prst="wedgeRectCallout">
            <a:avLst>
              <a:gd name="adj1" fmla="val -20894"/>
              <a:gd name="adj2" fmla="val 85124"/>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Teknikal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Setiap</a:t>
            </a:r>
            <a:r>
              <a:rPr lang="en-US" dirty="0">
                <a:solidFill>
                  <a:schemeClr val="tx1"/>
                </a:solidFill>
              </a:rPr>
              <a:t> </a:t>
            </a:r>
            <a:r>
              <a:rPr lang="en-US" dirty="0" err="1">
                <a:solidFill>
                  <a:schemeClr val="tx1"/>
                </a:solidFill>
              </a:rPr>
              <a:t>elemen</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dinilai</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setiap</a:t>
            </a:r>
            <a:r>
              <a:rPr lang="en-US" dirty="0">
                <a:solidFill>
                  <a:schemeClr val="tx1"/>
                </a:solidFill>
              </a:rPr>
              <a:t> </a:t>
            </a:r>
            <a:r>
              <a:rPr lang="en-US" dirty="0" err="1">
                <a:solidFill>
                  <a:schemeClr val="tx1"/>
                </a:solidFill>
              </a:rPr>
              <a:t>pembekal</a:t>
            </a:r>
            <a:endParaRPr lang="en-US" dirty="0">
              <a:solidFill>
                <a:schemeClr val="tx1"/>
              </a:solidFill>
            </a:endParaRPr>
          </a:p>
        </p:txBody>
      </p:sp>
      <p:sp>
        <p:nvSpPr>
          <p:cNvPr id="7" name="Rectangle 6"/>
          <p:cNvSpPr/>
          <p:nvPr/>
        </p:nvSpPr>
        <p:spPr>
          <a:xfrm>
            <a:off x="339360" y="3917640"/>
            <a:ext cx="5461000" cy="5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55390" y="5799530"/>
            <a:ext cx="2209800" cy="444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6578600" y="3916600"/>
            <a:ext cx="4432300" cy="1361948"/>
          </a:xfrm>
          <a:prstGeom prst="wedgeRectCallout">
            <a:avLst>
              <a:gd name="adj1" fmla="val -25967"/>
              <a:gd name="adj2" fmla="val 87326"/>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Teknikal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Bagi</a:t>
            </a:r>
            <a:r>
              <a:rPr lang="en-US" dirty="0">
                <a:solidFill>
                  <a:schemeClr val="tx1"/>
                </a:solidFill>
              </a:rPr>
              <a:t> </a:t>
            </a:r>
            <a:r>
              <a:rPr lang="en-US" dirty="0" err="1">
                <a:solidFill>
                  <a:schemeClr val="tx1"/>
                </a:solidFill>
              </a:rPr>
              <a:t>skor</a:t>
            </a:r>
            <a:r>
              <a:rPr lang="en-US" dirty="0">
                <a:solidFill>
                  <a:schemeClr val="tx1"/>
                </a:solidFill>
              </a:rPr>
              <a:t> manual </a:t>
            </a:r>
            <a:r>
              <a:rPr lang="en-US" dirty="0" err="1">
                <a:solidFill>
                  <a:schemeClr val="tx1"/>
                </a:solidFill>
              </a:rPr>
              <a:t>jawatankuasa</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menentukan</a:t>
            </a:r>
            <a:r>
              <a:rPr lang="en-US" dirty="0">
                <a:solidFill>
                  <a:schemeClr val="tx1"/>
                </a:solidFill>
              </a:rPr>
              <a:t> </a:t>
            </a:r>
            <a:r>
              <a:rPr lang="en-US" dirty="0" err="1">
                <a:solidFill>
                  <a:schemeClr val="tx1"/>
                </a:solidFill>
              </a:rPr>
              <a:t>skor</a:t>
            </a:r>
            <a:r>
              <a:rPr lang="en-US" dirty="0">
                <a:solidFill>
                  <a:schemeClr val="tx1"/>
                </a:solidFill>
              </a:rPr>
              <a:t> yang </a:t>
            </a:r>
            <a:r>
              <a:rPr lang="en-US" dirty="0" err="1">
                <a:solidFill>
                  <a:schemeClr val="tx1"/>
                </a:solidFill>
              </a:rPr>
              <a:t>hendak</a:t>
            </a:r>
            <a:r>
              <a:rPr lang="en-US" dirty="0">
                <a:solidFill>
                  <a:schemeClr val="tx1"/>
                </a:solidFill>
              </a:rPr>
              <a:t> </a:t>
            </a:r>
            <a:r>
              <a:rPr lang="en-US" dirty="0" err="1">
                <a:solidFill>
                  <a:schemeClr val="tx1"/>
                </a:solidFill>
              </a:rPr>
              <a:t>diberi</a:t>
            </a:r>
            <a:endParaRPr lang="en-US" dirty="0">
              <a:solidFill>
                <a:schemeClr val="tx1"/>
              </a:solidFill>
            </a:endParaRPr>
          </a:p>
        </p:txBody>
      </p:sp>
    </p:spTree>
    <p:extLst>
      <p:ext uri="{BB962C8B-B14F-4D97-AF65-F5344CB8AC3E}">
        <p14:creationId xmlns:p14="http://schemas.microsoft.com/office/powerpoint/2010/main" val="4168293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722" t="7650" r="3237" b="5355"/>
          <a:stretch/>
        </p:blipFill>
        <p:spPr>
          <a:xfrm>
            <a:off x="119921" y="164895"/>
            <a:ext cx="11887200" cy="6492240"/>
          </a:xfrm>
          <a:prstGeom prst="rect">
            <a:avLst/>
          </a:prstGeom>
        </p:spPr>
      </p:pic>
      <p:sp>
        <p:nvSpPr>
          <p:cNvPr id="5" name="Rectangle 4"/>
          <p:cNvSpPr/>
          <p:nvPr/>
        </p:nvSpPr>
        <p:spPr>
          <a:xfrm>
            <a:off x="2590800" y="4770830"/>
            <a:ext cx="9281410" cy="1105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5308600" y="2164000"/>
            <a:ext cx="4432300" cy="1819148"/>
          </a:xfrm>
          <a:prstGeom prst="wedgeRectCallout">
            <a:avLst>
              <a:gd name="adj1" fmla="val 40805"/>
              <a:gd name="adj2" fmla="val 90648"/>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Teknikal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Setiap</a:t>
            </a:r>
            <a:r>
              <a:rPr lang="en-US" dirty="0">
                <a:solidFill>
                  <a:schemeClr val="tx1"/>
                </a:solidFill>
              </a:rPr>
              <a:t> </a:t>
            </a:r>
            <a:r>
              <a:rPr lang="en-US" dirty="0" err="1">
                <a:solidFill>
                  <a:schemeClr val="tx1"/>
                </a:solidFill>
              </a:rPr>
              <a:t>elemen</a:t>
            </a:r>
            <a:r>
              <a:rPr lang="en-US" dirty="0">
                <a:solidFill>
                  <a:schemeClr val="tx1"/>
                </a:solidFill>
              </a:rPr>
              <a:t> di </a:t>
            </a:r>
            <a:r>
              <a:rPr lang="en-US" dirty="0" err="1">
                <a:solidFill>
                  <a:schemeClr val="tx1"/>
                </a:solidFill>
              </a:rPr>
              <a:t>senarai</a:t>
            </a:r>
            <a:r>
              <a:rPr lang="en-US" dirty="0">
                <a:solidFill>
                  <a:schemeClr val="tx1"/>
                </a:solidFill>
              </a:rPr>
              <a:t> </a:t>
            </a:r>
            <a:r>
              <a:rPr lang="en-US" dirty="0" err="1">
                <a:solidFill>
                  <a:schemeClr val="tx1"/>
                </a:solidFill>
              </a:rPr>
              <a:t>semak</a:t>
            </a:r>
            <a:r>
              <a:rPr lang="en-US" dirty="0">
                <a:solidFill>
                  <a:schemeClr val="tx1"/>
                </a:solidFill>
              </a:rPr>
              <a:t> yang </a:t>
            </a:r>
            <a:r>
              <a:rPr lang="en-US" dirty="0" err="1">
                <a:solidFill>
                  <a:schemeClr val="tx1"/>
                </a:solidFill>
              </a:rPr>
              <a:t>telah</a:t>
            </a:r>
            <a:r>
              <a:rPr lang="en-US" dirty="0">
                <a:solidFill>
                  <a:schemeClr val="tx1"/>
                </a:solidFill>
              </a:rPr>
              <a:t> </a:t>
            </a:r>
            <a:r>
              <a:rPr lang="en-US" dirty="0" err="1">
                <a:solidFill>
                  <a:schemeClr val="tx1"/>
                </a:solidFill>
              </a:rPr>
              <a:t>selesai</a:t>
            </a:r>
            <a:r>
              <a:rPr lang="en-US" dirty="0">
                <a:solidFill>
                  <a:schemeClr val="tx1"/>
                </a:solidFill>
              </a:rPr>
              <a:t> </a:t>
            </a:r>
            <a:r>
              <a:rPr lang="en-US" dirty="0" err="1">
                <a:solidFill>
                  <a:schemeClr val="tx1"/>
                </a:solidFill>
              </a:rPr>
              <a:t>dinilai</a:t>
            </a:r>
            <a:r>
              <a:rPr lang="en-US" dirty="0">
                <a:solidFill>
                  <a:schemeClr val="tx1"/>
                </a:solidFill>
              </a:rPr>
              <a:t>, ‘Status </a:t>
            </a:r>
            <a:r>
              <a:rPr lang="en-US" dirty="0" err="1">
                <a:solidFill>
                  <a:schemeClr val="tx1"/>
                </a:solidFill>
              </a:rPr>
              <a:t>Penilaian</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berstatus</a:t>
            </a:r>
            <a:r>
              <a:rPr lang="en-US" dirty="0">
                <a:solidFill>
                  <a:schemeClr val="tx1"/>
                </a:solidFill>
              </a:rPr>
              <a:t> ‘</a:t>
            </a:r>
            <a:r>
              <a:rPr lang="en-US" dirty="0" err="1">
                <a:solidFill>
                  <a:schemeClr val="tx1"/>
                </a:solidFill>
              </a:rPr>
              <a:t>Selesai</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tindakan</a:t>
            </a:r>
            <a:r>
              <a:rPr lang="en-US" dirty="0">
                <a:solidFill>
                  <a:schemeClr val="tx1"/>
                </a:solidFill>
              </a:rPr>
              <a:t> </a:t>
            </a:r>
            <a:r>
              <a:rPr lang="en-US" dirty="0" err="1">
                <a:solidFill>
                  <a:schemeClr val="tx1"/>
                </a:solidFill>
              </a:rPr>
              <a:t>selanjutnya</a:t>
            </a:r>
            <a:endParaRPr lang="en-US" dirty="0">
              <a:solidFill>
                <a:schemeClr val="tx1"/>
              </a:solidFill>
            </a:endParaRPr>
          </a:p>
        </p:txBody>
      </p:sp>
    </p:spTree>
    <p:extLst>
      <p:ext uri="{BB962C8B-B14F-4D97-AF65-F5344CB8AC3E}">
        <p14:creationId xmlns:p14="http://schemas.microsoft.com/office/powerpoint/2010/main" val="467729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090" t="9180" r="2992"/>
          <a:stretch/>
        </p:blipFill>
        <p:spPr>
          <a:xfrm>
            <a:off x="254831" y="134915"/>
            <a:ext cx="11612880" cy="6583680"/>
          </a:xfrm>
          <a:prstGeom prst="rect">
            <a:avLst/>
          </a:prstGeom>
        </p:spPr>
      </p:pic>
      <p:sp>
        <p:nvSpPr>
          <p:cNvPr id="5" name="Rectangle 4"/>
          <p:cNvSpPr/>
          <p:nvPr/>
        </p:nvSpPr>
        <p:spPr>
          <a:xfrm>
            <a:off x="2603500" y="3219140"/>
            <a:ext cx="9148789" cy="33165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3592846" y="109930"/>
            <a:ext cx="7353300" cy="2428748"/>
          </a:xfrm>
          <a:prstGeom prst="wedgeRectCallout">
            <a:avLst>
              <a:gd name="adj1" fmla="val -762"/>
              <a:gd name="adj2" fmla="val 77913"/>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Teknikal</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Rumusan</a:t>
            </a:r>
            <a:r>
              <a:rPr lang="en-US" dirty="0">
                <a:solidFill>
                  <a:schemeClr val="tx1"/>
                </a:solidFill>
              </a:rPr>
              <a:t> </a:t>
            </a:r>
            <a:r>
              <a:rPr lang="en-US" dirty="0" err="1">
                <a:solidFill>
                  <a:schemeClr val="tx1"/>
                </a:solidFill>
              </a:rPr>
              <a:t>penilaian</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memaparkan</a:t>
            </a:r>
            <a:r>
              <a:rPr lang="en-US" dirty="0">
                <a:solidFill>
                  <a:schemeClr val="tx1"/>
                </a:solidFill>
              </a:rPr>
              <a:t> </a:t>
            </a:r>
            <a:r>
              <a:rPr lang="en-US" dirty="0" err="1">
                <a:solidFill>
                  <a:schemeClr val="tx1"/>
                </a:solidFill>
              </a:rPr>
              <a:t>pembekal</a:t>
            </a:r>
            <a:r>
              <a:rPr lang="en-US" dirty="0">
                <a:solidFill>
                  <a:schemeClr val="tx1"/>
                </a:solidFill>
              </a:rPr>
              <a:t> yang </a:t>
            </a:r>
            <a:r>
              <a:rPr lang="en-US" dirty="0" err="1">
                <a:solidFill>
                  <a:schemeClr val="tx1"/>
                </a:solidFill>
              </a:rPr>
              <a:t>melepasi</a:t>
            </a:r>
            <a:r>
              <a:rPr lang="en-US" dirty="0">
                <a:solidFill>
                  <a:schemeClr val="tx1"/>
                </a:solidFill>
              </a:rPr>
              <a:t> </a:t>
            </a:r>
            <a:r>
              <a:rPr lang="en-US" dirty="0" err="1">
                <a:solidFill>
                  <a:schemeClr val="tx1"/>
                </a:solidFill>
              </a:rPr>
              <a:t>penilaian</a:t>
            </a:r>
            <a:r>
              <a:rPr lang="en-US" dirty="0">
                <a:solidFill>
                  <a:schemeClr val="tx1"/>
                </a:solidFill>
              </a:rPr>
              <a:t> </a:t>
            </a:r>
            <a:r>
              <a:rPr lang="en-US" dirty="0" err="1">
                <a:solidFill>
                  <a:schemeClr val="tx1"/>
                </a:solidFill>
              </a:rPr>
              <a:t>teknikal</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sebaliknya</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Kedudukan</a:t>
            </a:r>
            <a:r>
              <a:rPr lang="en-US" dirty="0">
                <a:solidFill>
                  <a:schemeClr val="tx1"/>
                </a:solidFill>
              </a:rPr>
              <a:t> </a:t>
            </a:r>
            <a:r>
              <a:rPr lang="en-US" dirty="0" err="1">
                <a:solidFill>
                  <a:schemeClr val="tx1"/>
                </a:solidFill>
              </a:rPr>
              <a:t>pembekal</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penilaian</a:t>
            </a:r>
            <a:r>
              <a:rPr lang="en-US" dirty="0">
                <a:solidFill>
                  <a:schemeClr val="tx1"/>
                </a:solidFill>
              </a:rPr>
              <a:t> juga </a:t>
            </a:r>
            <a:r>
              <a:rPr lang="en-US" dirty="0" err="1">
                <a:solidFill>
                  <a:schemeClr val="tx1"/>
                </a:solidFill>
              </a:rPr>
              <a:t>dipaparkan</a:t>
            </a:r>
            <a:r>
              <a:rPr lang="en-US" dirty="0">
                <a:solidFill>
                  <a:schemeClr val="tx1"/>
                </a:solidFill>
              </a:rPr>
              <a:t> </a:t>
            </a:r>
            <a:r>
              <a:rPr lang="en-US" dirty="0" err="1">
                <a:solidFill>
                  <a:schemeClr val="tx1"/>
                </a:solidFill>
              </a:rPr>
              <a:t>mengikut</a:t>
            </a:r>
            <a:r>
              <a:rPr lang="en-US" dirty="0">
                <a:solidFill>
                  <a:schemeClr val="tx1"/>
                </a:solidFill>
              </a:rPr>
              <a:t> </a:t>
            </a:r>
            <a:r>
              <a:rPr lang="en-US" dirty="0" err="1">
                <a:solidFill>
                  <a:schemeClr val="tx1"/>
                </a:solidFill>
              </a:rPr>
              <a:t>susunan</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tertinggi</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Jawatankuasa</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melengkapkan</a:t>
            </a:r>
            <a:r>
              <a:rPr lang="en-US" dirty="0">
                <a:solidFill>
                  <a:schemeClr val="tx1"/>
                </a:solidFill>
              </a:rPr>
              <a:t> </a:t>
            </a:r>
            <a:r>
              <a:rPr lang="en-US" dirty="0" err="1">
                <a:solidFill>
                  <a:schemeClr val="tx1"/>
                </a:solidFill>
              </a:rPr>
              <a:t>beberapa</a:t>
            </a:r>
            <a:r>
              <a:rPr lang="en-US" dirty="0">
                <a:solidFill>
                  <a:schemeClr val="tx1"/>
                </a:solidFill>
              </a:rPr>
              <a:t> </a:t>
            </a:r>
            <a:r>
              <a:rPr lang="en-US" dirty="0" err="1">
                <a:solidFill>
                  <a:schemeClr val="tx1"/>
                </a:solidFill>
              </a:rPr>
              <a:t>maklumat</a:t>
            </a:r>
            <a:r>
              <a:rPr lang="en-US" dirty="0">
                <a:solidFill>
                  <a:schemeClr val="tx1"/>
                </a:solidFill>
              </a:rPr>
              <a:t> (</a:t>
            </a:r>
            <a:r>
              <a:rPr lang="en-US" dirty="0" err="1">
                <a:solidFill>
                  <a:schemeClr val="tx1"/>
                </a:solidFill>
              </a:rPr>
              <a:t>Latarbelakang</a:t>
            </a:r>
            <a:r>
              <a:rPr lang="en-US" dirty="0">
                <a:solidFill>
                  <a:schemeClr val="tx1"/>
                </a:solidFill>
              </a:rPr>
              <a:t>, </a:t>
            </a:r>
            <a:r>
              <a:rPr lang="en-US" dirty="0" err="1">
                <a:solidFill>
                  <a:schemeClr val="tx1"/>
                </a:solidFill>
              </a:rPr>
              <a:t>Tujuan</a:t>
            </a:r>
            <a:r>
              <a:rPr lang="en-US" dirty="0">
                <a:solidFill>
                  <a:schemeClr val="tx1"/>
                </a:solidFill>
              </a:rPr>
              <a:t> </a:t>
            </a:r>
            <a:r>
              <a:rPr lang="en-US" dirty="0" err="1">
                <a:solidFill>
                  <a:schemeClr val="tx1"/>
                </a:solidFill>
              </a:rPr>
              <a:t>dan</a:t>
            </a:r>
            <a:r>
              <a:rPr lang="en-US" dirty="0">
                <a:solidFill>
                  <a:schemeClr val="tx1"/>
                </a:solidFill>
              </a:rPr>
              <a:t> lain-lain) </a:t>
            </a:r>
            <a:r>
              <a:rPr lang="en-US" dirty="0" err="1">
                <a:solidFill>
                  <a:schemeClr val="tx1"/>
                </a:solidFill>
              </a:rPr>
              <a:t>untuk</a:t>
            </a:r>
            <a:r>
              <a:rPr lang="en-US" dirty="0">
                <a:solidFill>
                  <a:schemeClr val="tx1"/>
                </a:solidFill>
              </a:rPr>
              <a:t> </a:t>
            </a:r>
            <a:r>
              <a:rPr lang="en-US" dirty="0" err="1">
                <a:solidFill>
                  <a:schemeClr val="tx1"/>
                </a:solidFill>
              </a:rPr>
              <a:t>tujuan</a:t>
            </a:r>
            <a:r>
              <a:rPr lang="en-US" dirty="0">
                <a:solidFill>
                  <a:schemeClr val="tx1"/>
                </a:solidFill>
              </a:rPr>
              <a:t> </a:t>
            </a:r>
            <a:r>
              <a:rPr lang="en-US" dirty="0" err="1">
                <a:solidFill>
                  <a:schemeClr val="tx1"/>
                </a:solidFill>
              </a:rPr>
              <a:t>penjanaan</a:t>
            </a:r>
            <a:r>
              <a:rPr lang="en-US" dirty="0">
                <a:solidFill>
                  <a:schemeClr val="tx1"/>
                </a:solidFill>
              </a:rPr>
              <a:t> </a:t>
            </a:r>
            <a:r>
              <a:rPr lang="en-US" dirty="0" err="1">
                <a:solidFill>
                  <a:schemeClr val="tx1"/>
                </a:solidFill>
              </a:rPr>
              <a:t>laporan</a:t>
            </a:r>
            <a:r>
              <a:rPr lang="en-US" dirty="0">
                <a:solidFill>
                  <a:schemeClr val="tx1"/>
                </a:solidFill>
              </a:rPr>
              <a:t> </a:t>
            </a:r>
            <a:r>
              <a:rPr lang="en-US" dirty="0" err="1">
                <a:solidFill>
                  <a:schemeClr val="tx1"/>
                </a:solidFill>
              </a:rPr>
              <a:t>penilaian</a:t>
            </a:r>
            <a:r>
              <a:rPr lang="en-US" dirty="0">
                <a:solidFill>
                  <a:schemeClr val="tx1"/>
                </a:solidFill>
              </a:rPr>
              <a:t>.</a:t>
            </a:r>
          </a:p>
        </p:txBody>
      </p:sp>
    </p:spTree>
    <p:extLst>
      <p:ext uri="{BB962C8B-B14F-4D97-AF65-F5344CB8AC3E}">
        <p14:creationId xmlns:p14="http://schemas.microsoft.com/office/powerpoint/2010/main" val="1131904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elay 25"/>
          <p:cNvSpPr/>
          <p:nvPr/>
        </p:nvSpPr>
        <p:spPr>
          <a:xfrm>
            <a:off x="174172" y="494565"/>
            <a:ext cx="333829" cy="478971"/>
          </a:xfrm>
          <a:prstGeom prst="flowChartDelay">
            <a:avLst/>
          </a:prstGeom>
          <a:solidFill>
            <a:srgbClr val="038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12192000" cy="270456"/>
          </a:xfrm>
          <a:prstGeom prst="rect">
            <a:avLst/>
          </a:prstGeom>
          <a:solidFill>
            <a:srgbClr val="34C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descr="Image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93" y="1202623"/>
            <a:ext cx="1231801"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a:xfrm>
            <a:off x="2033406" y="1238070"/>
            <a:ext cx="9750763" cy="6841"/>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515256" y="494565"/>
            <a:ext cx="9948389" cy="7200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err="1">
                <a:solidFill>
                  <a:srgbClr val="00B0F0"/>
                </a:solidFill>
                <a:latin typeface="Century Gothic" panose="020B0502020202020204" pitchFamily="34" charset="0"/>
                <a:ea typeface="Arial Unicode MS" panose="020B0604020202020204" pitchFamily="34" charset="-128"/>
                <a:cs typeface="helvetica" panose="020B0604020202020204" pitchFamily="34" charset="0"/>
              </a:rPr>
              <a:t>Penilaian</a:t>
            </a:r>
            <a:r>
              <a:rPr lang="en-US" sz="2800" b="1" dirty="0">
                <a:solidFill>
                  <a:srgbClr val="00B0F0"/>
                </a:solidFill>
                <a:latin typeface="Century Gothic" panose="020B0502020202020204" pitchFamily="34" charset="0"/>
                <a:ea typeface="Arial Unicode MS" panose="020B0604020202020204" pitchFamily="34" charset="-128"/>
                <a:cs typeface="helvetica" panose="020B0604020202020204" pitchFamily="34" charset="0"/>
              </a:rPr>
              <a:t> </a:t>
            </a:r>
            <a:r>
              <a:rPr lang="en-US" sz="2800" b="1" dirty="0" err="1">
                <a:solidFill>
                  <a:srgbClr val="00B0F0"/>
                </a:solidFill>
                <a:latin typeface="Century Gothic" panose="020B0502020202020204" pitchFamily="34" charset="0"/>
                <a:ea typeface="Arial Unicode MS" panose="020B0604020202020204" pitchFamily="34" charset="-128"/>
                <a:cs typeface="helvetica" panose="020B0604020202020204" pitchFamily="34" charset="0"/>
              </a:rPr>
              <a:t>Kewangan</a:t>
            </a:r>
            <a:endParaRPr lang="en-US" sz="2800" b="1" dirty="0">
              <a:solidFill>
                <a:srgbClr val="0070C0"/>
              </a:solidFill>
              <a:latin typeface="Century Gothic" panose="020B0502020202020204" pitchFamily="34" charset="0"/>
              <a:cs typeface="helvetica" panose="020B0604020202020204" pitchFamily="34" charset="0"/>
            </a:endParaRPr>
          </a:p>
        </p:txBody>
      </p:sp>
      <p:grpSp>
        <p:nvGrpSpPr>
          <p:cNvPr id="9" name="Group 8"/>
          <p:cNvGrpSpPr/>
          <p:nvPr/>
        </p:nvGrpSpPr>
        <p:grpSpPr>
          <a:xfrm>
            <a:off x="3120572" y="1936244"/>
            <a:ext cx="5998027" cy="2766483"/>
            <a:chOff x="2669042" y="3159478"/>
            <a:chExt cx="2182744" cy="1439812"/>
          </a:xfrm>
        </p:grpSpPr>
        <p:sp>
          <p:nvSpPr>
            <p:cNvPr id="11" name="Rectangle 10"/>
            <p:cNvSpPr/>
            <p:nvPr/>
          </p:nvSpPr>
          <p:spPr>
            <a:xfrm>
              <a:off x="2669042" y="3159478"/>
              <a:ext cx="2165568" cy="1439812"/>
            </a:xfrm>
            <a:prstGeom prst="rect">
              <a:avLst/>
            </a:prstGeom>
            <a:solidFill>
              <a:schemeClr val="bg1"/>
            </a:solidFill>
            <a:ln>
              <a:solidFill>
                <a:srgbClr val="03BAFB"/>
              </a:solidFill>
            </a:ln>
            <a:effectLst>
              <a:outerShdw blurRad="50800" dist="38100" dir="2700000" algn="tl" rotWithShape="0">
                <a:prstClr val="black">
                  <a:alpha val="80000"/>
                </a:prstClr>
              </a:outerShdw>
            </a:effectLst>
            <a:scene3d>
              <a:camera prst="orthographicFront"/>
              <a:lightRig rig="threePt" dir="t">
                <a:rot lat="0" lon="0" rev="6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2686218" y="4396951"/>
              <a:ext cx="2165568" cy="185613"/>
            </a:xfrm>
            <a:prstGeom prst="rect">
              <a:avLst/>
            </a:prstGeom>
            <a:solidFill>
              <a:srgbClr val="0CB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2686218" y="3286150"/>
              <a:ext cx="2165568" cy="407612"/>
            </a:xfrm>
            <a:prstGeom prst="round2DiagRect">
              <a:avLst/>
            </a:prstGeom>
            <a:solidFill>
              <a:srgbClr val="0070C0"/>
            </a:solidFill>
          </p:spPr>
          <p:txBody>
            <a:bodyPr wrap="square">
              <a:spAutoFit/>
            </a:bodyPr>
            <a:lstStyle/>
            <a:p>
              <a:pPr algn="r"/>
              <a:r>
                <a:rPr lang="en-US" sz="2000" dirty="0">
                  <a:solidFill>
                    <a:schemeClr val="bg1"/>
                  </a:solidFill>
                  <a:latin typeface="Century Gothic" panose="020B0502020202020204" pitchFamily="34" charset="0"/>
                  <a:cs typeface="helvetica" panose="020B0604020202020204" pitchFamily="34" charset="0"/>
                </a:rPr>
                <a:t>J/K </a:t>
              </a:r>
              <a:r>
                <a:rPr lang="en-US" sz="2000" dirty="0" err="1">
                  <a:solidFill>
                    <a:schemeClr val="bg1"/>
                  </a:solidFill>
                  <a:latin typeface="Century Gothic" panose="020B0502020202020204" pitchFamily="34" charset="0"/>
                  <a:cs typeface="helvetica" panose="020B0604020202020204" pitchFamily="34" charset="0"/>
                </a:rPr>
                <a:t>Penilaian</a:t>
              </a:r>
              <a:r>
                <a:rPr lang="en-US" sz="2000" dirty="0">
                  <a:solidFill>
                    <a:schemeClr val="bg1"/>
                  </a:solidFill>
                  <a:latin typeface="Century Gothic" panose="020B0502020202020204" pitchFamily="34" charset="0"/>
                  <a:cs typeface="helvetica" panose="020B0604020202020204" pitchFamily="34" charset="0"/>
                </a:rPr>
                <a:t>/</a:t>
              </a:r>
            </a:p>
            <a:p>
              <a:pPr algn="r"/>
              <a:r>
                <a:rPr lang="en-US" sz="2000" dirty="0" err="1">
                  <a:solidFill>
                    <a:schemeClr val="bg1"/>
                  </a:solidFill>
                  <a:latin typeface="Century Gothic" panose="020B0502020202020204" pitchFamily="34" charset="0"/>
                  <a:cs typeface="helvetica" panose="020B0604020202020204" pitchFamily="34" charset="0"/>
                </a:rPr>
                <a:t>Penilaian</a:t>
              </a:r>
              <a:r>
                <a:rPr lang="en-US" sz="2000" dirty="0">
                  <a:solidFill>
                    <a:schemeClr val="bg1"/>
                  </a:solidFill>
                  <a:latin typeface="Century Gothic" panose="020B0502020202020204" pitchFamily="34" charset="0"/>
                  <a:cs typeface="helvetica" panose="020B0604020202020204" pitchFamily="34" charset="0"/>
                </a:rPr>
                <a:t> </a:t>
              </a:r>
              <a:r>
                <a:rPr lang="en-US" sz="2000" dirty="0" err="1">
                  <a:solidFill>
                    <a:schemeClr val="bg1"/>
                  </a:solidFill>
                  <a:latin typeface="Century Gothic" panose="020B0502020202020204" pitchFamily="34" charset="0"/>
                  <a:cs typeface="helvetica" panose="020B0604020202020204" pitchFamily="34" charset="0"/>
                </a:rPr>
                <a:t>Kewangan</a:t>
              </a:r>
              <a:r>
                <a:rPr lang="en-US" sz="2000" dirty="0">
                  <a:solidFill>
                    <a:schemeClr val="bg1"/>
                  </a:solidFill>
                  <a:latin typeface="Century Gothic" panose="020B0502020202020204" pitchFamily="34" charset="0"/>
                  <a:cs typeface="helvetica" panose="020B0604020202020204" pitchFamily="34" charset="0"/>
                </a:rPr>
                <a:t>/</a:t>
              </a:r>
            </a:p>
          </p:txBody>
        </p:sp>
      </p:grpSp>
    </p:spTree>
    <p:extLst>
      <p:ext uri="{BB962C8B-B14F-4D97-AF65-F5344CB8AC3E}">
        <p14:creationId xmlns:p14="http://schemas.microsoft.com/office/powerpoint/2010/main" val="37329806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090" t="8089" r="3238" b="4262"/>
          <a:stretch/>
        </p:blipFill>
        <p:spPr>
          <a:xfrm>
            <a:off x="254831" y="194876"/>
            <a:ext cx="11795760" cy="6492240"/>
          </a:xfrm>
          <a:prstGeom prst="rect">
            <a:avLst/>
          </a:prstGeom>
        </p:spPr>
      </p:pic>
      <p:sp>
        <p:nvSpPr>
          <p:cNvPr id="5" name="Rectangle 4"/>
          <p:cNvSpPr/>
          <p:nvPr/>
        </p:nvSpPr>
        <p:spPr>
          <a:xfrm>
            <a:off x="2648470" y="4720030"/>
            <a:ext cx="2844800" cy="1079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388700" y="556930"/>
            <a:ext cx="5029200" cy="1984248"/>
          </a:xfrm>
          <a:prstGeom prst="wedgeRectCallout">
            <a:avLst>
              <a:gd name="adj1" fmla="val 5525"/>
              <a:gd name="adj2" fmla="val 158584"/>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Kewangan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Elemen</a:t>
            </a:r>
            <a:r>
              <a:rPr lang="en-US" dirty="0">
                <a:solidFill>
                  <a:schemeClr val="tx1"/>
                </a:solidFill>
              </a:rPr>
              <a:t> </a:t>
            </a:r>
            <a:r>
              <a:rPr lang="en-US" dirty="0" err="1">
                <a:solidFill>
                  <a:schemeClr val="tx1"/>
                </a:solidFill>
              </a:rPr>
              <a:t>kewangan</a:t>
            </a:r>
            <a:r>
              <a:rPr lang="en-US" dirty="0">
                <a:solidFill>
                  <a:schemeClr val="tx1"/>
                </a:solidFill>
              </a:rPr>
              <a:t> yang </a:t>
            </a:r>
            <a:r>
              <a:rPr lang="en-US" dirty="0" err="1">
                <a:solidFill>
                  <a:schemeClr val="tx1"/>
                </a:solidFill>
              </a:rPr>
              <a:t>perlu</a:t>
            </a:r>
            <a:r>
              <a:rPr lang="en-US" dirty="0">
                <a:solidFill>
                  <a:schemeClr val="tx1"/>
                </a:solidFill>
              </a:rPr>
              <a:t> </a:t>
            </a:r>
            <a:r>
              <a:rPr lang="en-US" dirty="0" err="1">
                <a:solidFill>
                  <a:schemeClr val="tx1"/>
                </a:solidFill>
              </a:rPr>
              <a:t>dinilai</a:t>
            </a:r>
            <a:r>
              <a:rPr lang="en-US" dirty="0">
                <a:solidFill>
                  <a:schemeClr val="tx1"/>
                </a:solidFill>
              </a:rPr>
              <a:t> </a:t>
            </a:r>
            <a:r>
              <a:rPr lang="en-US" dirty="0" err="1">
                <a:solidFill>
                  <a:schemeClr val="tx1"/>
                </a:solidFill>
              </a:rPr>
              <a:t>seperti</a:t>
            </a:r>
            <a:r>
              <a:rPr lang="en-US" dirty="0">
                <a:solidFill>
                  <a:schemeClr val="tx1"/>
                </a:solidFill>
              </a:rPr>
              <a:t> mana yang </a:t>
            </a:r>
            <a:r>
              <a:rPr lang="en-US" dirty="0" err="1">
                <a:solidFill>
                  <a:schemeClr val="tx1"/>
                </a:solidFill>
              </a:rPr>
              <a:t>disediakan</a:t>
            </a:r>
            <a:r>
              <a:rPr lang="en-US" dirty="0">
                <a:solidFill>
                  <a:schemeClr val="tx1"/>
                </a:solidFill>
              </a:rPr>
              <a:t> di </a:t>
            </a:r>
            <a:r>
              <a:rPr lang="en-US" dirty="0" err="1">
                <a:solidFill>
                  <a:schemeClr val="tx1"/>
                </a:solidFill>
              </a:rPr>
              <a:t>senarai</a:t>
            </a:r>
            <a:r>
              <a:rPr lang="en-US" dirty="0">
                <a:solidFill>
                  <a:schemeClr val="tx1"/>
                </a:solidFill>
              </a:rPr>
              <a:t> </a:t>
            </a:r>
            <a:r>
              <a:rPr lang="en-US" dirty="0" err="1">
                <a:solidFill>
                  <a:schemeClr val="tx1"/>
                </a:solidFill>
              </a:rPr>
              <a:t>semak</a:t>
            </a:r>
            <a:r>
              <a:rPr lang="en-US" dirty="0">
                <a:solidFill>
                  <a:schemeClr val="tx1"/>
                </a:solidFill>
              </a:rPr>
              <a:t> </a:t>
            </a:r>
            <a:r>
              <a:rPr lang="en-US" dirty="0" err="1">
                <a:solidFill>
                  <a:schemeClr val="tx1"/>
                </a:solidFill>
              </a:rPr>
              <a:t>kewangan</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Spesifikasi</a:t>
            </a:r>
            <a:endParaRPr lang="en-US" dirty="0">
              <a:solidFill>
                <a:schemeClr val="tx1"/>
              </a:solidFill>
            </a:endParaRPr>
          </a:p>
        </p:txBody>
      </p:sp>
      <p:sp>
        <p:nvSpPr>
          <p:cNvPr id="8" name="Rectangular Callout 7"/>
          <p:cNvSpPr/>
          <p:nvPr/>
        </p:nvSpPr>
        <p:spPr>
          <a:xfrm>
            <a:off x="5765800" y="556930"/>
            <a:ext cx="5029200" cy="2695448"/>
          </a:xfrm>
          <a:prstGeom prst="wedgeRectCallout">
            <a:avLst>
              <a:gd name="adj1" fmla="val 59268"/>
              <a:gd name="adj2" fmla="val 102843"/>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Penilaian</a:t>
            </a:r>
            <a:r>
              <a:rPr lang="en-US" dirty="0">
                <a:solidFill>
                  <a:schemeClr val="tx1"/>
                </a:solidFill>
              </a:rPr>
              <a:t> </a:t>
            </a:r>
            <a:r>
              <a:rPr lang="en-US" dirty="0" err="1">
                <a:solidFill>
                  <a:schemeClr val="tx1"/>
                </a:solidFill>
              </a:rPr>
              <a:t>Kewangan</a:t>
            </a:r>
            <a:endParaRPr lang="en-US" dirty="0">
              <a:solidFill>
                <a:schemeClr val="tx1"/>
              </a:solidFill>
            </a:endParaRPr>
          </a:p>
          <a:p>
            <a:pPr marL="285750" indent="-285750">
              <a:buFont typeface="Arial" panose="020B0604020202020204" pitchFamily="34" charset="0"/>
              <a:buChar char="•"/>
            </a:pPr>
            <a:r>
              <a:rPr lang="en-US" dirty="0" err="1">
                <a:solidFill>
                  <a:schemeClr val="tx1"/>
                </a:solidFill>
              </a:rPr>
              <a:t>Jawatankuasa</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mengambil</a:t>
            </a:r>
            <a:r>
              <a:rPr lang="en-US" dirty="0">
                <a:solidFill>
                  <a:schemeClr val="tx1"/>
                </a:solidFill>
              </a:rPr>
              <a:t> </a:t>
            </a:r>
            <a:r>
              <a:rPr lang="en-US" dirty="0" err="1">
                <a:solidFill>
                  <a:schemeClr val="tx1"/>
                </a:solidFill>
              </a:rPr>
              <a:t>tindakan</a:t>
            </a:r>
            <a:r>
              <a:rPr lang="en-US" dirty="0">
                <a:solidFill>
                  <a:schemeClr val="tx1"/>
                </a:solidFill>
              </a:rPr>
              <a:t> </a:t>
            </a:r>
            <a:r>
              <a:rPr lang="en-US" dirty="0" err="1">
                <a:solidFill>
                  <a:schemeClr val="tx1"/>
                </a:solidFill>
              </a:rPr>
              <a:t>seperti</a:t>
            </a:r>
            <a:r>
              <a:rPr lang="en-US" dirty="0">
                <a:solidFill>
                  <a:schemeClr val="tx1"/>
                </a:solidFill>
              </a:rPr>
              <a:t> mana yang </a:t>
            </a:r>
            <a:r>
              <a:rPr lang="en-US" dirty="0" err="1">
                <a:solidFill>
                  <a:schemeClr val="tx1"/>
                </a:solidFill>
              </a:rPr>
              <a:t>tertera</a:t>
            </a:r>
            <a:r>
              <a:rPr lang="en-US" dirty="0">
                <a:solidFill>
                  <a:schemeClr val="tx1"/>
                </a:solidFill>
              </a:rPr>
              <a:t> </a:t>
            </a:r>
            <a:r>
              <a:rPr lang="en-US" dirty="0" err="1">
                <a:solidFill>
                  <a:schemeClr val="tx1"/>
                </a:solidFill>
              </a:rPr>
              <a:t>bagi</a:t>
            </a:r>
            <a:r>
              <a:rPr lang="en-US" dirty="0">
                <a:solidFill>
                  <a:schemeClr val="tx1"/>
                </a:solidFill>
              </a:rPr>
              <a:t> </a:t>
            </a:r>
            <a:r>
              <a:rPr lang="en-US" dirty="0" err="1">
                <a:solidFill>
                  <a:schemeClr val="tx1"/>
                </a:solidFill>
              </a:rPr>
              <a:t>setiap</a:t>
            </a:r>
            <a:r>
              <a:rPr lang="en-US" dirty="0">
                <a:solidFill>
                  <a:schemeClr val="tx1"/>
                </a:solidFill>
              </a:rPr>
              <a:t> </a:t>
            </a:r>
            <a:r>
              <a:rPr lang="en-US" dirty="0" err="1">
                <a:solidFill>
                  <a:schemeClr val="tx1"/>
                </a:solidFill>
              </a:rPr>
              <a:t>elemen</a:t>
            </a:r>
            <a:r>
              <a:rPr lang="en-US" dirty="0">
                <a:solidFill>
                  <a:schemeClr val="tx1"/>
                </a:solidFill>
              </a:rPr>
              <a:t>.</a:t>
            </a:r>
          </a:p>
          <a:p>
            <a:pPr marL="285750" indent="-285750">
              <a:buFont typeface="Arial" panose="020B0604020202020204" pitchFamily="34" charset="0"/>
              <a:buChar char="•"/>
            </a:pPr>
            <a:r>
              <a:rPr lang="en-US" dirty="0">
                <a:solidFill>
                  <a:schemeClr val="tx1"/>
                </a:solidFill>
              </a:rPr>
              <a:t>‘</a:t>
            </a:r>
            <a:r>
              <a:rPr lang="en-US" dirty="0" err="1">
                <a:solidFill>
                  <a:schemeClr val="tx1"/>
                </a:solidFill>
              </a:rPr>
              <a:t>Lihat</a:t>
            </a:r>
            <a:r>
              <a:rPr lang="en-US" dirty="0">
                <a:solidFill>
                  <a:schemeClr val="tx1"/>
                </a:solidFill>
              </a:rPr>
              <a:t>’ </a:t>
            </a:r>
            <a:r>
              <a:rPr lang="en-US" dirty="0" err="1">
                <a:solidFill>
                  <a:schemeClr val="tx1"/>
                </a:solidFill>
              </a:rPr>
              <a:t>merujuk</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tiada</a:t>
            </a:r>
            <a:r>
              <a:rPr lang="en-US" dirty="0">
                <a:solidFill>
                  <a:schemeClr val="tx1"/>
                </a:solidFill>
              </a:rPr>
              <a:t> </a:t>
            </a:r>
            <a:r>
              <a:rPr lang="en-US" dirty="0" err="1">
                <a:solidFill>
                  <a:schemeClr val="tx1"/>
                </a:solidFill>
              </a:rPr>
              <a:t>penilaian</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dibuat</a:t>
            </a:r>
            <a:r>
              <a:rPr lang="en-US" dirty="0">
                <a:solidFill>
                  <a:schemeClr val="tx1"/>
                </a:solidFill>
              </a:rPr>
              <a:t> </a:t>
            </a:r>
            <a:r>
              <a:rPr lang="en-US" dirty="0" err="1">
                <a:solidFill>
                  <a:schemeClr val="tx1"/>
                </a:solidFill>
              </a:rPr>
              <a:t>kerana</a:t>
            </a:r>
            <a:r>
              <a:rPr lang="en-US" dirty="0">
                <a:solidFill>
                  <a:schemeClr val="tx1"/>
                </a:solidFill>
              </a:rPr>
              <a:t>  </a:t>
            </a:r>
            <a:r>
              <a:rPr lang="en-US" dirty="0" err="1">
                <a:solidFill>
                  <a:schemeClr val="tx1"/>
                </a:solidFill>
              </a:rPr>
              <a:t>Jawatankuasa</a:t>
            </a:r>
            <a:r>
              <a:rPr lang="en-US" dirty="0">
                <a:solidFill>
                  <a:schemeClr val="tx1"/>
                </a:solidFill>
              </a:rPr>
              <a:t> </a:t>
            </a:r>
            <a:r>
              <a:rPr lang="en-US" dirty="0" err="1">
                <a:solidFill>
                  <a:schemeClr val="tx1"/>
                </a:solidFill>
              </a:rPr>
              <a:t>Spesifikasi</a:t>
            </a:r>
            <a:r>
              <a:rPr lang="en-US" dirty="0">
                <a:solidFill>
                  <a:schemeClr val="tx1"/>
                </a:solidFill>
              </a:rPr>
              <a:t> </a:t>
            </a:r>
            <a:r>
              <a:rPr lang="en-US" dirty="0" err="1">
                <a:solidFill>
                  <a:schemeClr val="tx1"/>
                </a:solidFill>
              </a:rPr>
              <a:t>telah</a:t>
            </a:r>
            <a:r>
              <a:rPr lang="en-US" dirty="0">
                <a:solidFill>
                  <a:schemeClr val="tx1"/>
                </a:solidFill>
              </a:rPr>
              <a:t> </a:t>
            </a:r>
            <a:r>
              <a:rPr lang="en-US" dirty="0" err="1">
                <a:solidFill>
                  <a:schemeClr val="tx1"/>
                </a:solidFill>
              </a:rPr>
              <a:t>menetapkan</a:t>
            </a:r>
            <a:r>
              <a:rPr lang="en-US" dirty="0">
                <a:solidFill>
                  <a:schemeClr val="tx1"/>
                </a:solidFill>
              </a:rPr>
              <a:t> </a:t>
            </a:r>
            <a:r>
              <a:rPr lang="en-US" dirty="0" err="1">
                <a:solidFill>
                  <a:schemeClr val="tx1"/>
                </a:solidFill>
              </a:rPr>
              <a:t>pemberian</a:t>
            </a:r>
            <a:r>
              <a:rPr lang="en-US" dirty="0">
                <a:solidFill>
                  <a:schemeClr val="tx1"/>
                </a:solidFill>
              </a:rPr>
              <a:t> </a:t>
            </a:r>
            <a:r>
              <a:rPr lang="en-US" dirty="0" err="1">
                <a:solidFill>
                  <a:schemeClr val="tx1"/>
                </a:solidFill>
              </a:rPr>
              <a:t>skor</a:t>
            </a:r>
            <a:r>
              <a:rPr lang="en-US" dirty="0">
                <a:solidFill>
                  <a:schemeClr val="tx1"/>
                </a:solidFill>
              </a:rPr>
              <a:t> </a:t>
            </a:r>
            <a:r>
              <a:rPr lang="en-US" dirty="0" err="1">
                <a:solidFill>
                  <a:schemeClr val="tx1"/>
                </a:solidFill>
              </a:rPr>
              <a:t>adalah</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automatik</a:t>
            </a:r>
            <a:r>
              <a:rPr lang="en-US" dirty="0">
                <a:solidFill>
                  <a:schemeClr val="tx1"/>
                </a:solidFill>
              </a:rPr>
              <a:t> </a:t>
            </a:r>
            <a:r>
              <a:rPr lang="en-US" dirty="0" err="1">
                <a:solidFill>
                  <a:schemeClr val="tx1"/>
                </a:solidFill>
              </a:rPr>
              <a:t>atau</a:t>
            </a:r>
            <a:r>
              <a:rPr lang="en-US" dirty="0">
                <a:solidFill>
                  <a:schemeClr val="tx1"/>
                </a:solidFill>
              </a:rPr>
              <a:t> pun </a:t>
            </a:r>
            <a:r>
              <a:rPr lang="en-US" dirty="0" err="1">
                <a:solidFill>
                  <a:schemeClr val="tx1"/>
                </a:solidFill>
              </a:rPr>
              <a:t>ianya</a:t>
            </a:r>
            <a:r>
              <a:rPr lang="en-US" dirty="0">
                <a:solidFill>
                  <a:schemeClr val="tx1"/>
                </a:solidFill>
              </a:rPr>
              <a:t> </a:t>
            </a:r>
            <a:r>
              <a:rPr lang="en-US" dirty="0" err="1">
                <a:solidFill>
                  <a:schemeClr val="tx1"/>
                </a:solidFill>
              </a:rPr>
              <a:t>tidak</a:t>
            </a:r>
            <a:r>
              <a:rPr lang="en-US" dirty="0">
                <a:solidFill>
                  <a:schemeClr val="tx1"/>
                </a:solidFill>
              </a:rPr>
              <a:t> </a:t>
            </a:r>
            <a:r>
              <a:rPr lang="en-US" dirty="0" err="1">
                <a:solidFill>
                  <a:schemeClr val="tx1"/>
                </a:solidFill>
              </a:rPr>
              <a:t>perlu</a:t>
            </a:r>
            <a:r>
              <a:rPr lang="en-US" dirty="0">
                <a:solidFill>
                  <a:schemeClr val="tx1"/>
                </a:solidFill>
              </a:rPr>
              <a:t> </a:t>
            </a:r>
            <a:r>
              <a:rPr lang="en-US" dirty="0" err="1">
                <a:solidFill>
                  <a:schemeClr val="tx1"/>
                </a:solidFill>
              </a:rPr>
              <a:t>dinilai</a:t>
            </a:r>
            <a:r>
              <a:rPr lang="en-US" dirty="0">
                <a:solidFill>
                  <a:schemeClr val="tx1"/>
                </a:solidFill>
              </a:rPr>
              <a:t>.</a:t>
            </a:r>
          </a:p>
        </p:txBody>
      </p:sp>
      <p:sp>
        <p:nvSpPr>
          <p:cNvPr id="9" name="Rectangle 8"/>
          <p:cNvSpPr/>
          <p:nvPr/>
        </p:nvSpPr>
        <p:spPr>
          <a:xfrm>
            <a:off x="10959890" y="4735020"/>
            <a:ext cx="863600" cy="10645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205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0BE83E05-33D5-44F2-86B0-88CA82F32C08}" vid="{8073E1B8-686F-4288-AF04-01373B141B5E}"/>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0BE83E05-33D5-44F2-86B0-88CA82F32C08}" vid="{8073E1B8-686F-4288-AF04-01373B141B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2285</TotalTime>
  <Words>9271</Words>
  <Application>Microsoft Office PowerPoint</Application>
  <PresentationFormat>Widescreen</PresentationFormat>
  <Paragraphs>1466</Paragraphs>
  <Slides>191</Slides>
  <Notes>50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191</vt:i4>
      </vt:variant>
    </vt:vector>
  </HeadingPairs>
  <TitlesOfParts>
    <vt:vector size="202" baseType="lpstr">
      <vt:lpstr>Arial Unicode MS</vt:lpstr>
      <vt:lpstr>Aharoni</vt:lpstr>
      <vt:lpstr>Arial</vt:lpstr>
      <vt:lpstr>Calibri</vt:lpstr>
      <vt:lpstr>Calibri Light</vt:lpstr>
      <vt:lpstr>Century Gothic</vt:lpstr>
      <vt:lpstr>helvetica</vt:lpstr>
      <vt:lpstr>Wingdings</vt:lpstr>
      <vt:lpstr>Theme1</vt:lpstr>
      <vt:lpstr>1_Theme1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Kesalahan yang dilakukan semasa Penyediaan Spesifikasi (1/2)</vt:lpstr>
      <vt:lpstr>Kesalahan yang dilakukan semasa Penyediaan Spesifikasi (2/2)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Terima Kasih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Harga indikatif sebenar Jumlah besar (keseluruhan RM item) = RM150,000</vt:lpstr>
      <vt:lpstr> Kawalan keselamatan 24 jam (Bermasa Berjadual) Harga anggaran Jabatan Setahun Rm234,240 Tempoh: 2 tahun = RM468,480 Harga anggaran 1 pengawal sejam Rm8 Shift Pagi memerlukan 4 orang Shift Petang memerlukan 3 orang Shift Malam memerlukan 3 orang  UOM yang perlu digunakan? Kekerapan? Bilangan Unit ukuran sehari? Bil unit ukuran sebulan? Nilai Sebut Harga? Isnin - ahad termasuk cuti umum      </vt:lpstr>
      <vt:lpstr>Satu Agensi ingin membuka sebut harga perkidmatan akan dijalankan di agensi tersebut yang terletak di kuala lumpur, agensi ingin mempelawa pembekal yang berada di negeri Wilayah Persekutuan (KL), putrajaya dan selangor  bagaimanakah penyediaan sebut harga perlu dilakukan?  Katering (Bermasa Berjadual)  - Lokasi Perkhidmatan PTJ Putrajaya 40 orang sehari Tempoh 3 bulan (July, Ogos dan September) Isnin - Jumaat Harga anggaran kos seorang Rm15  UOM yang perlu digunakan? Kekerapan? Bil unit ukuran Sebulan? Nilai Sebut Harga? Kos July, Ogos dan September?</vt:lpstr>
      <vt:lpstr>Makan minum untuk kursus (Bermasa bila perlu) Tempoh 24 bulan, 2000 orang peserta,  1 sesi kursus = 40 orang , 1 sesi kursus = 3 hari Harga anggaran kos seorang Rm25 Harga anggaran Jabatan : Rm150,000  5 kali sajian Sarapan Pagi Rm3.50 seorang Minum Pagi Rm2.50 seorang Makan Tengah Hari Rm8.50 seorang Minum Petang Rm2.50 seorang Makan Malam Rm8.00 seorang </vt:lpstr>
      <vt:lpstr>Agensi ingin membuka sebut harga perkidmatan Sewaan mesin penyalin keterangan adalah seperti dibawah  Harga anggaran Sebut harga tempoh 24 bulan = RM50,000 Sewaan mesin penyalin 2 unit untuk tempoh 24 bulan Kos sewa seunit mesin = RM400 Anggaran bacaan meter toner hitam 1 unit mesin bagi tempoh 24 bulan = 150,000pcs kos sesalin 3 sen Anggaran bacaan meter toner bewarna 1 unit mesin bagi tempoh 24 bulan = 50,000pcs kos sesalin 20 sen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 HAFENDI BIN W. ISMAIL</dc:creator>
  <cp:lastModifiedBy>SYFUL FAIZI BIN SHAHABUDDIN</cp:lastModifiedBy>
  <cp:revision>89</cp:revision>
  <dcterms:created xsi:type="dcterms:W3CDTF">2020-07-22T15:40:35Z</dcterms:created>
  <dcterms:modified xsi:type="dcterms:W3CDTF">2020-09-30T00:39:24Z</dcterms:modified>
</cp:coreProperties>
</file>